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72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33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0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06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16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3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51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6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92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63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5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7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586B75A-687E-405C-8A0B-8D00578BA2C3}" type="datetimeFigureOut">
              <a:rPr lang="en-US" smtClean="0"/>
              <a:pPr/>
              <a:t>9/30/21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0717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3775-E2FF-AF4B-924D-E57180BEF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648" y="4511567"/>
            <a:ext cx="5518066" cy="2268559"/>
          </a:xfrm>
        </p:spPr>
        <p:txBody>
          <a:bodyPr>
            <a:noAutofit/>
          </a:bodyPr>
          <a:lstStyle/>
          <a:p>
            <a:pPr algn="l"/>
            <a:r>
              <a:rPr lang="en-SA" sz="2400" dirty="0">
                <a:latin typeface="Al Nile" pitchFamily="2" charset="-78"/>
                <a:cs typeface="Al Nile" pitchFamily="2" charset="-78"/>
              </a:rPr>
              <a:t>__</a:t>
            </a:r>
            <a:br>
              <a:rPr lang="en-SA" sz="2400" dirty="0">
                <a:latin typeface="Al Nile" pitchFamily="2" charset="-78"/>
                <a:cs typeface="Al Nile" pitchFamily="2" charset="-78"/>
              </a:rPr>
            </a:br>
            <a:br>
              <a:rPr lang="en-SA" sz="2400" dirty="0">
                <a:latin typeface="Al Nile" pitchFamily="2" charset="-78"/>
                <a:cs typeface="Al Nile" pitchFamily="2" charset="-78"/>
              </a:rPr>
            </a:br>
            <a:r>
              <a:rPr lang="en-SA" sz="2400" dirty="0">
                <a:latin typeface="Al Nile" pitchFamily="2" charset="-78"/>
                <a:cs typeface="Al Nile" pitchFamily="2" charset="-78"/>
              </a:rPr>
              <a:t>Hind Alamri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DF54A-27E9-4241-B3EF-5BB6E4F9E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5531" y="2523797"/>
            <a:ext cx="6721488" cy="181040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l Nile" pitchFamily="2" charset="-78"/>
                <a:ea typeface="Apple Color Emoji" pitchFamily="2" charset="0"/>
                <a:cs typeface="Al Nile" pitchFamily="2" charset="-78"/>
              </a:rPr>
              <a:t>MTA Turnstile Data Analysis</a:t>
            </a:r>
            <a:endParaRPr lang="en-SA" sz="3200" dirty="0">
              <a:latin typeface="Al Nile" pitchFamily="2" charset="-78"/>
              <a:ea typeface="Apple Color Emoji" pitchFamily="2" charset="0"/>
              <a:cs typeface="Al Nile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042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7BFB-246F-634E-AAE4-66C77395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l Nile" pitchFamily="2" charset="-78"/>
                <a:cs typeface="Al Nile" pitchFamily="2" charset="-78"/>
              </a:rPr>
              <a:t>Objective</a:t>
            </a:r>
            <a:endParaRPr lang="en-SA" dirty="0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28896-93E6-D440-A3DD-70310C5DE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7254" y="1885285"/>
            <a:ext cx="7796540" cy="3997828"/>
          </a:xfrm>
        </p:spPr>
        <p:txBody>
          <a:bodyPr/>
          <a:lstStyle/>
          <a:p>
            <a:r>
              <a:rPr lang="en-US" dirty="0">
                <a:latin typeface="Al Nile" pitchFamily="2" charset="-78"/>
                <a:cs typeface="Al Nile" pitchFamily="2" charset="-78"/>
              </a:rPr>
              <a:t>Since the subway is very essential to NYC transport system and millions of people’s lives are connected to the subway system. But is the subway is safe ?</a:t>
            </a:r>
            <a:endParaRPr lang="en-SA" dirty="0">
              <a:latin typeface="Al Nile" pitchFamily="2" charset="-78"/>
              <a:cs typeface="Al Nile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281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362E-33C6-794E-9D2F-6CFE913C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137" y="932845"/>
            <a:ext cx="7958331" cy="1077229"/>
          </a:xfrm>
        </p:spPr>
        <p:txBody>
          <a:bodyPr/>
          <a:lstStyle/>
          <a:p>
            <a:pPr algn="l"/>
            <a:r>
              <a:rPr lang="en-US" dirty="0">
                <a:latin typeface="Al Nile" pitchFamily="2" charset="-78"/>
                <a:cs typeface="Al Nile" pitchFamily="2" charset="-78"/>
              </a:rPr>
              <a:t>Methodology</a:t>
            </a:r>
            <a:endParaRPr lang="en-SA" dirty="0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A0041-14DE-734B-8A33-C940EFFC1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937" y="2125688"/>
            <a:ext cx="7796540" cy="3997828"/>
          </a:xfrm>
        </p:spPr>
        <p:txBody>
          <a:bodyPr/>
          <a:lstStyle/>
          <a:p>
            <a:r>
              <a:rPr lang="en-US" dirty="0">
                <a:latin typeface="Al Nile" pitchFamily="2" charset="-78"/>
                <a:cs typeface="Al Nile" pitchFamily="2" charset="-78"/>
              </a:rPr>
              <a:t>Data sources + references:</a:t>
            </a:r>
          </a:p>
          <a:p>
            <a:pPr marL="6160" indent="0">
              <a:buNone/>
            </a:pPr>
            <a:r>
              <a:rPr lang="en-US" dirty="0">
                <a:latin typeface="Al Nile" pitchFamily="2" charset="-78"/>
                <a:cs typeface="Al Nile" pitchFamily="2" charset="-78"/>
              </a:rPr>
              <a:t> - MTA Data </a:t>
            </a:r>
          </a:p>
          <a:p>
            <a:pPr marL="6160" indent="0">
              <a:buNone/>
            </a:pPr>
            <a:r>
              <a:rPr lang="en-US" dirty="0">
                <a:latin typeface="Al Nile" pitchFamily="2" charset="-78"/>
                <a:cs typeface="Al Nile" pitchFamily="2" charset="-78"/>
              </a:rPr>
              <a:t>-NYPD Complaint Data Historic </a:t>
            </a:r>
          </a:p>
          <a:p>
            <a:r>
              <a:rPr lang="en-US" dirty="0">
                <a:latin typeface="Al Nile" pitchFamily="2" charset="-78"/>
                <a:cs typeface="Al Nile" pitchFamily="2" charset="-78"/>
              </a:rPr>
              <a:t>Tools:</a:t>
            </a:r>
          </a:p>
          <a:p>
            <a:pPr marL="6160" indent="0">
              <a:buNone/>
            </a:pPr>
            <a:r>
              <a:rPr lang="en-US" dirty="0">
                <a:latin typeface="Al Nile" pitchFamily="2" charset="-78"/>
                <a:cs typeface="Al Nile" pitchFamily="2" charset="-78"/>
              </a:rPr>
              <a:t>- Pandas, </a:t>
            </a:r>
            <a:r>
              <a:rPr lang="en-US" dirty="0" err="1">
                <a:latin typeface="Al Nile" pitchFamily="2" charset="-78"/>
                <a:cs typeface="Al Nile" pitchFamily="2" charset="-78"/>
              </a:rPr>
              <a:t>Numpy</a:t>
            </a:r>
            <a:r>
              <a:rPr lang="en-US" dirty="0">
                <a:latin typeface="Al Nile" pitchFamily="2" charset="-78"/>
                <a:cs typeface="Al Nile" pitchFamily="2" charset="-78"/>
              </a:rPr>
              <a:t>, Matplotlib, Seaborn, Datetime, and DB Browser</a:t>
            </a:r>
            <a:endParaRPr lang="en-SA" dirty="0">
              <a:latin typeface="Al Nile" pitchFamily="2" charset="-78"/>
              <a:cs typeface="Al Nile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2765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2989B-3983-4A47-B6DA-6C1AEECB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l Nile" pitchFamily="2" charset="-78"/>
                <a:cs typeface="Al Nile" pitchFamily="2" charset="-78"/>
              </a:rPr>
              <a:t>Methodology &amp; Workflow</a:t>
            </a:r>
            <a:endParaRPr lang="en-SA" dirty="0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1ECEA-67FE-B443-9DD2-0F0139867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1885285"/>
            <a:ext cx="7796540" cy="3997828"/>
          </a:xfrm>
        </p:spPr>
        <p:txBody>
          <a:bodyPr/>
          <a:lstStyle/>
          <a:p>
            <a:r>
              <a:rPr lang="en-US" dirty="0">
                <a:latin typeface="Al Nile" pitchFamily="2" charset="-78"/>
                <a:cs typeface="Al Nile" pitchFamily="2" charset="-78"/>
              </a:rPr>
              <a:t>The Stations which are both exist in MTA Data and NYPD Complaint Data Historical.</a:t>
            </a:r>
          </a:p>
          <a:p>
            <a:r>
              <a:rPr lang="en-US" dirty="0">
                <a:latin typeface="Al Nile" pitchFamily="2" charset="-78"/>
                <a:cs typeface="Al Nile" pitchFamily="2" charset="-78"/>
              </a:rPr>
              <a:t>The number of crimes in stations.</a:t>
            </a:r>
          </a:p>
          <a:p>
            <a:r>
              <a:rPr lang="en-US" dirty="0">
                <a:latin typeface="Al Nile" pitchFamily="2" charset="-78"/>
                <a:cs typeface="Al Nile" pitchFamily="2" charset="-78"/>
              </a:rPr>
              <a:t>The relation between stations that have height entries and number of crime.</a:t>
            </a:r>
          </a:p>
          <a:p>
            <a:r>
              <a:rPr lang="en-US" dirty="0">
                <a:latin typeface="Al Nile" pitchFamily="2" charset="-78"/>
                <a:cs typeface="Al Nile" pitchFamily="2" charset="-78"/>
              </a:rPr>
              <a:t>Total number of crimes per hour</a:t>
            </a:r>
            <a:r>
              <a:rPr lang="ar-SA" dirty="0">
                <a:latin typeface="Al Nile" pitchFamily="2" charset="-78"/>
                <a:cs typeface="Al Nile" pitchFamily="2" charset="-78"/>
              </a:rPr>
              <a:t>.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4055726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C64ED39C-5C58-4353-B1A6-982FB540E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32" name="Picture 72">
            <a:extLst>
              <a:ext uri="{FF2B5EF4-FFF2-40B4-BE49-F238E27FC236}">
                <a16:creationId xmlns:a16="http://schemas.microsoft.com/office/drawing/2014/main" id="{04F3EDC4-B948-4D45-A39B-271F1A1A1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33" name="Rectangle 74">
            <a:extLst>
              <a:ext uri="{FF2B5EF4-FFF2-40B4-BE49-F238E27FC236}">
                <a16:creationId xmlns:a16="http://schemas.microsoft.com/office/drawing/2014/main" id="{EF9EEB06-EB25-4896-9640-DF9F862CD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4" name="Rectangle 76">
            <a:extLst>
              <a:ext uri="{FF2B5EF4-FFF2-40B4-BE49-F238E27FC236}">
                <a16:creationId xmlns:a16="http://schemas.microsoft.com/office/drawing/2014/main" id="{C0ADD3B2-C8EF-4E30-94FE-46CE8565A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5" name="Rectangle 78">
            <a:extLst>
              <a:ext uri="{FF2B5EF4-FFF2-40B4-BE49-F238E27FC236}">
                <a16:creationId xmlns:a16="http://schemas.microsoft.com/office/drawing/2014/main" id="{ABF3D5E5-3E9D-4FB7-BFCB-9E7C87D7F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6" name="Rectangle 80">
            <a:extLst>
              <a:ext uri="{FF2B5EF4-FFF2-40B4-BE49-F238E27FC236}">
                <a16:creationId xmlns:a16="http://schemas.microsoft.com/office/drawing/2014/main" id="{72C8E67F-FDFF-42D4-8425-CD3C7AAAE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7" name="TextBox 82">
            <a:extLst>
              <a:ext uri="{FF2B5EF4-FFF2-40B4-BE49-F238E27FC236}">
                <a16:creationId xmlns:a16="http://schemas.microsoft.com/office/drawing/2014/main" id="{95006CC4-CE98-4F49-9977-F4E280E86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038" name="Rectangle 84">
            <a:extLst>
              <a:ext uri="{FF2B5EF4-FFF2-40B4-BE49-F238E27FC236}">
                <a16:creationId xmlns:a16="http://schemas.microsoft.com/office/drawing/2014/main" id="{1C9E292D-AC4C-49E1-AA53-5A8FF9A7A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58648BA7-E359-41C9-A01F-A28059585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01E00C04-E4DA-4D35-B5C7-0305B9E92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22274AFC-84F3-494E-99CF-C52D164CA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8B8E526-0F75-47B3-9068-DB29F29D8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29687-3CD4-E348-915F-C1B9D8E64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254" y="5166421"/>
            <a:ext cx="8445357" cy="88352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480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361A435-D46B-4868-948C-0B796B9E1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A5318A6-73E0-4A4F-AEF8-4F8FA0985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FA811-404B-5E42-8415-BF6E06D70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6AFD02-4AAF-094A-B0FB-6057108186C4}"/>
              </a:ext>
            </a:extLst>
          </p:cNvPr>
          <p:cNvSpPr txBox="1"/>
          <p:nvPr/>
        </p:nvSpPr>
        <p:spPr>
          <a:xfrm>
            <a:off x="3259838" y="3554598"/>
            <a:ext cx="51737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SA" dirty="0"/>
            </a:br>
            <a:br>
              <a:rPr lang="en-SA" dirty="0"/>
            </a:br>
            <a:endParaRPr lang="en-SA" dirty="0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AA5A6205-C306-7A41-9109-D9608D931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91" y="128588"/>
            <a:ext cx="9392901" cy="662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97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05877-702A-884B-A9BA-4B46BBFC9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DD0BE-BA47-EE4D-813C-A98C58FB6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A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368FBF6-DF58-4A4B-BFBF-4F3380340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0"/>
            <a:ext cx="99837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97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20BA1-7E5C-1041-BE2A-1FC13A6AC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60219-AF20-5C48-A2C0-91EF0D2D2BF1}"/>
              </a:ext>
            </a:extLst>
          </p:cNvPr>
          <p:cNvSpPr txBox="1"/>
          <p:nvPr/>
        </p:nvSpPr>
        <p:spPr>
          <a:xfrm>
            <a:off x="3050381" y="3105835"/>
            <a:ext cx="6100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SA" dirty="0"/>
            </a:br>
            <a:endParaRPr lang="en-S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EC71FE-9284-6F49-8B46-8A7077FE4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A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A792864-3AD4-5D48-860F-23F50D749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628650"/>
            <a:ext cx="9526166" cy="557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637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C1EC-D8E9-9A45-B08B-E428B16B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E0C29-33C0-5540-A749-9ADD342DD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A8D2DE-CB0F-8D4E-8727-970A818DC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861" y="1001191"/>
            <a:ext cx="8864400" cy="504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1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{745C63FE-043A-4B41-94C7-651A293B37FF}tf16401378</Template>
  <TotalTime>83</TotalTime>
  <Words>119</Words>
  <Application>Microsoft Macintosh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 Nile</vt:lpstr>
      <vt:lpstr>Arial</vt:lpstr>
      <vt:lpstr>MS Shell Dlg 2</vt:lpstr>
      <vt:lpstr>Wingdings</vt:lpstr>
      <vt:lpstr>Wingdings 3</vt:lpstr>
      <vt:lpstr>Madison</vt:lpstr>
      <vt:lpstr>__  Hind Alamri</vt:lpstr>
      <vt:lpstr>Objective</vt:lpstr>
      <vt:lpstr>Methodology</vt:lpstr>
      <vt:lpstr>Methodology &amp; Workflow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__  Hind Alamri</dc:title>
  <dc:creator>هند</dc:creator>
  <cp:lastModifiedBy>هند</cp:lastModifiedBy>
  <cp:revision>1</cp:revision>
  <dcterms:created xsi:type="dcterms:W3CDTF">2021-09-29T22:28:26Z</dcterms:created>
  <dcterms:modified xsi:type="dcterms:W3CDTF">2021-09-29T23:51:44Z</dcterms:modified>
</cp:coreProperties>
</file>