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75" r:id="rId6"/>
    <p:sldId id="260" r:id="rId7"/>
    <p:sldId id="263" r:id="rId8"/>
    <p:sldId id="264" r:id="rId9"/>
    <p:sldId id="265" r:id="rId10"/>
    <p:sldId id="261" r:id="rId11"/>
    <p:sldId id="274" r:id="rId12"/>
    <p:sldId id="266" r:id="rId13"/>
    <p:sldId id="267" r:id="rId14"/>
    <p:sldId id="268" r:id="rId15"/>
    <p:sldId id="276" r:id="rId16"/>
    <p:sldId id="277" r:id="rId17"/>
    <p:sldId id="278" r:id="rId18"/>
    <p:sldId id="262" r:id="rId19"/>
    <p:sldId id="270" r:id="rId20"/>
    <p:sldId id="279" r:id="rId21"/>
    <p:sldId id="27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255E70-A2A2-E245-B1A4-5A62485D025F}">
          <p14:sldIdLst>
            <p14:sldId id="256"/>
            <p14:sldId id="258"/>
            <p14:sldId id="259"/>
            <p14:sldId id="257"/>
            <p14:sldId id="275"/>
            <p14:sldId id="260"/>
            <p14:sldId id="263"/>
            <p14:sldId id="264"/>
            <p14:sldId id="265"/>
            <p14:sldId id="261"/>
            <p14:sldId id="274"/>
            <p14:sldId id="266"/>
            <p14:sldId id="267"/>
            <p14:sldId id="268"/>
            <p14:sldId id="276"/>
            <p14:sldId id="277"/>
            <p14:sldId id="278"/>
            <p14:sldId id="262"/>
            <p14:sldId id="270"/>
            <p14:sldId id="279"/>
            <p14:sldId id="271"/>
            <p14:sldId id="280"/>
          </p14:sldIdLst>
        </p14:section>
        <p14:section name="Untitled Section" id="{BBAE94FC-E24C-8A4A-BA19-D475DD76941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3" autoAdjust="0"/>
    <p:restoredTop sz="95107"/>
  </p:normalViewPr>
  <p:slideViewPr>
    <p:cSldViewPr snapToGrid="0" snapToObjects="1">
      <p:cViewPr varScale="1">
        <p:scale>
          <a:sx n="107" d="100"/>
          <a:sy n="107" d="100"/>
        </p:scale>
        <p:origin x="3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2F43D-50D7-49CA-8000-1C28CDDDD3D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A2CED-0E4E-4F1B-83CD-79EAC05704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Introduction</a:t>
          </a:r>
        </a:p>
      </dgm:t>
    </dgm:pt>
    <dgm:pt modelId="{28DF71E6-1F8C-4AAA-8EB1-B26E05838631}" type="parTrans" cxnId="{3495A0C2-EA55-4C30-8528-9BA8BD4BB064}">
      <dgm:prSet/>
      <dgm:spPr/>
      <dgm:t>
        <a:bodyPr/>
        <a:lstStyle/>
        <a:p>
          <a:endParaRPr lang="en-US"/>
        </a:p>
      </dgm:t>
    </dgm:pt>
    <dgm:pt modelId="{E658F8BA-B3EF-4446-ABFD-9606EC440EBE}" type="sibTrans" cxnId="{3495A0C2-EA55-4C30-8528-9BA8BD4BB064}">
      <dgm:prSet/>
      <dgm:spPr/>
      <dgm:t>
        <a:bodyPr/>
        <a:lstStyle/>
        <a:p>
          <a:endParaRPr lang="en-US"/>
        </a:p>
      </dgm:t>
    </dgm:pt>
    <dgm:pt modelId="{B2BA11FD-6AA0-4506-9B86-39E6C6F33E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EDA and pre-processing .</a:t>
          </a:r>
        </a:p>
      </dgm:t>
    </dgm:pt>
    <dgm:pt modelId="{953D57FF-94C5-4FD6-870E-B61A5B34322F}" type="parTrans" cxnId="{66B09F52-1700-4FF8-9617-C91CA5D1F436}">
      <dgm:prSet/>
      <dgm:spPr/>
      <dgm:t>
        <a:bodyPr/>
        <a:lstStyle/>
        <a:p>
          <a:endParaRPr lang="en-US"/>
        </a:p>
      </dgm:t>
    </dgm:pt>
    <dgm:pt modelId="{AB7879FC-C980-4DE2-9844-17DAB550DBFA}" type="sibTrans" cxnId="{66B09F52-1700-4FF8-9617-C91CA5D1F436}">
      <dgm:prSet/>
      <dgm:spPr/>
      <dgm:t>
        <a:bodyPr/>
        <a:lstStyle/>
        <a:p>
          <a:endParaRPr lang="en-US"/>
        </a:p>
      </dgm:t>
    </dgm:pt>
    <dgm:pt modelId="{587FAD1E-709F-4B6D-8363-7BFB7B6740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build and evaluate the model . </a:t>
          </a:r>
        </a:p>
      </dgm:t>
    </dgm:pt>
    <dgm:pt modelId="{AB92F495-0F54-4987-9FFF-EC82BBD42C5E}" type="parTrans" cxnId="{66B7E743-36A0-467B-8B17-250D568EF38D}">
      <dgm:prSet/>
      <dgm:spPr/>
      <dgm:t>
        <a:bodyPr/>
        <a:lstStyle/>
        <a:p>
          <a:endParaRPr lang="en-US"/>
        </a:p>
      </dgm:t>
    </dgm:pt>
    <dgm:pt modelId="{1D2A37CA-0454-4B51-8582-0B1E8F348272}" type="sibTrans" cxnId="{66B7E743-36A0-467B-8B17-250D568EF38D}">
      <dgm:prSet/>
      <dgm:spPr/>
      <dgm:t>
        <a:bodyPr/>
        <a:lstStyle/>
        <a:p>
          <a:endParaRPr lang="en-US"/>
        </a:p>
      </dgm:t>
    </dgm:pt>
    <dgm:pt modelId="{510CE1BD-09AB-4EFA-94B8-170454E07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-Prediction of with the model (interactive environment)</a:t>
          </a:r>
        </a:p>
      </dgm:t>
    </dgm:pt>
    <dgm:pt modelId="{2A9374E4-204C-429C-9481-21960548790F}" type="parTrans" cxnId="{76368BE9-F165-454F-A56D-3C8D9438422F}">
      <dgm:prSet/>
      <dgm:spPr/>
      <dgm:t>
        <a:bodyPr/>
        <a:lstStyle/>
        <a:p>
          <a:endParaRPr lang="en-US"/>
        </a:p>
      </dgm:t>
    </dgm:pt>
    <dgm:pt modelId="{BFFDC1F6-0120-4779-927C-6068B4576939}" type="sibTrans" cxnId="{76368BE9-F165-454F-A56D-3C8D9438422F}">
      <dgm:prSet/>
      <dgm:spPr/>
      <dgm:t>
        <a:bodyPr/>
        <a:lstStyle/>
        <a:p>
          <a:endParaRPr lang="en-US"/>
        </a:p>
      </dgm:t>
    </dgm:pt>
    <dgm:pt modelId="{B0773282-418B-4750-A84E-DA5EF1DCCE49}" type="pres">
      <dgm:prSet presAssocID="{7392F43D-50D7-49CA-8000-1C28CDDDD3D5}" presName="root" presStyleCnt="0">
        <dgm:presLayoutVars>
          <dgm:dir/>
          <dgm:resizeHandles val="exact"/>
        </dgm:presLayoutVars>
      </dgm:prSet>
      <dgm:spPr/>
    </dgm:pt>
    <dgm:pt modelId="{67816E68-ACBA-4D95-AC33-1B63F13802B0}" type="pres">
      <dgm:prSet presAssocID="{CECA2CED-0E4E-4F1B-83CD-79EAC0570493}" presName="compNode" presStyleCnt="0"/>
      <dgm:spPr/>
    </dgm:pt>
    <dgm:pt modelId="{8A73F664-903E-4F7E-985F-93FD78C189AD}" type="pres">
      <dgm:prSet presAssocID="{CECA2CED-0E4E-4F1B-83CD-79EAC0570493}" presName="iconBgRect" presStyleLbl="bgShp" presStyleIdx="0" presStyleCnt="4"/>
      <dgm:spPr/>
    </dgm:pt>
    <dgm:pt modelId="{030D39B7-4480-4BF7-8EEB-782E60AF493E}" type="pres">
      <dgm:prSet presAssocID="{CECA2CED-0E4E-4F1B-83CD-79EAC0570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6AC6E7D-DB5E-4C6B-9809-69E7B60AA936}" type="pres">
      <dgm:prSet presAssocID="{CECA2CED-0E4E-4F1B-83CD-79EAC0570493}" presName="spaceRect" presStyleCnt="0"/>
      <dgm:spPr/>
    </dgm:pt>
    <dgm:pt modelId="{01C7C26D-656D-4BC7-9A80-F763A3F0EA5E}" type="pres">
      <dgm:prSet presAssocID="{CECA2CED-0E4E-4F1B-83CD-79EAC0570493}" presName="textRect" presStyleLbl="revTx" presStyleIdx="0" presStyleCnt="4">
        <dgm:presLayoutVars>
          <dgm:chMax val="1"/>
          <dgm:chPref val="1"/>
        </dgm:presLayoutVars>
      </dgm:prSet>
      <dgm:spPr/>
    </dgm:pt>
    <dgm:pt modelId="{3686F44B-D6DF-4A3F-956B-83E1FAA491EC}" type="pres">
      <dgm:prSet presAssocID="{E658F8BA-B3EF-4446-ABFD-9606EC440EBE}" presName="sibTrans" presStyleCnt="0"/>
      <dgm:spPr/>
    </dgm:pt>
    <dgm:pt modelId="{2C5FD008-63AA-495E-9237-E8C84FAD12B6}" type="pres">
      <dgm:prSet presAssocID="{B2BA11FD-6AA0-4506-9B86-39E6C6F33ECE}" presName="compNode" presStyleCnt="0"/>
      <dgm:spPr/>
    </dgm:pt>
    <dgm:pt modelId="{89876B15-3A2E-4B95-8FDC-431B2B9B9147}" type="pres">
      <dgm:prSet presAssocID="{B2BA11FD-6AA0-4506-9B86-39E6C6F33ECE}" presName="iconBgRect" presStyleLbl="bgShp" presStyleIdx="1" presStyleCnt="4"/>
      <dgm:spPr/>
    </dgm:pt>
    <dgm:pt modelId="{483551C8-1B64-4F21-94C2-501F67B15B8C}" type="pres">
      <dgm:prSet presAssocID="{B2BA11FD-6AA0-4506-9B86-39E6C6F33E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4972C34-60A0-4A51-BE69-ADF194BA8490}" type="pres">
      <dgm:prSet presAssocID="{B2BA11FD-6AA0-4506-9B86-39E6C6F33ECE}" presName="spaceRect" presStyleCnt="0"/>
      <dgm:spPr/>
    </dgm:pt>
    <dgm:pt modelId="{6AED90FF-852C-40D2-B072-FFD6D69C8705}" type="pres">
      <dgm:prSet presAssocID="{B2BA11FD-6AA0-4506-9B86-39E6C6F33ECE}" presName="textRect" presStyleLbl="revTx" presStyleIdx="1" presStyleCnt="4">
        <dgm:presLayoutVars>
          <dgm:chMax val="1"/>
          <dgm:chPref val="1"/>
        </dgm:presLayoutVars>
      </dgm:prSet>
      <dgm:spPr/>
    </dgm:pt>
    <dgm:pt modelId="{F65046D3-1A8F-4A69-855C-C0589041C852}" type="pres">
      <dgm:prSet presAssocID="{AB7879FC-C980-4DE2-9844-17DAB550DBFA}" presName="sibTrans" presStyleCnt="0"/>
      <dgm:spPr/>
    </dgm:pt>
    <dgm:pt modelId="{489CAAD2-5134-4A0F-978C-7F7017EE1B18}" type="pres">
      <dgm:prSet presAssocID="{587FAD1E-709F-4B6D-8363-7BFB7B674086}" presName="compNode" presStyleCnt="0"/>
      <dgm:spPr/>
    </dgm:pt>
    <dgm:pt modelId="{32A568AC-A0C0-405C-9B16-F722468F2EA8}" type="pres">
      <dgm:prSet presAssocID="{587FAD1E-709F-4B6D-8363-7BFB7B674086}" presName="iconBgRect" presStyleLbl="bgShp" presStyleIdx="2" presStyleCnt="4"/>
      <dgm:spPr/>
    </dgm:pt>
    <dgm:pt modelId="{FBEA7820-5EF5-40DC-BEC9-C7B919B06464}" type="pres">
      <dgm:prSet presAssocID="{587FAD1E-709F-4B6D-8363-7BFB7B6740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79F2AC23-0CA0-47BC-837F-296100E8972F}" type="pres">
      <dgm:prSet presAssocID="{587FAD1E-709F-4B6D-8363-7BFB7B674086}" presName="spaceRect" presStyleCnt="0"/>
      <dgm:spPr/>
    </dgm:pt>
    <dgm:pt modelId="{87C62171-A5B2-4D69-A047-FCD473AD3C3A}" type="pres">
      <dgm:prSet presAssocID="{587FAD1E-709F-4B6D-8363-7BFB7B674086}" presName="textRect" presStyleLbl="revTx" presStyleIdx="2" presStyleCnt="4">
        <dgm:presLayoutVars>
          <dgm:chMax val="1"/>
          <dgm:chPref val="1"/>
        </dgm:presLayoutVars>
      </dgm:prSet>
      <dgm:spPr/>
    </dgm:pt>
    <dgm:pt modelId="{61A15440-21FA-4CAB-8E65-B66C293D2172}" type="pres">
      <dgm:prSet presAssocID="{1D2A37CA-0454-4B51-8582-0B1E8F348272}" presName="sibTrans" presStyleCnt="0"/>
      <dgm:spPr/>
    </dgm:pt>
    <dgm:pt modelId="{0877E1B8-25F7-45D3-9A8F-CE91605D776C}" type="pres">
      <dgm:prSet presAssocID="{510CE1BD-09AB-4EFA-94B8-170454E07E1B}" presName="compNode" presStyleCnt="0"/>
      <dgm:spPr/>
    </dgm:pt>
    <dgm:pt modelId="{63937B47-74F3-4540-934E-391182C83DA1}" type="pres">
      <dgm:prSet presAssocID="{510CE1BD-09AB-4EFA-94B8-170454E07E1B}" presName="iconBgRect" presStyleLbl="bgShp" presStyleIdx="3" presStyleCnt="4"/>
      <dgm:spPr/>
    </dgm:pt>
    <dgm:pt modelId="{B3D894D8-8B5C-4133-8529-48F8DFBECD78}" type="pres">
      <dgm:prSet presAssocID="{510CE1BD-09AB-4EFA-94B8-170454E07E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9E07825-ABC4-4446-A1C8-A33D428E290B}" type="pres">
      <dgm:prSet presAssocID="{510CE1BD-09AB-4EFA-94B8-170454E07E1B}" presName="spaceRect" presStyleCnt="0"/>
      <dgm:spPr/>
    </dgm:pt>
    <dgm:pt modelId="{7DE02203-EB6E-4EED-B195-82C1BD377B54}" type="pres">
      <dgm:prSet presAssocID="{510CE1BD-09AB-4EFA-94B8-170454E07E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747A01-AC4D-4B3D-B78D-A0441920E206}" type="presOf" srcId="{CECA2CED-0E4E-4F1B-83CD-79EAC0570493}" destId="{01C7C26D-656D-4BC7-9A80-F763A3F0EA5E}" srcOrd="0" destOrd="0" presId="urn:microsoft.com/office/officeart/2018/5/layout/IconCircleLabelList"/>
    <dgm:cxn modelId="{E90FFE15-E439-4C7C-9656-5D8B18725A8A}" type="presOf" srcId="{7392F43D-50D7-49CA-8000-1C28CDDDD3D5}" destId="{B0773282-418B-4750-A84E-DA5EF1DCCE49}" srcOrd="0" destOrd="0" presId="urn:microsoft.com/office/officeart/2018/5/layout/IconCircleLabelList"/>
    <dgm:cxn modelId="{4C47E33D-8E1B-4C24-9BF4-4E37F017F3C3}" type="presOf" srcId="{587FAD1E-709F-4B6D-8363-7BFB7B674086}" destId="{87C62171-A5B2-4D69-A047-FCD473AD3C3A}" srcOrd="0" destOrd="0" presId="urn:microsoft.com/office/officeart/2018/5/layout/IconCircleLabelList"/>
    <dgm:cxn modelId="{66B7E743-36A0-467B-8B17-250D568EF38D}" srcId="{7392F43D-50D7-49CA-8000-1C28CDDDD3D5}" destId="{587FAD1E-709F-4B6D-8363-7BFB7B674086}" srcOrd="2" destOrd="0" parTransId="{AB92F495-0F54-4987-9FFF-EC82BBD42C5E}" sibTransId="{1D2A37CA-0454-4B51-8582-0B1E8F348272}"/>
    <dgm:cxn modelId="{66B09F52-1700-4FF8-9617-C91CA5D1F436}" srcId="{7392F43D-50D7-49CA-8000-1C28CDDDD3D5}" destId="{B2BA11FD-6AA0-4506-9B86-39E6C6F33ECE}" srcOrd="1" destOrd="0" parTransId="{953D57FF-94C5-4FD6-870E-B61A5B34322F}" sibTransId="{AB7879FC-C980-4DE2-9844-17DAB550DBFA}"/>
    <dgm:cxn modelId="{09AB965F-61F1-4AC0-9693-3434F57CE229}" type="presOf" srcId="{510CE1BD-09AB-4EFA-94B8-170454E07E1B}" destId="{7DE02203-EB6E-4EED-B195-82C1BD377B54}" srcOrd="0" destOrd="0" presId="urn:microsoft.com/office/officeart/2018/5/layout/IconCircleLabelList"/>
    <dgm:cxn modelId="{0329AEA3-1F28-4B36-B21E-E1B383596A05}" type="presOf" srcId="{B2BA11FD-6AA0-4506-9B86-39E6C6F33ECE}" destId="{6AED90FF-852C-40D2-B072-FFD6D69C8705}" srcOrd="0" destOrd="0" presId="urn:microsoft.com/office/officeart/2018/5/layout/IconCircleLabelList"/>
    <dgm:cxn modelId="{3495A0C2-EA55-4C30-8528-9BA8BD4BB064}" srcId="{7392F43D-50D7-49CA-8000-1C28CDDDD3D5}" destId="{CECA2CED-0E4E-4F1B-83CD-79EAC0570493}" srcOrd="0" destOrd="0" parTransId="{28DF71E6-1F8C-4AAA-8EB1-B26E05838631}" sibTransId="{E658F8BA-B3EF-4446-ABFD-9606EC440EBE}"/>
    <dgm:cxn modelId="{76368BE9-F165-454F-A56D-3C8D9438422F}" srcId="{7392F43D-50D7-49CA-8000-1C28CDDDD3D5}" destId="{510CE1BD-09AB-4EFA-94B8-170454E07E1B}" srcOrd="3" destOrd="0" parTransId="{2A9374E4-204C-429C-9481-21960548790F}" sibTransId="{BFFDC1F6-0120-4779-927C-6068B4576939}"/>
    <dgm:cxn modelId="{FCEAF966-B191-4C08-AA83-97EB64F94F9E}" type="presParOf" srcId="{B0773282-418B-4750-A84E-DA5EF1DCCE49}" destId="{67816E68-ACBA-4D95-AC33-1B63F13802B0}" srcOrd="0" destOrd="0" presId="urn:microsoft.com/office/officeart/2018/5/layout/IconCircleLabelList"/>
    <dgm:cxn modelId="{DDC70044-D4C4-4DA6-BFC4-CFB9A5514824}" type="presParOf" srcId="{67816E68-ACBA-4D95-AC33-1B63F13802B0}" destId="{8A73F664-903E-4F7E-985F-93FD78C189AD}" srcOrd="0" destOrd="0" presId="urn:microsoft.com/office/officeart/2018/5/layout/IconCircleLabelList"/>
    <dgm:cxn modelId="{9ECF0240-F39C-4BB4-9229-C1F9701E0B98}" type="presParOf" srcId="{67816E68-ACBA-4D95-AC33-1B63F13802B0}" destId="{030D39B7-4480-4BF7-8EEB-782E60AF493E}" srcOrd="1" destOrd="0" presId="urn:microsoft.com/office/officeart/2018/5/layout/IconCircleLabelList"/>
    <dgm:cxn modelId="{019D83AC-EBE2-461A-AA02-2314B979475F}" type="presParOf" srcId="{67816E68-ACBA-4D95-AC33-1B63F13802B0}" destId="{C6AC6E7D-DB5E-4C6B-9809-69E7B60AA936}" srcOrd="2" destOrd="0" presId="urn:microsoft.com/office/officeart/2018/5/layout/IconCircleLabelList"/>
    <dgm:cxn modelId="{87EE2F50-7657-493A-AFC5-E0468C7DB937}" type="presParOf" srcId="{67816E68-ACBA-4D95-AC33-1B63F13802B0}" destId="{01C7C26D-656D-4BC7-9A80-F763A3F0EA5E}" srcOrd="3" destOrd="0" presId="urn:microsoft.com/office/officeart/2018/5/layout/IconCircleLabelList"/>
    <dgm:cxn modelId="{528D80C3-585A-4196-8C48-0B05B65349E4}" type="presParOf" srcId="{B0773282-418B-4750-A84E-DA5EF1DCCE49}" destId="{3686F44B-D6DF-4A3F-956B-83E1FAA491EC}" srcOrd="1" destOrd="0" presId="urn:microsoft.com/office/officeart/2018/5/layout/IconCircleLabelList"/>
    <dgm:cxn modelId="{1DB25037-E2A9-455E-BBBC-2E9670A17583}" type="presParOf" srcId="{B0773282-418B-4750-A84E-DA5EF1DCCE49}" destId="{2C5FD008-63AA-495E-9237-E8C84FAD12B6}" srcOrd="2" destOrd="0" presId="urn:microsoft.com/office/officeart/2018/5/layout/IconCircleLabelList"/>
    <dgm:cxn modelId="{8792E5A0-C35B-4FEA-9513-454174CA13F1}" type="presParOf" srcId="{2C5FD008-63AA-495E-9237-E8C84FAD12B6}" destId="{89876B15-3A2E-4B95-8FDC-431B2B9B9147}" srcOrd="0" destOrd="0" presId="urn:microsoft.com/office/officeart/2018/5/layout/IconCircleLabelList"/>
    <dgm:cxn modelId="{87A1A5EB-4967-44D5-980D-D3469BC165C0}" type="presParOf" srcId="{2C5FD008-63AA-495E-9237-E8C84FAD12B6}" destId="{483551C8-1B64-4F21-94C2-501F67B15B8C}" srcOrd="1" destOrd="0" presId="urn:microsoft.com/office/officeart/2018/5/layout/IconCircleLabelList"/>
    <dgm:cxn modelId="{FB2DF6CB-1574-444C-A8F9-8F173D379224}" type="presParOf" srcId="{2C5FD008-63AA-495E-9237-E8C84FAD12B6}" destId="{14972C34-60A0-4A51-BE69-ADF194BA8490}" srcOrd="2" destOrd="0" presId="urn:microsoft.com/office/officeart/2018/5/layout/IconCircleLabelList"/>
    <dgm:cxn modelId="{BAF796D7-59A4-4894-BB2D-1E660C7C3006}" type="presParOf" srcId="{2C5FD008-63AA-495E-9237-E8C84FAD12B6}" destId="{6AED90FF-852C-40D2-B072-FFD6D69C8705}" srcOrd="3" destOrd="0" presId="urn:microsoft.com/office/officeart/2018/5/layout/IconCircleLabelList"/>
    <dgm:cxn modelId="{817FAF79-3A3F-4B90-B1DC-09FB928E7F95}" type="presParOf" srcId="{B0773282-418B-4750-A84E-DA5EF1DCCE49}" destId="{F65046D3-1A8F-4A69-855C-C0589041C852}" srcOrd="3" destOrd="0" presId="urn:microsoft.com/office/officeart/2018/5/layout/IconCircleLabelList"/>
    <dgm:cxn modelId="{E8C6FB2E-9210-4315-B4B3-89D5490238F4}" type="presParOf" srcId="{B0773282-418B-4750-A84E-DA5EF1DCCE49}" destId="{489CAAD2-5134-4A0F-978C-7F7017EE1B18}" srcOrd="4" destOrd="0" presId="urn:microsoft.com/office/officeart/2018/5/layout/IconCircleLabelList"/>
    <dgm:cxn modelId="{514DEA04-9083-4D53-8DBD-4E37C391A9BB}" type="presParOf" srcId="{489CAAD2-5134-4A0F-978C-7F7017EE1B18}" destId="{32A568AC-A0C0-405C-9B16-F722468F2EA8}" srcOrd="0" destOrd="0" presId="urn:microsoft.com/office/officeart/2018/5/layout/IconCircleLabelList"/>
    <dgm:cxn modelId="{7C151473-7096-44BF-BFA9-E669165D06E4}" type="presParOf" srcId="{489CAAD2-5134-4A0F-978C-7F7017EE1B18}" destId="{FBEA7820-5EF5-40DC-BEC9-C7B919B06464}" srcOrd="1" destOrd="0" presId="urn:microsoft.com/office/officeart/2018/5/layout/IconCircleLabelList"/>
    <dgm:cxn modelId="{1F08AE04-D1CB-4C3A-82C0-D450DF28CBE6}" type="presParOf" srcId="{489CAAD2-5134-4A0F-978C-7F7017EE1B18}" destId="{79F2AC23-0CA0-47BC-837F-296100E8972F}" srcOrd="2" destOrd="0" presId="urn:microsoft.com/office/officeart/2018/5/layout/IconCircleLabelList"/>
    <dgm:cxn modelId="{45DBAD83-92E4-4AD0-B7CC-4A887BD41143}" type="presParOf" srcId="{489CAAD2-5134-4A0F-978C-7F7017EE1B18}" destId="{87C62171-A5B2-4D69-A047-FCD473AD3C3A}" srcOrd="3" destOrd="0" presId="urn:microsoft.com/office/officeart/2018/5/layout/IconCircleLabelList"/>
    <dgm:cxn modelId="{0E9A9983-F46B-4C7C-A894-BB57D889B85E}" type="presParOf" srcId="{B0773282-418B-4750-A84E-DA5EF1DCCE49}" destId="{61A15440-21FA-4CAB-8E65-B66C293D2172}" srcOrd="5" destOrd="0" presId="urn:microsoft.com/office/officeart/2018/5/layout/IconCircleLabelList"/>
    <dgm:cxn modelId="{F30BA4FD-E1D3-4C2F-884B-655422235B2A}" type="presParOf" srcId="{B0773282-418B-4750-A84E-DA5EF1DCCE49}" destId="{0877E1B8-25F7-45D3-9A8F-CE91605D776C}" srcOrd="6" destOrd="0" presId="urn:microsoft.com/office/officeart/2018/5/layout/IconCircleLabelList"/>
    <dgm:cxn modelId="{AA92C4C2-3A51-4F33-A67A-6F9AF261AC88}" type="presParOf" srcId="{0877E1B8-25F7-45D3-9A8F-CE91605D776C}" destId="{63937B47-74F3-4540-934E-391182C83DA1}" srcOrd="0" destOrd="0" presId="urn:microsoft.com/office/officeart/2018/5/layout/IconCircleLabelList"/>
    <dgm:cxn modelId="{CA3AB9D6-411E-479F-B2F3-84B686A3E3AF}" type="presParOf" srcId="{0877E1B8-25F7-45D3-9A8F-CE91605D776C}" destId="{B3D894D8-8B5C-4133-8529-48F8DFBECD78}" srcOrd="1" destOrd="0" presId="urn:microsoft.com/office/officeart/2018/5/layout/IconCircleLabelList"/>
    <dgm:cxn modelId="{E68D24B7-B676-4B85-B5F3-39BAC323A1C8}" type="presParOf" srcId="{0877E1B8-25F7-45D3-9A8F-CE91605D776C}" destId="{39E07825-ABC4-4446-A1C8-A33D428E290B}" srcOrd="2" destOrd="0" presId="urn:microsoft.com/office/officeart/2018/5/layout/IconCircleLabelList"/>
    <dgm:cxn modelId="{E5DD8519-1394-4820-90A1-FBCCE09DBBD3}" type="presParOf" srcId="{0877E1B8-25F7-45D3-9A8F-CE91605D776C}" destId="{7DE02203-EB6E-4EED-B195-82C1BD377B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F4201-F382-4A39-8215-36B3E2D1A61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E796A2-9E74-4829-A86A-75E7D05DFDE9}">
      <dgm:prSet/>
      <dgm:spPr/>
      <dgm:t>
        <a:bodyPr/>
        <a:lstStyle/>
        <a:p>
          <a:r>
            <a:rPr lang="en-US"/>
            <a:t>Exclude unnecessary features.</a:t>
          </a:r>
        </a:p>
      </dgm:t>
    </dgm:pt>
    <dgm:pt modelId="{149CD8CD-61E2-4581-A80D-407A466203AF}" type="parTrans" cxnId="{89AD61DB-F1C3-443F-AAD3-E415BAE036E9}">
      <dgm:prSet/>
      <dgm:spPr/>
      <dgm:t>
        <a:bodyPr/>
        <a:lstStyle/>
        <a:p>
          <a:endParaRPr lang="en-US"/>
        </a:p>
      </dgm:t>
    </dgm:pt>
    <dgm:pt modelId="{CB45D416-BDAA-4EDC-AE49-E4882571C70A}" type="sibTrans" cxnId="{89AD61DB-F1C3-443F-AAD3-E415BAE036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9C0772-33E5-491A-95D4-EC94536A4FD5}">
      <dgm:prSet/>
      <dgm:spPr/>
      <dgm:t>
        <a:bodyPr/>
        <a:lstStyle/>
        <a:p>
          <a:r>
            <a:rPr lang="en-US"/>
            <a:t>Convert the Target column from Yes,No to 1,0 .</a:t>
          </a:r>
        </a:p>
      </dgm:t>
    </dgm:pt>
    <dgm:pt modelId="{0C1ABBC1-FD8C-4E2E-A06B-D621B90AD5A1}" type="parTrans" cxnId="{83D2A623-2980-4178-900A-B03A98E59BE8}">
      <dgm:prSet/>
      <dgm:spPr/>
      <dgm:t>
        <a:bodyPr/>
        <a:lstStyle/>
        <a:p>
          <a:endParaRPr lang="en-US"/>
        </a:p>
      </dgm:t>
    </dgm:pt>
    <dgm:pt modelId="{829811D4-CFB2-4362-BF8D-D1C092305C1F}" type="sibTrans" cxnId="{83D2A623-2980-4178-900A-B03A98E59B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0A19E02-7D61-4E84-8015-F3B2555BED55}">
      <dgm:prSet/>
      <dgm:spPr/>
      <dgm:t>
        <a:bodyPr/>
        <a:lstStyle/>
        <a:p>
          <a:r>
            <a:rPr lang="en-US"/>
            <a:t>Split the data into 30% test and 70% train</a:t>
          </a:r>
        </a:p>
      </dgm:t>
    </dgm:pt>
    <dgm:pt modelId="{EAB2AF70-0BE5-48D9-9008-40863F42973A}" type="parTrans" cxnId="{940DD320-1129-424F-9DDE-41DEEF1EBEC5}">
      <dgm:prSet/>
      <dgm:spPr/>
      <dgm:t>
        <a:bodyPr/>
        <a:lstStyle/>
        <a:p>
          <a:endParaRPr lang="en-US"/>
        </a:p>
      </dgm:t>
    </dgm:pt>
    <dgm:pt modelId="{26B95293-FC22-46BB-BD81-CE4ED71172B7}" type="sibTrans" cxnId="{940DD320-1129-424F-9DDE-41DEEF1EBEC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8A14DD-9B3B-2C44-85E5-9D76F8054DCD}" type="pres">
      <dgm:prSet presAssocID="{B6EF4201-F382-4A39-8215-36B3E2D1A613}" presName="Name0" presStyleCnt="0">
        <dgm:presLayoutVars>
          <dgm:animLvl val="lvl"/>
          <dgm:resizeHandles val="exact"/>
        </dgm:presLayoutVars>
      </dgm:prSet>
      <dgm:spPr/>
    </dgm:pt>
    <dgm:pt modelId="{C615C7B1-5263-7646-942D-711E187665C9}" type="pres">
      <dgm:prSet presAssocID="{8FE796A2-9E74-4829-A86A-75E7D05DFDE9}" presName="compositeNode" presStyleCnt="0">
        <dgm:presLayoutVars>
          <dgm:bulletEnabled val="1"/>
        </dgm:presLayoutVars>
      </dgm:prSet>
      <dgm:spPr/>
    </dgm:pt>
    <dgm:pt modelId="{534F791B-2C35-3C4C-9F3A-DF710858B537}" type="pres">
      <dgm:prSet presAssocID="{8FE796A2-9E74-4829-A86A-75E7D05DFDE9}" presName="bgRect" presStyleLbl="bgAccFollowNode1" presStyleIdx="0" presStyleCnt="3"/>
      <dgm:spPr/>
    </dgm:pt>
    <dgm:pt modelId="{C45B2009-45CF-804D-B2CE-402F3EC310FF}" type="pres">
      <dgm:prSet presAssocID="{CB45D416-BDAA-4EDC-AE49-E4882571C70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5246CDA-EB8A-5345-A38E-22649C2724A0}" type="pres">
      <dgm:prSet presAssocID="{8FE796A2-9E74-4829-A86A-75E7D05DFDE9}" presName="bottomLine" presStyleLbl="alignNode1" presStyleIdx="1" presStyleCnt="6">
        <dgm:presLayoutVars/>
      </dgm:prSet>
      <dgm:spPr/>
    </dgm:pt>
    <dgm:pt modelId="{C033E779-F839-944E-87E8-DD126CE3F243}" type="pres">
      <dgm:prSet presAssocID="{8FE796A2-9E74-4829-A86A-75E7D05DFDE9}" presName="nodeText" presStyleLbl="bgAccFollowNode1" presStyleIdx="0" presStyleCnt="3">
        <dgm:presLayoutVars>
          <dgm:bulletEnabled val="1"/>
        </dgm:presLayoutVars>
      </dgm:prSet>
      <dgm:spPr/>
    </dgm:pt>
    <dgm:pt modelId="{99697FF4-E4A7-FD42-92FE-09F6142E39AD}" type="pres">
      <dgm:prSet presAssocID="{CB45D416-BDAA-4EDC-AE49-E4882571C70A}" presName="sibTrans" presStyleCnt="0"/>
      <dgm:spPr/>
    </dgm:pt>
    <dgm:pt modelId="{88BEA6CF-51FB-224A-B15C-14E81FC89F49}" type="pres">
      <dgm:prSet presAssocID="{D69C0772-33E5-491A-95D4-EC94536A4FD5}" presName="compositeNode" presStyleCnt="0">
        <dgm:presLayoutVars>
          <dgm:bulletEnabled val="1"/>
        </dgm:presLayoutVars>
      </dgm:prSet>
      <dgm:spPr/>
    </dgm:pt>
    <dgm:pt modelId="{40C6B5CC-68B7-764E-BF95-C99EB759706F}" type="pres">
      <dgm:prSet presAssocID="{D69C0772-33E5-491A-95D4-EC94536A4FD5}" presName="bgRect" presStyleLbl="bgAccFollowNode1" presStyleIdx="1" presStyleCnt="3"/>
      <dgm:spPr/>
    </dgm:pt>
    <dgm:pt modelId="{80131578-A8FE-4844-8E67-3BD9C9D3F58F}" type="pres">
      <dgm:prSet presAssocID="{829811D4-CFB2-4362-BF8D-D1C092305C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5E90419-44FB-F44C-902A-F51D87D67BD5}" type="pres">
      <dgm:prSet presAssocID="{D69C0772-33E5-491A-95D4-EC94536A4FD5}" presName="bottomLine" presStyleLbl="alignNode1" presStyleIdx="3" presStyleCnt="6">
        <dgm:presLayoutVars/>
      </dgm:prSet>
      <dgm:spPr/>
    </dgm:pt>
    <dgm:pt modelId="{D52A1C8A-9860-2F4E-9946-BE5D3284B121}" type="pres">
      <dgm:prSet presAssocID="{D69C0772-33E5-491A-95D4-EC94536A4FD5}" presName="nodeText" presStyleLbl="bgAccFollowNode1" presStyleIdx="1" presStyleCnt="3">
        <dgm:presLayoutVars>
          <dgm:bulletEnabled val="1"/>
        </dgm:presLayoutVars>
      </dgm:prSet>
      <dgm:spPr/>
    </dgm:pt>
    <dgm:pt modelId="{13B7B4D4-702A-3048-9136-22391829CE2E}" type="pres">
      <dgm:prSet presAssocID="{829811D4-CFB2-4362-BF8D-D1C092305C1F}" presName="sibTrans" presStyleCnt="0"/>
      <dgm:spPr/>
    </dgm:pt>
    <dgm:pt modelId="{EBA2D925-1987-264A-8EEE-EC516CD4939D}" type="pres">
      <dgm:prSet presAssocID="{40A19E02-7D61-4E84-8015-F3B2555BED55}" presName="compositeNode" presStyleCnt="0">
        <dgm:presLayoutVars>
          <dgm:bulletEnabled val="1"/>
        </dgm:presLayoutVars>
      </dgm:prSet>
      <dgm:spPr/>
    </dgm:pt>
    <dgm:pt modelId="{2A3C34F1-E22A-3C40-8524-8F274D3FBECA}" type="pres">
      <dgm:prSet presAssocID="{40A19E02-7D61-4E84-8015-F3B2555BED55}" presName="bgRect" presStyleLbl="bgAccFollowNode1" presStyleIdx="2" presStyleCnt="3"/>
      <dgm:spPr/>
    </dgm:pt>
    <dgm:pt modelId="{E7051793-4AC5-D84A-93D8-90B80B78362B}" type="pres">
      <dgm:prSet presAssocID="{26B95293-FC22-46BB-BD81-CE4ED71172B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6FA3AA9-42A7-C34A-A2A1-A80782790C71}" type="pres">
      <dgm:prSet presAssocID="{40A19E02-7D61-4E84-8015-F3B2555BED55}" presName="bottomLine" presStyleLbl="alignNode1" presStyleIdx="5" presStyleCnt="6">
        <dgm:presLayoutVars/>
      </dgm:prSet>
      <dgm:spPr/>
    </dgm:pt>
    <dgm:pt modelId="{E391DD87-9D42-C14F-9876-F8EFF910794B}" type="pres">
      <dgm:prSet presAssocID="{40A19E02-7D61-4E84-8015-F3B2555BED5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8F0A00-3087-AA45-B970-157D99422487}" type="presOf" srcId="{40A19E02-7D61-4E84-8015-F3B2555BED55}" destId="{E391DD87-9D42-C14F-9876-F8EFF910794B}" srcOrd="1" destOrd="0" presId="urn:microsoft.com/office/officeart/2016/7/layout/BasicLinearProcessNumbered"/>
    <dgm:cxn modelId="{0C0E4E0E-F2BE-4B47-A257-401E7951FE4F}" type="presOf" srcId="{B6EF4201-F382-4A39-8215-36B3E2D1A613}" destId="{3B8A14DD-9B3B-2C44-85E5-9D76F8054DCD}" srcOrd="0" destOrd="0" presId="urn:microsoft.com/office/officeart/2016/7/layout/BasicLinearProcessNumbered"/>
    <dgm:cxn modelId="{C675B00F-D620-E347-9E4E-EF271E735BA1}" type="presOf" srcId="{D69C0772-33E5-491A-95D4-EC94536A4FD5}" destId="{40C6B5CC-68B7-764E-BF95-C99EB759706F}" srcOrd="0" destOrd="0" presId="urn:microsoft.com/office/officeart/2016/7/layout/BasicLinearProcessNumbered"/>
    <dgm:cxn modelId="{6AC48612-F6FB-C94F-B2A8-20244A68E9DF}" type="presOf" srcId="{D69C0772-33E5-491A-95D4-EC94536A4FD5}" destId="{D52A1C8A-9860-2F4E-9946-BE5D3284B121}" srcOrd="1" destOrd="0" presId="urn:microsoft.com/office/officeart/2016/7/layout/BasicLinearProcessNumbered"/>
    <dgm:cxn modelId="{940DD320-1129-424F-9DDE-41DEEF1EBEC5}" srcId="{B6EF4201-F382-4A39-8215-36B3E2D1A613}" destId="{40A19E02-7D61-4E84-8015-F3B2555BED55}" srcOrd="2" destOrd="0" parTransId="{EAB2AF70-0BE5-48D9-9008-40863F42973A}" sibTransId="{26B95293-FC22-46BB-BD81-CE4ED71172B7}"/>
    <dgm:cxn modelId="{83D2A623-2980-4178-900A-B03A98E59BE8}" srcId="{B6EF4201-F382-4A39-8215-36B3E2D1A613}" destId="{D69C0772-33E5-491A-95D4-EC94536A4FD5}" srcOrd="1" destOrd="0" parTransId="{0C1ABBC1-FD8C-4E2E-A06B-D621B90AD5A1}" sibTransId="{829811D4-CFB2-4362-BF8D-D1C092305C1F}"/>
    <dgm:cxn modelId="{E40AB85B-01F1-C149-ACD1-2C0D675674E6}" type="presOf" srcId="{CB45D416-BDAA-4EDC-AE49-E4882571C70A}" destId="{C45B2009-45CF-804D-B2CE-402F3EC310FF}" srcOrd="0" destOrd="0" presId="urn:microsoft.com/office/officeart/2016/7/layout/BasicLinearProcessNumbered"/>
    <dgm:cxn modelId="{62F12487-854F-5643-9B98-5B7817E3C02C}" type="presOf" srcId="{8FE796A2-9E74-4829-A86A-75E7D05DFDE9}" destId="{C033E779-F839-944E-87E8-DD126CE3F243}" srcOrd="1" destOrd="0" presId="urn:microsoft.com/office/officeart/2016/7/layout/BasicLinearProcessNumbered"/>
    <dgm:cxn modelId="{1ED17788-67DD-9B4A-AC07-B57DC90C552B}" type="presOf" srcId="{26B95293-FC22-46BB-BD81-CE4ED71172B7}" destId="{E7051793-4AC5-D84A-93D8-90B80B78362B}" srcOrd="0" destOrd="0" presId="urn:microsoft.com/office/officeart/2016/7/layout/BasicLinearProcessNumbered"/>
    <dgm:cxn modelId="{B38F9EA7-F17B-8844-9205-9E9A9AD0EA15}" type="presOf" srcId="{8FE796A2-9E74-4829-A86A-75E7D05DFDE9}" destId="{534F791B-2C35-3C4C-9F3A-DF710858B537}" srcOrd="0" destOrd="0" presId="urn:microsoft.com/office/officeart/2016/7/layout/BasicLinearProcessNumbered"/>
    <dgm:cxn modelId="{FB4241DA-D868-F447-BDAB-E3CE6E2367D6}" type="presOf" srcId="{40A19E02-7D61-4E84-8015-F3B2555BED55}" destId="{2A3C34F1-E22A-3C40-8524-8F274D3FBECA}" srcOrd="0" destOrd="0" presId="urn:microsoft.com/office/officeart/2016/7/layout/BasicLinearProcessNumbered"/>
    <dgm:cxn modelId="{89AD61DB-F1C3-443F-AAD3-E415BAE036E9}" srcId="{B6EF4201-F382-4A39-8215-36B3E2D1A613}" destId="{8FE796A2-9E74-4829-A86A-75E7D05DFDE9}" srcOrd="0" destOrd="0" parTransId="{149CD8CD-61E2-4581-A80D-407A466203AF}" sibTransId="{CB45D416-BDAA-4EDC-AE49-E4882571C70A}"/>
    <dgm:cxn modelId="{823A8CFD-D30D-6641-8E8A-AD1A8F7260A9}" type="presOf" srcId="{829811D4-CFB2-4362-BF8D-D1C092305C1F}" destId="{80131578-A8FE-4844-8E67-3BD9C9D3F58F}" srcOrd="0" destOrd="0" presId="urn:microsoft.com/office/officeart/2016/7/layout/BasicLinearProcessNumbered"/>
    <dgm:cxn modelId="{9E3C6AE7-1D11-634A-8BE5-BF102E79191C}" type="presParOf" srcId="{3B8A14DD-9B3B-2C44-85E5-9D76F8054DCD}" destId="{C615C7B1-5263-7646-942D-711E187665C9}" srcOrd="0" destOrd="0" presId="urn:microsoft.com/office/officeart/2016/7/layout/BasicLinearProcessNumbered"/>
    <dgm:cxn modelId="{AE2D5517-3610-6843-9E3D-10718CA1D7EA}" type="presParOf" srcId="{C615C7B1-5263-7646-942D-711E187665C9}" destId="{534F791B-2C35-3C4C-9F3A-DF710858B537}" srcOrd="0" destOrd="0" presId="urn:microsoft.com/office/officeart/2016/7/layout/BasicLinearProcessNumbered"/>
    <dgm:cxn modelId="{F4D835C5-32BE-A048-A79B-DC3496ACCBD5}" type="presParOf" srcId="{C615C7B1-5263-7646-942D-711E187665C9}" destId="{C45B2009-45CF-804D-B2CE-402F3EC310FF}" srcOrd="1" destOrd="0" presId="urn:microsoft.com/office/officeart/2016/7/layout/BasicLinearProcessNumbered"/>
    <dgm:cxn modelId="{73F690D9-6349-894D-928D-D4FA5EB297B0}" type="presParOf" srcId="{C615C7B1-5263-7646-942D-711E187665C9}" destId="{25246CDA-EB8A-5345-A38E-22649C2724A0}" srcOrd="2" destOrd="0" presId="urn:microsoft.com/office/officeart/2016/7/layout/BasicLinearProcessNumbered"/>
    <dgm:cxn modelId="{D586CDFE-6C81-714B-B38B-49ADF6266B2B}" type="presParOf" srcId="{C615C7B1-5263-7646-942D-711E187665C9}" destId="{C033E779-F839-944E-87E8-DD126CE3F243}" srcOrd="3" destOrd="0" presId="urn:microsoft.com/office/officeart/2016/7/layout/BasicLinearProcessNumbered"/>
    <dgm:cxn modelId="{B01E5738-6DA4-E94B-86BC-E052193D67E7}" type="presParOf" srcId="{3B8A14DD-9B3B-2C44-85E5-9D76F8054DCD}" destId="{99697FF4-E4A7-FD42-92FE-09F6142E39AD}" srcOrd="1" destOrd="0" presId="urn:microsoft.com/office/officeart/2016/7/layout/BasicLinearProcessNumbered"/>
    <dgm:cxn modelId="{DF85CCA7-A6D4-834D-83FC-B61487EF0E1F}" type="presParOf" srcId="{3B8A14DD-9B3B-2C44-85E5-9D76F8054DCD}" destId="{88BEA6CF-51FB-224A-B15C-14E81FC89F49}" srcOrd="2" destOrd="0" presId="urn:microsoft.com/office/officeart/2016/7/layout/BasicLinearProcessNumbered"/>
    <dgm:cxn modelId="{CBAD2766-D7E4-194E-8B5F-A27801FD8054}" type="presParOf" srcId="{88BEA6CF-51FB-224A-B15C-14E81FC89F49}" destId="{40C6B5CC-68B7-764E-BF95-C99EB759706F}" srcOrd="0" destOrd="0" presId="urn:microsoft.com/office/officeart/2016/7/layout/BasicLinearProcessNumbered"/>
    <dgm:cxn modelId="{91113625-8209-A34B-8F0C-922EC543CAE6}" type="presParOf" srcId="{88BEA6CF-51FB-224A-B15C-14E81FC89F49}" destId="{80131578-A8FE-4844-8E67-3BD9C9D3F58F}" srcOrd="1" destOrd="0" presId="urn:microsoft.com/office/officeart/2016/7/layout/BasicLinearProcessNumbered"/>
    <dgm:cxn modelId="{0C6C23E4-A4B9-354D-A1D4-68007A5E51A3}" type="presParOf" srcId="{88BEA6CF-51FB-224A-B15C-14E81FC89F49}" destId="{95E90419-44FB-F44C-902A-F51D87D67BD5}" srcOrd="2" destOrd="0" presId="urn:microsoft.com/office/officeart/2016/7/layout/BasicLinearProcessNumbered"/>
    <dgm:cxn modelId="{11D177B3-3A86-224E-ACD1-6E4A9BB7A96D}" type="presParOf" srcId="{88BEA6CF-51FB-224A-B15C-14E81FC89F49}" destId="{D52A1C8A-9860-2F4E-9946-BE5D3284B121}" srcOrd="3" destOrd="0" presId="urn:microsoft.com/office/officeart/2016/7/layout/BasicLinearProcessNumbered"/>
    <dgm:cxn modelId="{AC840974-C9F0-E842-909E-8B4D4BB30CE3}" type="presParOf" srcId="{3B8A14DD-9B3B-2C44-85E5-9D76F8054DCD}" destId="{13B7B4D4-702A-3048-9136-22391829CE2E}" srcOrd="3" destOrd="0" presId="urn:microsoft.com/office/officeart/2016/7/layout/BasicLinearProcessNumbered"/>
    <dgm:cxn modelId="{606A301F-A692-944E-AC2F-03574453D1BB}" type="presParOf" srcId="{3B8A14DD-9B3B-2C44-85E5-9D76F8054DCD}" destId="{EBA2D925-1987-264A-8EEE-EC516CD4939D}" srcOrd="4" destOrd="0" presId="urn:microsoft.com/office/officeart/2016/7/layout/BasicLinearProcessNumbered"/>
    <dgm:cxn modelId="{B4DF6E3A-3265-E441-B5EC-BB072315A532}" type="presParOf" srcId="{EBA2D925-1987-264A-8EEE-EC516CD4939D}" destId="{2A3C34F1-E22A-3C40-8524-8F274D3FBECA}" srcOrd="0" destOrd="0" presId="urn:microsoft.com/office/officeart/2016/7/layout/BasicLinearProcessNumbered"/>
    <dgm:cxn modelId="{B2A72170-DF87-8A43-BDDD-8793F563D6AC}" type="presParOf" srcId="{EBA2D925-1987-264A-8EEE-EC516CD4939D}" destId="{E7051793-4AC5-D84A-93D8-90B80B78362B}" srcOrd="1" destOrd="0" presId="urn:microsoft.com/office/officeart/2016/7/layout/BasicLinearProcessNumbered"/>
    <dgm:cxn modelId="{77F599E1-9140-C342-AEF5-9A1586AF3204}" type="presParOf" srcId="{EBA2D925-1987-264A-8EEE-EC516CD4939D}" destId="{66FA3AA9-42A7-C34A-A2A1-A80782790C71}" srcOrd="2" destOrd="0" presId="urn:microsoft.com/office/officeart/2016/7/layout/BasicLinearProcessNumbered"/>
    <dgm:cxn modelId="{0801D632-6DDC-0F47-AA1D-2548FB4BE798}" type="presParOf" srcId="{EBA2D925-1987-264A-8EEE-EC516CD4939D}" destId="{E391DD87-9D42-C14F-9876-F8EFF910794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9797A-3E8A-4872-A536-75E7677A7248}" type="doc">
      <dgm:prSet loTypeId="urn:microsoft.com/office/officeart/2018/2/layout/IconVerticalSolidList" loCatId="icon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1B0B150-5C49-4990-9B52-A95E95C0C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 Using </a:t>
          </a:r>
          <a:r>
            <a:rPr lang="en-US" dirty="0" err="1"/>
            <a:t>StandardScaler</a:t>
          </a:r>
          <a:r>
            <a:rPr lang="en-US" dirty="0"/>
            <a:t>()</a:t>
          </a:r>
        </a:p>
      </dgm:t>
    </dgm:pt>
    <dgm:pt modelId="{74B2DD8D-C8CC-40AC-A45E-DF0D848F566D}" type="parTrans" cxnId="{E6BDAFE1-8E99-45B7-974D-A978F9F49053}">
      <dgm:prSet/>
      <dgm:spPr/>
      <dgm:t>
        <a:bodyPr/>
        <a:lstStyle/>
        <a:p>
          <a:endParaRPr lang="en-US"/>
        </a:p>
      </dgm:t>
    </dgm:pt>
    <dgm:pt modelId="{6D99CF0E-867B-41EC-AA2F-6BC32EC9F1F4}" type="sibTrans" cxnId="{E6BDAFE1-8E99-45B7-974D-A978F9F49053}">
      <dgm:prSet/>
      <dgm:spPr/>
      <dgm:t>
        <a:bodyPr/>
        <a:lstStyle/>
        <a:p>
          <a:endParaRPr lang="en-US"/>
        </a:p>
      </dgm:t>
    </dgm:pt>
    <dgm:pt modelId="{52EF3BF7-E757-4A29-8CEB-314925771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 Using SMOTE()</a:t>
          </a:r>
        </a:p>
      </dgm:t>
    </dgm:pt>
    <dgm:pt modelId="{1FA5CE26-6284-463E-8AD1-66D5314EC0F4}" type="parTrans" cxnId="{53704798-0914-4418-B1AE-26B6CDD8F647}">
      <dgm:prSet/>
      <dgm:spPr/>
      <dgm:t>
        <a:bodyPr/>
        <a:lstStyle/>
        <a:p>
          <a:endParaRPr lang="en-US"/>
        </a:p>
      </dgm:t>
    </dgm:pt>
    <dgm:pt modelId="{2B135BE8-1DAE-488B-9AF2-14C5A1BADB04}" type="sibTrans" cxnId="{53704798-0914-4418-B1AE-26B6CDD8F647}">
      <dgm:prSet/>
      <dgm:spPr/>
      <dgm:t>
        <a:bodyPr/>
        <a:lstStyle/>
        <a:p>
          <a:endParaRPr lang="en-US"/>
        </a:p>
      </dgm:t>
    </dgm:pt>
    <dgm:pt modelId="{DD708DCD-8D68-4F6D-9304-F48BF3A45015}" type="pres">
      <dgm:prSet presAssocID="{D4E9797A-3E8A-4872-A536-75E7677A7248}" presName="root" presStyleCnt="0">
        <dgm:presLayoutVars>
          <dgm:dir/>
          <dgm:resizeHandles val="exact"/>
        </dgm:presLayoutVars>
      </dgm:prSet>
      <dgm:spPr/>
    </dgm:pt>
    <dgm:pt modelId="{18C13792-E77F-4146-87C2-30FCA3AD1353}" type="pres">
      <dgm:prSet presAssocID="{81B0B150-5C49-4990-9B52-A95E95C0CFC6}" presName="compNode" presStyleCnt="0"/>
      <dgm:spPr/>
    </dgm:pt>
    <dgm:pt modelId="{54750607-ED95-4EE6-AA13-50784229572B}" type="pres">
      <dgm:prSet presAssocID="{81B0B150-5C49-4990-9B52-A95E95C0CFC6}" presName="bgRect" presStyleLbl="bgShp" presStyleIdx="0" presStyleCnt="2"/>
      <dgm:spPr/>
    </dgm:pt>
    <dgm:pt modelId="{CE4534BF-40B0-479F-BA87-C8771FC6058D}" type="pres">
      <dgm:prSet presAssocID="{81B0B150-5C49-4990-9B52-A95E95C0CFC6}" presName="iconRect" presStyleLbl="node1" presStyleIdx="0" presStyleCnt="2" custScaleY="9978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63DA76D-E303-4894-9BB2-C324B7A44BA6}" type="pres">
      <dgm:prSet presAssocID="{81B0B150-5C49-4990-9B52-A95E95C0CFC6}" presName="spaceRect" presStyleCnt="0"/>
      <dgm:spPr/>
    </dgm:pt>
    <dgm:pt modelId="{627B27CE-6263-4AB9-9150-C68FC7050DFA}" type="pres">
      <dgm:prSet presAssocID="{81B0B150-5C49-4990-9B52-A95E95C0CFC6}" presName="parTx" presStyleLbl="revTx" presStyleIdx="0" presStyleCnt="2">
        <dgm:presLayoutVars>
          <dgm:chMax val="0"/>
          <dgm:chPref val="0"/>
        </dgm:presLayoutVars>
      </dgm:prSet>
      <dgm:spPr/>
    </dgm:pt>
    <dgm:pt modelId="{FE69B640-6494-4E3B-9BC6-85313823E541}" type="pres">
      <dgm:prSet presAssocID="{6D99CF0E-867B-41EC-AA2F-6BC32EC9F1F4}" presName="sibTrans" presStyleCnt="0"/>
      <dgm:spPr/>
    </dgm:pt>
    <dgm:pt modelId="{76779EDA-7FB8-4DC7-AD29-71E44E9A1450}" type="pres">
      <dgm:prSet presAssocID="{52EF3BF7-E757-4A29-8CEB-31492577103F}" presName="compNode" presStyleCnt="0"/>
      <dgm:spPr/>
    </dgm:pt>
    <dgm:pt modelId="{CBBA3C04-7C27-4B39-9B66-C30E57BD965E}" type="pres">
      <dgm:prSet presAssocID="{52EF3BF7-E757-4A29-8CEB-31492577103F}" presName="bgRect" presStyleLbl="bgShp" presStyleIdx="1" presStyleCnt="2"/>
      <dgm:spPr/>
    </dgm:pt>
    <dgm:pt modelId="{1C2C826F-A862-42BA-B580-082252127B66}" type="pres">
      <dgm:prSet presAssocID="{52EF3BF7-E757-4A29-8CEB-31492577103F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E2B1A6E-CF32-4F80-BEB2-8C3140990AA1}" type="pres">
      <dgm:prSet presAssocID="{52EF3BF7-E757-4A29-8CEB-31492577103F}" presName="spaceRect" presStyleCnt="0"/>
      <dgm:spPr/>
    </dgm:pt>
    <dgm:pt modelId="{98C0FF26-0A9B-46E0-A141-85B91D118529}" type="pres">
      <dgm:prSet presAssocID="{52EF3BF7-E757-4A29-8CEB-3149257710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76220-7958-4202-B2EB-CFB4C5DDC39D}" type="presOf" srcId="{D4E9797A-3E8A-4872-A536-75E7677A7248}" destId="{DD708DCD-8D68-4F6D-9304-F48BF3A45015}" srcOrd="0" destOrd="0" presId="urn:microsoft.com/office/officeart/2018/2/layout/IconVerticalSolidList"/>
    <dgm:cxn modelId="{53704798-0914-4418-B1AE-26B6CDD8F647}" srcId="{D4E9797A-3E8A-4872-A536-75E7677A7248}" destId="{52EF3BF7-E757-4A29-8CEB-31492577103F}" srcOrd="1" destOrd="0" parTransId="{1FA5CE26-6284-463E-8AD1-66D5314EC0F4}" sibTransId="{2B135BE8-1DAE-488B-9AF2-14C5A1BADB04}"/>
    <dgm:cxn modelId="{67F83A9F-E9CE-4877-977F-83FF5F3C1CCC}" type="presOf" srcId="{52EF3BF7-E757-4A29-8CEB-31492577103F}" destId="{98C0FF26-0A9B-46E0-A141-85B91D118529}" srcOrd="0" destOrd="0" presId="urn:microsoft.com/office/officeart/2018/2/layout/IconVerticalSolidList"/>
    <dgm:cxn modelId="{415041A9-FA8A-4F77-B22E-E83D83480F33}" type="presOf" srcId="{81B0B150-5C49-4990-9B52-A95E95C0CFC6}" destId="{627B27CE-6263-4AB9-9150-C68FC7050DFA}" srcOrd="0" destOrd="0" presId="urn:microsoft.com/office/officeart/2018/2/layout/IconVerticalSolidList"/>
    <dgm:cxn modelId="{E6BDAFE1-8E99-45B7-974D-A978F9F49053}" srcId="{D4E9797A-3E8A-4872-A536-75E7677A7248}" destId="{81B0B150-5C49-4990-9B52-A95E95C0CFC6}" srcOrd="0" destOrd="0" parTransId="{74B2DD8D-C8CC-40AC-A45E-DF0D848F566D}" sibTransId="{6D99CF0E-867B-41EC-AA2F-6BC32EC9F1F4}"/>
    <dgm:cxn modelId="{FFFD6B2C-1A16-4A39-A0DD-4DAA975C5868}" type="presParOf" srcId="{DD708DCD-8D68-4F6D-9304-F48BF3A45015}" destId="{18C13792-E77F-4146-87C2-30FCA3AD1353}" srcOrd="0" destOrd="0" presId="urn:microsoft.com/office/officeart/2018/2/layout/IconVerticalSolidList"/>
    <dgm:cxn modelId="{019D43A8-6C5E-4D54-BF77-11539189D94B}" type="presParOf" srcId="{18C13792-E77F-4146-87C2-30FCA3AD1353}" destId="{54750607-ED95-4EE6-AA13-50784229572B}" srcOrd="0" destOrd="0" presId="urn:microsoft.com/office/officeart/2018/2/layout/IconVerticalSolidList"/>
    <dgm:cxn modelId="{96F3DE12-99B6-4569-9343-7BDD8735CFC5}" type="presParOf" srcId="{18C13792-E77F-4146-87C2-30FCA3AD1353}" destId="{CE4534BF-40B0-479F-BA87-C8771FC6058D}" srcOrd="1" destOrd="0" presId="urn:microsoft.com/office/officeart/2018/2/layout/IconVerticalSolidList"/>
    <dgm:cxn modelId="{8FA895EA-DA54-4672-B6A0-8B336DAFF983}" type="presParOf" srcId="{18C13792-E77F-4146-87C2-30FCA3AD1353}" destId="{D63DA76D-E303-4894-9BB2-C324B7A44BA6}" srcOrd="2" destOrd="0" presId="urn:microsoft.com/office/officeart/2018/2/layout/IconVerticalSolidList"/>
    <dgm:cxn modelId="{DAE8E8F6-E418-4396-8156-6064ED0016FB}" type="presParOf" srcId="{18C13792-E77F-4146-87C2-30FCA3AD1353}" destId="{627B27CE-6263-4AB9-9150-C68FC7050DFA}" srcOrd="3" destOrd="0" presId="urn:microsoft.com/office/officeart/2018/2/layout/IconVerticalSolidList"/>
    <dgm:cxn modelId="{70A5FA11-E86B-44B3-BA22-51DB399617C6}" type="presParOf" srcId="{DD708DCD-8D68-4F6D-9304-F48BF3A45015}" destId="{FE69B640-6494-4E3B-9BC6-85313823E541}" srcOrd="1" destOrd="0" presId="urn:microsoft.com/office/officeart/2018/2/layout/IconVerticalSolidList"/>
    <dgm:cxn modelId="{A4AD7367-41DD-4BE2-B636-59429F5500F1}" type="presParOf" srcId="{DD708DCD-8D68-4F6D-9304-F48BF3A45015}" destId="{76779EDA-7FB8-4DC7-AD29-71E44E9A1450}" srcOrd="2" destOrd="0" presId="urn:microsoft.com/office/officeart/2018/2/layout/IconVerticalSolidList"/>
    <dgm:cxn modelId="{881CBC51-8FF0-4350-8900-5DB33F2435C7}" type="presParOf" srcId="{76779EDA-7FB8-4DC7-AD29-71E44E9A1450}" destId="{CBBA3C04-7C27-4B39-9B66-C30E57BD965E}" srcOrd="0" destOrd="0" presId="urn:microsoft.com/office/officeart/2018/2/layout/IconVerticalSolidList"/>
    <dgm:cxn modelId="{7FC2BF28-14C3-4D5F-8B20-1C6A80EEB4EC}" type="presParOf" srcId="{76779EDA-7FB8-4DC7-AD29-71E44E9A1450}" destId="{1C2C826F-A862-42BA-B580-082252127B66}" srcOrd="1" destOrd="0" presId="urn:microsoft.com/office/officeart/2018/2/layout/IconVerticalSolidList"/>
    <dgm:cxn modelId="{A768293C-0E1E-4D9B-B290-0EFDE29D02C0}" type="presParOf" srcId="{76779EDA-7FB8-4DC7-AD29-71E44E9A1450}" destId="{4E2B1A6E-CF32-4F80-BEB2-8C3140990AA1}" srcOrd="2" destOrd="0" presId="urn:microsoft.com/office/officeart/2018/2/layout/IconVerticalSolidList"/>
    <dgm:cxn modelId="{D14DF211-26F5-4558-83DD-8CA81811A25B}" type="presParOf" srcId="{76779EDA-7FB8-4DC7-AD29-71E44E9A1450}" destId="{98C0FF26-0A9B-46E0-A141-85B91D1185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0E8CFE-433D-47D0-9468-33936809FE81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D5439B-BF88-4720-B1D5-7799444E5221}">
      <dgm:prSet/>
      <dgm:spPr/>
      <dgm:t>
        <a:bodyPr/>
        <a:lstStyle/>
        <a:p>
          <a:r>
            <a:rPr lang="en-US"/>
            <a:t>KNeighbors Classifier</a:t>
          </a:r>
        </a:p>
      </dgm:t>
    </dgm:pt>
    <dgm:pt modelId="{E7B33A60-6800-4449-81A3-0787E81C61C3}" type="parTrans" cxnId="{0F51CDD0-1B8D-4CAC-A0B1-AE28F99F14DD}">
      <dgm:prSet/>
      <dgm:spPr/>
      <dgm:t>
        <a:bodyPr/>
        <a:lstStyle/>
        <a:p>
          <a:endParaRPr lang="en-US"/>
        </a:p>
      </dgm:t>
    </dgm:pt>
    <dgm:pt modelId="{A215DBCB-A0F3-4AD1-81A6-67786F6E4A9F}" type="sibTrans" cxnId="{0F51CDD0-1B8D-4CAC-A0B1-AE28F99F14DD}">
      <dgm:prSet/>
      <dgm:spPr/>
      <dgm:t>
        <a:bodyPr/>
        <a:lstStyle/>
        <a:p>
          <a:endParaRPr lang="en-US"/>
        </a:p>
      </dgm:t>
    </dgm:pt>
    <dgm:pt modelId="{615B8244-F8A7-4FE2-B6E0-0C76CB913EE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B67A71C-3483-4C83-9216-DDE2B99D4782}" type="parTrans" cxnId="{D051E704-8A6B-43E7-B456-5CD42AA4A068}">
      <dgm:prSet/>
      <dgm:spPr/>
      <dgm:t>
        <a:bodyPr/>
        <a:lstStyle/>
        <a:p>
          <a:endParaRPr lang="en-US"/>
        </a:p>
      </dgm:t>
    </dgm:pt>
    <dgm:pt modelId="{2CED7906-2E51-4529-9A78-C51E9BC29F08}" type="sibTrans" cxnId="{D051E704-8A6B-43E7-B456-5CD42AA4A068}">
      <dgm:prSet/>
      <dgm:spPr/>
      <dgm:t>
        <a:bodyPr/>
        <a:lstStyle/>
        <a:p>
          <a:endParaRPr lang="en-US"/>
        </a:p>
      </dgm:t>
    </dgm:pt>
    <dgm:pt modelId="{AF3B14A2-F557-4DA4-BEB9-7334DE468A54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1ED1447C-524B-48FA-BC4D-11A2456F0D17}" type="parTrans" cxnId="{5029F88A-2064-4701-9B99-CDAE9276905F}">
      <dgm:prSet/>
      <dgm:spPr/>
      <dgm:t>
        <a:bodyPr/>
        <a:lstStyle/>
        <a:p>
          <a:endParaRPr lang="en-US"/>
        </a:p>
      </dgm:t>
    </dgm:pt>
    <dgm:pt modelId="{9FA7EFAE-BA6C-4E8B-826C-D18B60866919}" type="sibTrans" cxnId="{5029F88A-2064-4701-9B99-CDAE9276905F}">
      <dgm:prSet/>
      <dgm:spPr/>
      <dgm:t>
        <a:bodyPr/>
        <a:lstStyle/>
        <a:p>
          <a:endParaRPr lang="en-US"/>
        </a:p>
      </dgm:t>
    </dgm:pt>
    <dgm:pt modelId="{DF471E50-4421-4ABD-A390-71C18CA6B580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67F4E302-46F1-40D0-B0F0-5BF63E39692C}" type="parTrans" cxnId="{50674DB9-EF82-48C8-A4AB-7658E94FF892}">
      <dgm:prSet/>
      <dgm:spPr/>
      <dgm:t>
        <a:bodyPr/>
        <a:lstStyle/>
        <a:p>
          <a:endParaRPr lang="en-US"/>
        </a:p>
      </dgm:t>
    </dgm:pt>
    <dgm:pt modelId="{CDCA2117-ABEA-41E1-AF9D-622858958C45}" type="sibTrans" cxnId="{50674DB9-EF82-48C8-A4AB-7658E94FF892}">
      <dgm:prSet/>
      <dgm:spPr/>
      <dgm:t>
        <a:bodyPr/>
        <a:lstStyle/>
        <a:p>
          <a:endParaRPr lang="en-US"/>
        </a:p>
      </dgm:t>
    </dgm:pt>
    <dgm:pt modelId="{2DB30C24-9A78-439C-BB4A-906584C080A1}">
      <dgm:prSet/>
      <dgm:spPr/>
      <dgm:t>
        <a:bodyPr/>
        <a:lstStyle/>
        <a:p>
          <a:r>
            <a:rPr lang="en-US"/>
            <a:t>Gradient Boosting Classifier</a:t>
          </a:r>
        </a:p>
      </dgm:t>
    </dgm:pt>
    <dgm:pt modelId="{5FA063EE-28C4-428E-BF4D-5814187E7BAF}" type="parTrans" cxnId="{3CBCCC72-C6C0-4194-A5E3-043BC692D00F}">
      <dgm:prSet/>
      <dgm:spPr/>
      <dgm:t>
        <a:bodyPr/>
        <a:lstStyle/>
        <a:p>
          <a:endParaRPr lang="en-US"/>
        </a:p>
      </dgm:t>
    </dgm:pt>
    <dgm:pt modelId="{33B242C9-140C-4725-A400-A92C9A0B30EF}" type="sibTrans" cxnId="{3CBCCC72-C6C0-4194-A5E3-043BC692D00F}">
      <dgm:prSet/>
      <dgm:spPr/>
      <dgm:t>
        <a:bodyPr/>
        <a:lstStyle/>
        <a:p>
          <a:endParaRPr lang="en-US"/>
        </a:p>
      </dgm:t>
    </dgm:pt>
    <dgm:pt modelId="{4B4878A2-5124-BF4F-B898-E09C841C2D78}" type="pres">
      <dgm:prSet presAssocID="{EB0E8CFE-433D-47D0-9468-33936809FE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94784A-F805-EC45-9A71-9AF9FA0CF711}" type="pres">
      <dgm:prSet presAssocID="{AED5439B-BF88-4720-B1D5-7799444E5221}" presName="hierRoot1" presStyleCnt="0"/>
      <dgm:spPr/>
    </dgm:pt>
    <dgm:pt modelId="{D44843D6-A9E1-5446-A257-7B42402DAFA3}" type="pres">
      <dgm:prSet presAssocID="{AED5439B-BF88-4720-B1D5-7799444E5221}" presName="composite" presStyleCnt="0"/>
      <dgm:spPr/>
    </dgm:pt>
    <dgm:pt modelId="{1D5D204C-E2DD-EB4F-A1A8-3D2F1B0E024E}" type="pres">
      <dgm:prSet presAssocID="{AED5439B-BF88-4720-B1D5-7799444E5221}" presName="background" presStyleLbl="node0" presStyleIdx="0" presStyleCnt="5"/>
      <dgm:spPr/>
    </dgm:pt>
    <dgm:pt modelId="{17517D13-0B36-8249-A224-C2BB1BCE960E}" type="pres">
      <dgm:prSet presAssocID="{AED5439B-BF88-4720-B1D5-7799444E5221}" presName="text" presStyleLbl="fgAcc0" presStyleIdx="0" presStyleCnt="5">
        <dgm:presLayoutVars>
          <dgm:chPref val="3"/>
        </dgm:presLayoutVars>
      </dgm:prSet>
      <dgm:spPr/>
    </dgm:pt>
    <dgm:pt modelId="{05366467-847A-594F-A0FC-68E8665E0C02}" type="pres">
      <dgm:prSet presAssocID="{AED5439B-BF88-4720-B1D5-7799444E5221}" presName="hierChild2" presStyleCnt="0"/>
      <dgm:spPr/>
    </dgm:pt>
    <dgm:pt modelId="{D5059C6F-DA60-C842-8FEF-24105788988A}" type="pres">
      <dgm:prSet presAssocID="{615B8244-F8A7-4FE2-B6E0-0C76CB913EEF}" presName="hierRoot1" presStyleCnt="0"/>
      <dgm:spPr/>
    </dgm:pt>
    <dgm:pt modelId="{A4E618EA-5C24-8F4B-BD77-5DF273E10F98}" type="pres">
      <dgm:prSet presAssocID="{615B8244-F8A7-4FE2-B6E0-0C76CB913EEF}" presName="composite" presStyleCnt="0"/>
      <dgm:spPr/>
    </dgm:pt>
    <dgm:pt modelId="{ACD77E94-933D-3A48-A268-FFFB56813460}" type="pres">
      <dgm:prSet presAssocID="{615B8244-F8A7-4FE2-B6E0-0C76CB913EEF}" presName="background" presStyleLbl="node0" presStyleIdx="1" presStyleCnt="5"/>
      <dgm:spPr/>
    </dgm:pt>
    <dgm:pt modelId="{0D971BE8-7160-A343-83F8-144618219DE5}" type="pres">
      <dgm:prSet presAssocID="{615B8244-F8A7-4FE2-B6E0-0C76CB913EEF}" presName="text" presStyleLbl="fgAcc0" presStyleIdx="1" presStyleCnt="5">
        <dgm:presLayoutVars>
          <dgm:chPref val="3"/>
        </dgm:presLayoutVars>
      </dgm:prSet>
      <dgm:spPr/>
    </dgm:pt>
    <dgm:pt modelId="{5CD3728B-C27A-4D4F-823C-A4D01D9DF53F}" type="pres">
      <dgm:prSet presAssocID="{615B8244-F8A7-4FE2-B6E0-0C76CB913EEF}" presName="hierChild2" presStyleCnt="0"/>
      <dgm:spPr/>
    </dgm:pt>
    <dgm:pt modelId="{82DB2D18-68CA-D549-A49E-7D30264E0879}" type="pres">
      <dgm:prSet presAssocID="{AF3B14A2-F557-4DA4-BEB9-7334DE468A54}" presName="hierRoot1" presStyleCnt="0"/>
      <dgm:spPr/>
    </dgm:pt>
    <dgm:pt modelId="{25B05CE4-9B50-1A4E-9BDC-B34B4BFFFC15}" type="pres">
      <dgm:prSet presAssocID="{AF3B14A2-F557-4DA4-BEB9-7334DE468A54}" presName="composite" presStyleCnt="0"/>
      <dgm:spPr/>
    </dgm:pt>
    <dgm:pt modelId="{2E951A14-5244-A948-B8C2-DECCC93F3A02}" type="pres">
      <dgm:prSet presAssocID="{AF3B14A2-F557-4DA4-BEB9-7334DE468A54}" presName="background" presStyleLbl="node0" presStyleIdx="2" presStyleCnt="5"/>
      <dgm:spPr/>
    </dgm:pt>
    <dgm:pt modelId="{1F5FD1C4-E6AD-8F4D-A907-78EB4C666F61}" type="pres">
      <dgm:prSet presAssocID="{AF3B14A2-F557-4DA4-BEB9-7334DE468A54}" presName="text" presStyleLbl="fgAcc0" presStyleIdx="2" presStyleCnt="5">
        <dgm:presLayoutVars>
          <dgm:chPref val="3"/>
        </dgm:presLayoutVars>
      </dgm:prSet>
      <dgm:spPr/>
    </dgm:pt>
    <dgm:pt modelId="{880832BA-4FC4-BC45-9FAA-27BBB9C483C2}" type="pres">
      <dgm:prSet presAssocID="{AF3B14A2-F557-4DA4-BEB9-7334DE468A54}" presName="hierChild2" presStyleCnt="0"/>
      <dgm:spPr/>
    </dgm:pt>
    <dgm:pt modelId="{A67A0FA8-1796-9C4D-BEDC-1CFD51663AA4}" type="pres">
      <dgm:prSet presAssocID="{DF471E50-4421-4ABD-A390-71C18CA6B580}" presName="hierRoot1" presStyleCnt="0"/>
      <dgm:spPr/>
    </dgm:pt>
    <dgm:pt modelId="{18A3116D-648E-494B-B23B-EDC79C9006E8}" type="pres">
      <dgm:prSet presAssocID="{DF471E50-4421-4ABD-A390-71C18CA6B580}" presName="composite" presStyleCnt="0"/>
      <dgm:spPr/>
    </dgm:pt>
    <dgm:pt modelId="{830E23BC-80EA-F94B-BB1C-62AA64E3D04C}" type="pres">
      <dgm:prSet presAssocID="{DF471E50-4421-4ABD-A390-71C18CA6B580}" presName="background" presStyleLbl="node0" presStyleIdx="3" presStyleCnt="5"/>
      <dgm:spPr/>
    </dgm:pt>
    <dgm:pt modelId="{3AC3A1C0-C0C8-AE4B-8103-84792A089BAA}" type="pres">
      <dgm:prSet presAssocID="{DF471E50-4421-4ABD-A390-71C18CA6B580}" presName="text" presStyleLbl="fgAcc0" presStyleIdx="3" presStyleCnt="5">
        <dgm:presLayoutVars>
          <dgm:chPref val="3"/>
        </dgm:presLayoutVars>
      </dgm:prSet>
      <dgm:spPr/>
    </dgm:pt>
    <dgm:pt modelId="{6018B9AE-B67D-124A-9CD6-BABC231A327D}" type="pres">
      <dgm:prSet presAssocID="{DF471E50-4421-4ABD-A390-71C18CA6B580}" presName="hierChild2" presStyleCnt="0"/>
      <dgm:spPr/>
    </dgm:pt>
    <dgm:pt modelId="{3ACD0F49-5311-B041-9B9C-2E26FEEE65A6}" type="pres">
      <dgm:prSet presAssocID="{2DB30C24-9A78-439C-BB4A-906584C080A1}" presName="hierRoot1" presStyleCnt="0"/>
      <dgm:spPr/>
    </dgm:pt>
    <dgm:pt modelId="{96FB38CB-9EDD-8A44-8B25-A61750CC9429}" type="pres">
      <dgm:prSet presAssocID="{2DB30C24-9A78-439C-BB4A-906584C080A1}" presName="composite" presStyleCnt="0"/>
      <dgm:spPr/>
    </dgm:pt>
    <dgm:pt modelId="{20866DDA-4916-CE47-A169-CD9530F7E6D7}" type="pres">
      <dgm:prSet presAssocID="{2DB30C24-9A78-439C-BB4A-906584C080A1}" presName="background" presStyleLbl="node0" presStyleIdx="4" presStyleCnt="5"/>
      <dgm:spPr/>
    </dgm:pt>
    <dgm:pt modelId="{F7F3F94C-25C2-C44F-889E-7C538B42B369}" type="pres">
      <dgm:prSet presAssocID="{2DB30C24-9A78-439C-BB4A-906584C080A1}" presName="text" presStyleLbl="fgAcc0" presStyleIdx="4" presStyleCnt="5">
        <dgm:presLayoutVars>
          <dgm:chPref val="3"/>
        </dgm:presLayoutVars>
      </dgm:prSet>
      <dgm:spPr/>
    </dgm:pt>
    <dgm:pt modelId="{32A7BF77-3F6D-9444-B40D-930C48B0A2ED}" type="pres">
      <dgm:prSet presAssocID="{2DB30C24-9A78-439C-BB4A-906584C080A1}" presName="hierChild2" presStyleCnt="0"/>
      <dgm:spPr/>
    </dgm:pt>
  </dgm:ptLst>
  <dgm:cxnLst>
    <dgm:cxn modelId="{D051E704-8A6B-43E7-B456-5CD42AA4A068}" srcId="{EB0E8CFE-433D-47D0-9468-33936809FE81}" destId="{615B8244-F8A7-4FE2-B6E0-0C76CB913EEF}" srcOrd="1" destOrd="0" parTransId="{4B67A71C-3483-4C83-9216-DDE2B99D4782}" sibTransId="{2CED7906-2E51-4529-9A78-C51E9BC29F08}"/>
    <dgm:cxn modelId="{3CBCCC72-C6C0-4194-A5E3-043BC692D00F}" srcId="{EB0E8CFE-433D-47D0-9468-33936809FE81}" destId="{2DB30C24-9A78-439C-BB4A-906584C080A1}" srcOrd="4" destOrd="0" parTransId="{5FA063EE-28C4-428E-BF4D-5814187E7BAF}" sibTransId="{33B242C9-140C-4725-A400-A92C9A0B30EF}"/>
    <dgm:cxn modelId="{24476B82-60F3-4942-A643-9874ED38E474}" type="presOf" srcId="{615B8244-F8A7-4FE2-B6E0-0C76CB913EEF}" destId="{0D971BE8-7160-A343-83F8-144618219DE5}" srcOrd="0" destOrd="0" presId="urn:microsoft.com/office/officeart/2005/8/layout/hierarchy1"/>
    <dgm:cxn modelId="{5029F88A-2064-4701-9B99-CDAE9276905F}" srcId="{EB0E8CFE-433D-47D0-9468-33936809FE81}" destId="{AF3B14A2-F557-4DA4-BEB9-7334DE468A54}" srcOrd="2" destOrd="0" parTransId="{1ED1447C-524B-48FA-BC4D-11A2456F0D17}" sibTransId="{9FA7EFAE-BA6C-4E8B-826C-D18B60866919}"/>
    <dgm:cxn modelId="{0194068F-01AA-A44F-AF60-D73C7D45804F}" type="presOf" srcId="{AED5439B-BF88-4720-B1D5-7799444E5221}" destId="{17517D13-0B36-8249-A224-C2BB1BCE960E}" srcOrd="0" destOrd="0" presId="urn:microsoft.com/office/officeart/2005/8/layout/hierarchy1"/>
    <dgm:cxn modelId="{83194B9C-968B-BA4D-A953-82778600F0E0}" type="presOf" srcId="{AF3B14A2-F557-4DA4-BEB9-7334DE468A54}" destId="{1F5FD1C4-E6AD-8F4D-A907-78EB4C666F61}" srcOrd="0" destOrd="0" presId="urn:microsoft.com/office/officeart/2005/8/layout/hierarchy1"/>
    <dgm:cxn modelId="{ECFDBEB5-1E0D-024F-9A4C-F5DD227E5D1D}" type="presOf" srcId="{DF471E50-4421-4ABD-A390-71C18CA6B580}" destId="{3AC3A1C0-C0C8-AE4B-8103-84792A089BAA}" srcOrd="0" destOrd="0" presId="urn:microsoft.com/office/officeart/2005/8/layout/hierarchy1"/>
    <dgm:cxn modelId="{50674DB9-EF82-48C8-A4AB-7658E94FF892}" srcId="{EB0E8CFE-433D-47D0-9468-33936809FE81}" destId="{DF471E50-4421-4ABD-A390-71C18CA6B580}" srcOrd="3" destOrd="0" parTransId="{67F4E302-46F1-40D0-B0F0-5BF63E39692C}" sibTransId="{CDCA2117-ABEA-41E1-AF9D-622858958C45}"/>
    <dgm:cxn modelId="{B00D93BD-A4C9-B14B-A411-6F492A2D9CF1}" type="presOf" srcId="{EB0E8CFE-433D-47D0-9468-33936809FE81}" destId="{4B4878A2-5124-BF4F-B898-E09C841C2D78}" srcOrd="0" destOrd="0" presId="urn:microsoft.com/office/officeart/2005/8/layout/hierarchy1"/>
    <dgm:cxn modelId="{0F51CDD0-1B8D-4CAC-A0B1-AE28F99F14DD}" srcId="{EB0E8CFE-433D-47D0-9468-33936809FE81}" destId="{AED5439B-BF88-4720-B1D5-7799444E5221}" srcOrd="0" destOrd="0" parTransId="{E7B33A60-6800-4449-81A3-0787E81C61C3}" sibTransId="{A215DBCB-A0F3-4AD1-81A6-67786F6E4A9F}"/>
    <dgm:cxn modelId="{9FC4F7DE-5C17-5D4B-A5DB-C31BED44B192}" type="presOf" srcId="{2DB30C24-9A78-439C-BB4A-906584C080A1}" destId="{F7F3F94C-25C2-C44F-889E-7C538B42B369}" srcOrd="0" destOrd="0" presId="urn:microsoft.com/office/officeart/2005/8/layout/hierarchy1"/>
    <dgm:cxn modelId="{26F453AB-A971-5D49-909B-F214DB1E568D}" type="presParOf" srcId="{4B4878A2-5124-BF4F-B898-E09C841C2D78}" destId="{1794784A-F805-EC45-9A71-9AF9FA0CF711}" srcOrd="0" destOrd="0" presId="urn:microsoft.com/office/officeart/2005/8/layout/hierarchy1"/>
    <dgm:cxn modelId="{F39A38DE-8CB0-A246-A301-7834DB34E2C2}" type="presParOf" srcId="{1794784A-F805-EC45-9A71-9AF9FA0CF711}" destId="{D44843D6-A9E1-5446-A257-7B42402DAFA3}" srcOrd="0" destOrd="0" presId="urn:microsoft.com/office/officeart/2005/8/layout/hierarchy1"/>
    <dgm:cxn modelId="{8B3CCC71-8FEB-BA45-8DCE-D6DC7C9FFB6C}" type="presParOf" srcId="{D44843D6-A9E1-5446-A257-7B42402DAFA3}" destId="{1D5D204C-E2DD-EB4F-A1A8-3D2F1B0E024E}" srcOrd="0" destOrd="0" presId="urn:microsoft.com/office/officeart/2005/8/layout/hierarchy1"/>
    <dgm:cxn modelId="{7F47A971-336A-1049-AFAC-7895B6A1DCB6}" type="presParOf" srcId="{D44843D6-A9E1-5446-A257-7B42402DAFA3}" destId="{17517D13-0B36-8249-A224-C2BB1BCE960E}" srcOrd="1" destOrd="0" presId="urn:microsoft.com/office/officeart/2005/8/layout/hierarchy1"/>
    <dgm:cxn modelId="{74B431A6-B8E4-B548-AE6C-29D941EBBAFF}" type="presParOf" srcId="{1794784A-F805-EC45-9A71-9AF9FA0CF711}" destId="{05366467-847A-594F-A0FC-68E8665E0C02}" srcOrd="1" destOrd="0" presId="urn:microsoft.com/office/officeart/2005/8/layout/hierarchy1"/>
    <dgm:cxn modelId="{EE98674F-8B34-6D43-81CE-922CDD8469FA}" type="presParOf" srcId="{4B4878A2-5124-BF4F-B898-E09C841C2D78}" destId="{D5059C6F-DA60-C842-8FEF-24105788988A}" srcOrd="1" destOrd="0" presId="urn:microsoft.com/office/officeart/2005/8/layout/hierarchy1"/>
    <dgm:cxn modelId="{86D233AD-6CC6-1E40-B143-4DC71350DDE2}" type="presParOf" srcId="{D5059C6F-DA60-C842-8FEF-24105788988A}" destId="{A4E618EA-5C24-8F4B-BD77-5DF273E10F98}" srcOrd="0" destOrd="0" presId="urn:microsoft.com/office/officeart/2005/8/layout/hierarchy1"/>
    <dgm:cxn modelId="{9032957A-DA3D-944C-8432-A2506BDC10B7}" type="presParOf" srcId="{A4E618EA-5C24-8F4B-BD77-5DF273E10F98}" destId="{ACD77E94-933D-3A48-A268-FFFB56813460}" srcOrd="0" destOrd="0" presId="urn:microsoft.com/office/officeart/2005/8/layout/hierarchy1"/>
    <dgm:cxn modelId="{5B08C69C-07F1-A24B-8D44-56D2B9BCAE2E}" type="presParOf" srcId="{A4E618EA-5C24-8F4B-BD77-5DF273E10F98}" destId="{0D971BE8-7160-A343-83F8-144618219DE5}" srcOrd="1" destOrd="0" presId="urn:microsoft.com/office/officeart/2005/8/layout/hierarchy1"/>
    <dgm:cxn modelId="{6378A02E-695B-0145-BA3D-F48CADAF0C5F}" type="presParOf" srcId="{D5059C6F-DA60-C842-8FEF-24105788988A}" destId="{5CD3728B-C27A-4D4F-823C-A4D01D9DF53F}" srcOrd="1" destOrd="0" presId="urn:microsoft.com/office/officeart/2005/8/layout/hierarchy1"/>
    <dgm:cxn modelId="{73A6A062-BFAA-7540-8FB2-82D600F780CE}" type="presParOf" srcId="{4B4878A2-5124-BF4F-B898-E09C841C2D78}" destId="{82DB2D18-68CA-D549-A49E-7D30264E0879}" srcOrd="2" destOrd="0" presId="urn:microsoft.com/office/officeart/2005/8/layout/hierarchy1"/>
    <dgm:cxn modelId="{4A032795-2286-764E-91BD-C8F89E909F3D}" type="presParOf" srcId="{82DB2D18-68CA-D549-A49E-7D30264E0879}" destId="{25B05CE4-9B50-1A4E-9BDC-B34B4BFFFC15}" srcOrd="0" destOrd="0" presId="urn:microsoft.com/office/officeart/2005/8/layout/hierarchy1"/>
    <dgm:cxn modelId="{875C1A18-D858-9A4B-B9E8-60AE360C14A4}" type="presParOf" srcId="{25B05CE4-9B50-1A4E-9BDC-B34B4BFFFC15}" destId="{2E951A14-5244-A948-B8C2-DECCC93F3A02}" srcOrd="0" destOrd="0" presId="urn:microsoft.com/office/officeart/2005/8/layout/hierarchy1"/>
    <dgm:cxn modelId="{340E5389-C295-9447-89D8-9055E61FBDC8}" type="presParOf" srcId="{25B05CE4-9B50-1A4E-9BDC-B34B4BFFFC15}" destId="{1F5FD1C4-E6AD-8F4D-A907-78EB4C666F61}" srcOrd="1" destOrd="0" presId="urn:microsoft.com/office/officeart/2005/8/layout/hierarchy1"/>
    <dgm:cxn modelId="{4D9CB154-BD8D-9440-AED6-37B5ADDEA5D2}" type="presParOf" srcId="{82DB2D18-68CA-D549-A49E-7D30264E0879}" destId="{880832BA-4FC4-BC45-9FAA-27BBB9C483C2}" srcOrd="1" destOrd="0" presId="urn:microsoft.com/office/officeart/2005/8/layout/hierarchy1"/>
    <dgm:cxn modelId="{8A83D925-144C-DF44-A349-13C3967DCD6B}" type="presParOf" srcId="{4B4878A2-5124-BF4F-B898-E09C841C2D78}" destId="{A67A0FA8-1796-9C4D-BEDC-1CFD51663AA4}" srcOrd="3" destOrd="0" presId="urn:microsoft.com/office/officeart/2005/8/layout/hierarchy1"/>
    <dgm:cxn modelId="{A3CB4E7A-ACB7-8743-A707-C56BA417461D}" type="presParOf" srcId="{A67A0FA8-1796-9C4D-BEDC-1CFD51663AA4}" destId="{18A3116D-648E-494B-B23B-EDC79C9006E8}" srcOrd="0" destOrd="0" presId="urn:microsoft.com/office/officeart/2005/8/layout/hierarchy1"/>
    <dgm:cxn modelId="{E8E5DF96-CB0F-3043-BD56-61B928930163}" type="presParOf" srcId="{18A3116D-648E-494B-B23B-EDC79C9006E8}" destId="{830E23BC-80EA-F94B-BB1C-62AA64E3D04C}" srcOrd="0" destOrd="0" presId="urn:microsoft.com/office/officeart/2005/8/layout/hierarchy1"/>
    <dgm:cxn modelId="{1D30389D-3184-994D-BD62-DE02E5BFBD08}" type="presParOf" srcId="{18A3116D-648E-494B-B23B-EDC79C9006E8}" destId="{3AC3A1C0-C0C8-AE4B-8103-84792A089BAA}" srcOrd="1" destOrd="0" presId="urn:microsoft.com/office/officeart/2005/8/layout/hierarchy1"/>
    <dgm:cxn modelId="{518A8484-9DF5-7B49-966A-FEA15D2F1AAB}" type="presParOf" srcId="{A67A0FA8-1796-9C4D-BEDC-1CFD51663AA4}" destId="{6018B9AE-B67D-124A-9CD6-BABC231A327D}" srcOrd="1" destOrd="0" presId="urn:microsoft.com/office/officeart/2005/8/layout/hierarchy1"/>
    <dgm:cxn modelId="{9BB80195-7CC5-AB47-8857-F05FD17E5181}" type="presParOf" srcId="{4B4878A2-5124-BF4F-B898-E09C841C2D78}" destId="{3ACD0F49-5311-B041-9B9C-2E26FEEE65A6}" srcOrd="4" destOrd="0" presId="urn:microsoft.com/office/officeart/2005/8/layout/hierarchy1"/>
    <dgm:cxn modelId="{D9CA0A0B-D28B-9545-B7C6-DCEBF27FF5EA}" type="presParOf" srcId="{3ACD0F49-5311-B041-9B9C-2E26FEEE65A6}" destId="{96FB38CB-9EDD-8A44-8B25-A61750CC9429}" srcOrd="0" destOrd="0" presId="urn:microsoft.com/office/officeart/2005/8/layout/hierarchy1"/>
    <dgm:cxn modelId="{D0882DFB-7057-B442-887D-5E33175C91DD}" type="presParOf" srcId="{96FB38CB-9EDD-8A44-8B25-A61750CC9429}" destId="{20866DDA-4916-CE47-A169-CD9530F7E6D7}" srcOrd="0" destOrd="0" presId="urn:microsoft.com/office/officeart/2005/8/layout/hierarchy1"/>
    <dgm:cxn modelId="{FFB7AF54-D6A4-DB48-89D0-B48DC81CD8DA}" type="presParOf" srcId="{96FB38CB-9EDD-8A44-8B25-A61750CC9429}" destId="{F7F3F94C-25C2-C44F-889E-7C538B42B369}" srcOrd="1" destOrd="0" presId="urn:microsoft.com/office/officeart/2005/8/layout/hierarchy1"/>
    <dgm:cxn modelId="{7C96F620-BFAB-E14C-A9DD-CBF3D6642BF2}" type="presParOf" srcId="{3ACD0F49-5311-B041-9B9C-2E26FEEE65A6}" destId="{32A7BF77-3F6D-9444-B40D-930C48B0A2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3F664-903E-4F7E-985F-93FD78C189AD}">
      <dsp:nvSpPr>
        <dsp:cNvPr id="0" name=""/>
        <dsp:cNvSpPr/>
      </dsp:nvSpPr>
      <dsp:spPr>
        <a:xfrm>
          <a:off x="774129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D39B7-4480-4BF7-8EEB-782E60AF493E}">
      <dsp:nvSpPr>
        <dsp:cNvPr id="0" name=""/>
        <dsp:cNvSpPr/>
      </dsp:nvSpPr>
      <dsp:spPr>
        <a:xfrm>
          <a:off x="1041679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7C26D-656D-4BC7-9A80-F763A3F0EA5E}">
      <dsp:nvSpPr>
        <dsp:cNvPr id="0" name=""/>
        <dsp:cNvSpPr/>
      </dsp:nvSpPr>
      <dsp:spPr>
        <a:xfrm>
          <a:off x="372805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Introduction</a:t>
          </a:r>
        </a:p>
      </dsp:txBody>
      <dsp:txXfrm>
        <a:off x="372805" y="2488626"/>
        <a:ext cx="2058075" cy="720000"/>
      </dsp:txXfrm>
    </dsp:sp>
    <dsp:sp modelId="{89876B15-3A2E-4B95-8FDC-431B2B9B9147}">
      <dsp:nvSpPr>
        <dsp:cNvPr id="0" name=""/>
        <dsp:cNvSpPr/>
      </dsp:nvSpPr>
      <dsp:spPr>
        <a:xfrm>
          <a:off x="3192368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551C8-1B64-4F21-94C2-501F67B15B8C}">
      <dsp:nvSpPr>
        <dsp:cNvPr id="0" name=""/>
        <dsp:cNvSpPr/>
      </dsp:nvSpPr>
      <dsp:spPr>
        <a:xfrm>
          <a:off x="3459917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D90FF-852C-40D2-B072-FFD6D69C8705}">
      <dsp:nvSpPr>
        <dsp:cNvPr id="0" name=""/>
        <dsp:cNvSpPr/>
      </dsp:nvSpPr>
      <dsp:spPr>
        <a:xfrm>
          <a:off x="2791043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- EDA and pre-processing .</a:t>
          </a:r>
        </a:p>
      </dsp:txBody>
      <dsp:txXfrm>
        <a:off x="2791043" y="2488626"/>
        <a:ext cx="2058075" cy="720000"/>
      </dsp:txXfrm>
    </dsp:sp>
    <dsp:sp modelId="{32A568AC-A0C0-405C-9B16-F722468F2EA8}">
      <dsp:nvSpPr>
        <dsp:cNvPr id="0" name=""/>
        <dsp:cNvSpPr/>
      </dsp:nvSpPr>
      <dsp:spPr>
        <a:xfrm>
          <a:off x="5610606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7820-5EF5-40DC-BEC9-C7B919B06464}">
      <dsp:nvSpPr>
        <dsp:cNvPr id="0" name=""/>
        <dsp:cNvSpPr/>
      </dsp:nvSpPr>
      <dsp:spPr>
        <a:xfrm>
          <a:off x="5878155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2171-A5B2-4D69-A047-FCD473AD3C3A}">
      <dsp:nvSpPr>
        <dsp:cNvPr id="0" name=""/>
        <dsp:cNvSpPr/>
      </dsp:nvSpPr>
      <dsp:spPr>
        <a:xfrm>
          <a:off x="5209281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build and evaluate the model . </a:t>
          </a:r>
        </a:p>
      </dsp:txBody>
      <dsp:txXfrm>
        <a:off x="5209281" y="2488626"/>
        <a:ext cx="2058075" cy="720000"/>
      </dsp:txXfrm>
    </dsp:sp>
    <dsp:sp modelId="{63937B47-74F3-4540-934E-391182C83DA1}">
      <dsp:nvSpPr>
        <dsp:cNvPr id="0" name=""/>
        <dsp:cNvSpPr/>
      </dsp:nvSpPr>
      <dsp:spPr>
        <a:xfrm>
          <a:off x="8028844" y="842165"/>
          <a:ext cx="1255425" cy="12554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894D8-8B5C-4133-8529-48F8DFBECD78}">
      <dsp:nvSpPr>
        <dsp:cNvPr id="0" name=""/>
        <dsp:cNvSpPr/>
      </dsp:nvSpPr>
      <dsp:spPr>
        <a:xfrm>
          <a:off x="8296394" y="110971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02203-EB6E-4EED-B195-82C1BD377B54}">
      <dsp:nvSpPr>
        <dsp:cNvPr id="0" name=""/>
        <dsp:cNvSpPr/>
      </dsp:nvSpPr>
      <dsp:spPr>
        <a:xfrm>
          <a:off x="7627519" y="248862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-Prediction of with the model (interactive environment)</a:t>
          </a:r>
        </a:p>
      </dsp:txBody>
      <dsp:txXfrm>
        <a:off x="7627519" y="2488626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F791B-2C35-3C4C-9F3A-DF710858B537}">
      <dsp:nvSpPr>
        <dsp:cNvPr id="0" name=""/>
        <dsp:cNvSpPr/>
      </dsp:nvSpPr>
      <dsp:spPr>
        <a:xfrm>
          <a:off x="0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Exclude unnecessary features.</a:t>
          </a:r>
        </a:p>
      </dsp:txBody>
      <dsp:txXfrm>
        <a:off x="0" y="1252061"/>
        <a:ext cx="3407833" cy="1976938"/>
      </dsp:txXfrm>
    </dsp:sp>
    <dsp:sp modelId="{C45B2009-45CF-804D-B2CE-402F3EC310FF}">
      <dsp:nvSpPr>
        <dsp:cNvPr id="0" name=""/>
        <dsp:cNvSpPr/>
      </dsp:nvSpPr>
      <dsp:spPr>
        <a:xfrm>
          <a:off x="1209681" y="329489"/>
          <a:ext cx="988469" cy="9884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54439" y="474247"/>
        <a:ext cx="698953" cy="698953"/>
      </dsp:txXfrm>
    </dsp:sp>
    <dsp:sp modelId="{25246CDA-EB8A-5345-A38E-22649C2724A0}">
      <dsp:nvSpPr>
        <dsp:cNvPr id="0" name=""/>
        <dsp:cNvSpPr/>
      </dsp:nvSpPr>
      <dsp:spPr>
        <a:xfrm>
          <a:off x="0" y="3294826"/>
          <a:ext cx="3407833" cy="72"/>
        </a:xfrm>
        <a:prstGeom prst="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B5CC-68B7-764E-BF95-C99EB759706F}">
      <dsp:nvSpPr>
        <dsp:cNvPr id="0" name=""/>
        <dsp:cNvSpPr/>
      </dsp:nvSpPr>
      <dsp:spPr>
        <a:xfrm>
          <a:off x="3748616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Convert the Target column from Yes,No to 1,0 .</a:t>
          </a:r>
        </a:p>
      </dsp:txBody>
      <dsp:txXfrm>
        <a:off x="3748616" y="1252061"/>
        <a:ext cx="3407833" cy="1976938"/>
      </dsp:txXfrm>
    </dsp:sp>
    <dsp:sp modelId="{80131578-A8FE-4844-8E67-3BD9C9D3F58F}">
      <dsp:nvSpPr>
        <dsp:cNvPr id="0" name=""/>
        <dsp:cNvSpPr/>
      </dsp:nvSpPr>
      <dsp:spPr>
        <a:xfrm>
          <a:off x="4958298" y="329489"/>
          <a:ext cx="988469" cy="988469"/>
        </a:xfrm>
        <a:prstGeom prst="ellips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03056" y="474247"/>
        <a:ext cx="698953" cy="698953"/>
      </dsp:txXfrm>
    </dsp:sp>
    <dsp:sp modelId="{95E90419-44FB-F44C-902A-F51D87D67BD5}">
      <dsp:nvSpPr>
        <dsp:cNvPr id="0" name=""/>
        <dsp:cNvSpPr/>
      </dsp:nvSpPr>
      <dsp:spPr>
        <a:xfrm>
          <a:off x="3748616" y="3294826"/>
          <a:ext cx="3407833" cy="72"/>
        </a:xfrm>
        <a:prstGeom prst="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C34F1-E22A-3C40-8524-8F274D3FBECA}">
      <dsp:nvSpPr>
        <dsp:cNvPr id="0" name=""/>
        <dsp:cNvSpPr/>
      </dsp:nvSpPr>
      <dsp:spPr>
        <a:xfrm>
          <a:off x="7497232" y="0"/>
          <a:ext cx="3407833" cy="3294898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688" tIns="330200" rIns="26568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Split the data into 30% test and 70% train</a:t>
          </a:r>
        </a:p>
      </dsp:txBody>
      <dsp:txXfrm>
        <a:off x="7497232" y="1252061"/>
        <a:ext cx="3407833" cy="1976938"/>
      </dsp:txXfrm>
    </dsp:sp>
    <dsp:sp modelId="{E7051793-4AC5-D84A-93D8-90B80B78362B}">
      <dsp:nvSpPr>
        <dsp:cNvPr id="0" name=""/>
        <dsp:cNvSpPr/>
      </dsp:nvSpPr>
      <dsp:spPr>
        <a:xfrm>
          <a:off x="8706914" y="329489"/>
          <a:ext cx="988469" cy="988469"/>
        </a:xfrm>
        <a:prstGeom prst="ellips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65" tIns="12700" rIns="7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51672" y="474247"/>
        <a:ext cx="698953" cy="698953"/>
      </dsp:txXfrm>
    </dsp:sp>
    <dsp:sp modelId="{66FA3AA9-42A7-C34A-A2A1-A80782790C71}">
      <dsp:nvSpPr>
        <dsp:cNvPr id="0" name=""/>
        <dsp:cNvSpPr/>
      </dsp:nvSpPr>
      <dsp:spPr>
        <a:xfrm>
          <a:off x="7497232" y="3294826"/>
          <a:ext cx="3407833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0607-ED95-4EE6-AA13-50784229572B}">
      <dsp:nvSpPr>
        <dsp:cNvPr id="0" name=""/>
        <dsp:cNvSpPr/>
      </dsp:nvSpPr>
      <dsp:spPr>
        <a:xfrm>
          <a:off x="0" y="658336"/>
          <a:ext cx="10058399" cy="12153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dk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E4534BF-40B0-479F-BA87-C8771FC6058D}">
      <dsp:nvSpPr>
        <dsp:cNvPr id="0" name=""/>
        <dsp:cNvSpPr/>
      </dsp:nvSpPr>
      <dsp:spPr>
        <a:xfrm>
          <a:off x="367655" y="932530"/>
          <a:ext cx="668464" cy="66700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B27CE-6263-4AB9-9150-C68FC7050DFA}">
      <dsp:nvSpPr>
        <dsp:cNvPr id="0" name=""/>
        <dsp:cNvSpPr/>
      </dsp:nvSpPr>
      <dsp:spPr>
        <a:xfrm>
          <a:off x="1403775" y="658336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Scaling Using </a:t>
          </a:r>
          <a:r>
            <a:rPr lang="en-US" sz="2500" kern="1200" dirty="0" err="1"/>
            <a:t>StandardScaler</a:t>
          </a:r>
          <a:r>
            <a:rPr lang="en-US" sz="2500" kern="1200" dirty="0"/>
            <a:t>()</a:t>
          </a:r>
        </a:p>
      </dsp:txBody>
      <dsp:txXfrm>
        <a:off x="1403775" y="658336"/>
        <a:ext cx="8654624" cy="1215390"/>
      </dsp:txXfrm>
    </dsp:sp>
    <dsp:sp modelId="{CBBA3C04-7C27-4B39-9B66-C30E57BD965E}">
      <dsp:nvSpPr>
        <dsp:cNvPr id="0" name=""/>
        <dsp:cNvSpPr/>
      </dsp:nvSpPr>
      <dsp:spPr>
        <a:xfrm>
          <a:off x="0" y="2177573"/>
          <a:ext cx="10058399" cy="121539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dk1">
                <a:tint val="4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1">
                <a:tint val="4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2C826F-A862-42BA-B580-082252127B66}">
      <dsp:nvSpPr>
        <dsp:cNvPr id="0" name=""/>
        <dsp:cNvSpPr/>
      </dsp:nvSpPr>
      <dsp:spPr>
        <a:xfrm>
          <a:off x="367655" y="2451036"/>
          <a:ext cx="668464" cy="66846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0FF26-0A9B-46E0-A141-85B91D118529}">
      <dsp:nvSpPr>
        <dsp:cNvPr id="0" name=""/>
        <dsp:cNvSpPr/>
      </dsp:nvSpPr>
      <dsp:spPr>
        <a:xfrm>
          <a:off x="1403775" y="2177573"/>
          <a:ext cx="8654624" cy="12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29" tIns="128629" rIns="128629" bIns="128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Imbalance Using SMOTE()</a:t>
          </a:r>
        </a:p>
      </dsp:txBody>
      <dsp:txXfrm>
        <a:off x="1403775" y="2177573"/>
        <a:ext cx="8654624" cy="1215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D204C-E2DD-EB4F-A1A8-3D2F1B0E024E}">
      <dsp:nvSpPr>
        <dsp:cNvPr id="0" name=""/>
        <dsp:cNvSpPr/>
      </dsp:nvSpPr>
      <dsp:spPr>
        <a:xfrm>
          <a:off x="3437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7D13-0B36-8249-A224-C2BB1BCE960E}">
      <dsp:nvSpPr>
        <dsp:cNvPr id="0" name=""/>
        <dsp:cNvSpPr/>
      </dsp:nvSpPr>
      <dsp:spPr>
        <a:xfrm>
          <a:off x="189577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KNeighbors Classifier</a:t>
          </a:r>
        </a:p>
      </dsp:txBody>
      <dsp:txXfrm>
        <a:off x="220734" y="1396602"/>
        <a:ext cx="1612940" cy="1001472"/>
      </dsp:txXfrm>
    </dsp:sp>
    <dsp:sp modelId="{ACD77E94-933D-3A48-A268-FFFB56813460}">
      <dsp:nvSpPr>
        <dsp:cNvPr id="0" name=""/>
        <dsp:cNvSpPr/>
      </dsp:nvSpPr>
      <dsp:spPr>
        <a:xfrm>
          <a:off x="2050970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1BE8-7160-A343-83F8-144618219DE5}">
      <dsp:nvSpPr>
        <dsp:cNvPr id="0" name=""/>
        <dsp:cNvSpPr/>
      </dsp:nvSpPr>
      <dsp:spPr>
        <a:xfrm>
          <a:off x="2237109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 Regression</a:t>
          </a:r>
        </a:p>
      </dsp:txBody>
      <dsp:txXfrm>
        <a:off x="2268266" y="1396602"/>
        <a:ext cx="1612940" cy="1001472"/>
      </dsp:txXfrm>
    </dsp:sp>
    <dsp:sp modelId="{2E951A14-5244-A948-B8C2-DECCC93F3A02}">
      <dsp:nvSpPr>
        <dsp:cNvPr id="0" name=""/>
        <dsp:cNvSpPr/>
      </dsp:nvSpPr>
      <dsp:spPr>
        <a:xfrm>
          <a:off x="4098503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FD1C4-E6AD-8F4D-A907-78EB4C666F61}">
      <dsp:nvSpPr>
        <dsp:cNvPr id="0" name=""/>
        <dsp:cNvSpPr/>
      </dsp:nvSpPr>
      <dsp:spPr>
        <a:xfrm>
          <a:off x="4284642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Decision Tree Classifier</a:t>
          </a:r>
        </a:p>
      </dsp:txBody>
      <dsp:txXfrm>
        <a:off x="4315799" y="1396602"/>
        <a:ext cx="1612940" cy="1001472"/>
      </dsp:txXfrm>
    </dsp:sp>
    <dsp:sp modelId="{830E23BC-80EA-F94B-BB1C-62AA64E3D04C}">
      <dsp:nvSpPr>
        <dsp:cNvPr id="0" name=""/>
        <dsp:cNvSpPr/>
      </dsp:nvSpPr>
      <dsp:spPr>
        <a:xfrm>
          <a:off x="6146036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3A1C0-C0C8-AE4B-8103-84792A089BAA}">
      <dsp:nvSpPr>
        <dsp:cNvPr id="0" name=""/>
        <dsp:cNvSpPr/>
      </dsp:nvSpPr>
      <dsp:spPr>
        <a:xfrm>
          <a:off x="6332175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Classifier</a:t>
          </a:r>
        </a:p>
      </dsp:txBody>
      <dsp:txXfrm>
        <a:off x="6363332" y="1396602"/>
        <a:ext cx="1612940" cy="1001472"/>
      </dsp:txXfrm>
    </dsp:sp>
    <dsp:sp modelId="{20866DDA-4916-CE47-A169-CD9530F7E6D7}">
      <dsp:nvSpPr>
        <dsp:cNvPr id="0" name=""/>
        <dsp:cNvSpPr/>
      </dsp:nvSpPr>
      <dsp:spPr>
        <a:xfrm>
          <a:off x="8193568" y="1188613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3F94C-25C2-C44F-889E-7C538B42B369}">
      <dsp:nvSpPr>
        <dsp:cNvPr id="0" name=""/>
        <dsp:cNvSpPr/>
      </dsp:nvSpPr>
      <dsp:spPr>
        <a:xfrm>
          <a:off x="8379708" y="136544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 Classifier</a:t>
          </a:r>
        </a:p>
      </dsp:txBody>
      <dsp:txXfrm>
        <a:off x="8410865" y="1396602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11C16-3315-4E43-B506-D382441AAE29}" type="datetimeFigureOut">
              <a:rPr lang="en-SA" smtClean="0"/>
              <a:t>07/11/2021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0758-B660-954F-B736-39ACC8E84DF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298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30758-B660-954F-B736-39ACC8E84DF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2591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30758-B660-954F-B736-39ACC8E84DF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645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3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47765927@N06/40547046823/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s://www.stock-free.org/make-money-dollar-usd-page-10.html" TargetMode="External"/><Relationship Id="rId9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5AF2E-D47C-DA4C-BFDB-A30A5C50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626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600" dirty="0"/>
              <a:t>Portuguese Bank</a:t>
            </a:r>
            <a:endParaRPr lang="en-S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E8C4-1655-2C4F-89E6-3AEED48F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19740"/>
            <a:ext cx="5532646" cy="1032953"/>
          </a:xfrm>
        </p:spPr>
        <p:txBody>
          <a:bodyPr>
            <a:normAutofit/>
          </a:bodyPr>
          <a:lstStyle/>
          <a:p>
            <a:r>
              <a:rPr lang="en-SA" sz="2000" dirty="0">
                <a:latin typeface="+mj-lt"/>
                <a:ea typeface="+mj-ea"/>
                <a:cs typeface="+mj-cs"/>
              </a:rPr>
              <a:t>Hind Alamri - Amal Alshrani</a:t>
            </a:r>
          </a:p>
        </p:txBody>
      </p:sp>
      <p:pic>
        <p:nvPicPr>
          <p:cNvPr id="10" name="Picture 9" descr="A close-up of some currency&#10;&#10;Description automatically generated with low confidence">
            <a:extLst>
              <a:ext uri="{FF2B5EF4-FFF2-40B4-BE49-F238E27FC236}">
                <a16:creationId xmlns:a16="http://schemas.microsoft.com/office/drawing/2014/main" id="{26FAB26F-06C5-EA41-9DBA-6942BE812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1" r="-4" b="5979"/>
          <a:stretch/>
        </p:blipFill>
        <p:spPr>
          <a:xfrm>
            <a:off x="5233763" y="10"/>
            <a:ext cx="4480560" cy="2516773"/>
          </a:xfrm>
          <a:custGeom>
            <a:avLst/>
            <a:gdLst/>
            <a:ahLst/>
            <a:cxnLst/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6" name="Picture 25" descr="A picture containing outdoor, sky, tree, road&#10;&#10;Description automatically generated">
            <a:extLst>
              <a:ext uri="{FF2B5EF4-FFF2-40B4-BE49-F238E27FC236}">
                <a16:creationId xmlns:a16="http://schemas.microsoft.com/office/drawing/2014/main" id="{CCA460D9-F4C7-9345-BD86-8252D90BAA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262" r="19324" b="1"/>
          <a:stretch/>
        </p:blipFill>
        <p:spPr>
          <a:xfrm>
            <a:off x="20" y="537668"/>
            <a:ext cx="5681184" cy="6320333"/>
          </a:xfrm>
          <a:custGeom>
            <a:avLst/>
            <a:gdLst/>
            <a:ahLst/>
            <a:cxnLst/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0C4AF-129B-8845-9073-F4C0D458AF1F}"/>
              </a:ext>
            </a:extLst>
          </p:cNvPr>
          <p:cNvSpPr txBox="1"/>
          <p:nvPr/>
        </p:nvSpPr>
        <p:spPr>
          <a:xfrm>
            <a:off x="9549931" y="6657945"/>
            <a:ext cx="264206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SA" sz="700">
                <a:solidFill>
                  <a:srgbClr val="FFFFFF"/>
                </a:solidFill>
                <a:hlinkClick r:id="rId8" tooltip="https://www.flickr.com/photos/47765927@N06/4054704682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SA" sz="700">
                <a:solidFill>
                  <a:srgbClr val="FFFFFF"/>
                </a:solidFill>
              </a:rPr>
              <a:t> by Unknown Author is licensed under </a:t>
            </a:r>
            <a:r>
              <a:rPr lang="en-SA" sz="700">
                <a:solidFill>
                  <a:srgbClr val="FFFFFF"/>
                </a:solidFill>
                <a:hlinkClick r:id="rId9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8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5C839-5223-449A-83FF-07A83C46B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73E84-7710-46C2-AB60-0C54F719C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F3826F-50C2-5A45-B919-5499CAA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4" y="452354"/>
            <a:ext cx="4729345" cy="315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/>
              <a:t>-Preprocessing data</a:t>
            </a:r>
            <a:br>
              <a:rPr lang="en-US" sz="3200"/>
            </a:br>
            <a:endParaRPr lang="en-US" sz="3200" kern="1200" cap="all" spc="-50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DAD3A5-D7B4-4369-A1F6-C4A9374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98" y="4806296"/>
            <a:ext cx="2897826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/>
              <a:t>-Preprocessing data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9CA32C-70F8-4CA5-AA5D-57191F4D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928117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A7090A-8739-4C0E-AE2B-E9574F83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33" y="5782820"/>
            <a:ext cx="338328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4DD241-70FF-4D92-99B7-2E3262D3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C4DBDA-CE47-4C85-9D28-009A33B03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402800A-EB0F-495B-AD52-CBAF6B3FF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29E9FE4-4EA8-2B49-A0F3-EA3B00FB2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982" y="1857918"/>
            <a:ext cx="5416477" cy="3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F3826F-50C2-5A45-B919-5499CAA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215" y="219410"/>
            <a:ext cx="496012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rgbClr val="000000"/>
                </a:solidFill>
              </a:rPr>
              <a:t>-Preprocessing data</a:t>
            </a:r>
            <a:br>
              <a:rPr lang="en-US" sz="3200" dirty="0">
                <a:solidFill>
                  <a:srgbClr val="000000"/>
                </a:solidFill>
              </a:rPr>
            </a:br>
            <a:endParaRPr lang="en-US" sz="3200" spc="-5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DAD3A5-D7B4-4369-A1F6-C4A9374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688" y="4706653"/>
            <a:ext cx="2368179" cy="460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-balanced data</a:t>
            </a:r>
          </a:p>
          <a:p>
            <a:pPr marL="0" indent="0">
              <a:spcAft>
                <a:spcPts val="60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DB302-3F97-684E-A1C1-A9DF8124B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501" y="1646511"/>
            <a:ext cx="5537841" cy="33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AC2B-B5F4-424C-BEFE-CFA6C6D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latin typeface="Al Nile" pitchFamily="2" charset="-78"/>
                <a:cs typeface="Al Nile" pitchFamily="2" charset="-78"/>
              </a:rPr>
              <a:t>Modeling and evaluation</a:t>
            </a:r>
            <a:endParaRPr lang="en-SA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738A8-D34F-4D9A-9D9A-22D3B299A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7992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9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312A-78C4-9C40-B938-0E6DA0E6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 Nile" pitchFamily="2" charset="-78"/>
                <a:cs typeface="Al Nile" pitchFamily="2" charset="-78"/>
              </a:rPr>
              <a:t>Classifier implementing the k-nearest neighbors vote.</a:t>
            </a:r>
            <a:endParaRPr lang="en-SA" sz="36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02A4F-BAEB-8E4F-9437-EE6AEE67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330" y="2634192"/>
            <a:ext cx="3378200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F3D4-4811-BB4A-9FF2-EAB2BF8C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83" y="2634192"/>
            <a:ext cx="3365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Logistic Regression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5558-1401-3846-8B6E-106FDAE83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3" y="2792942"/>
            <a:ext cx="3340100" cy="260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7071E-7AEC-CD4D-AED6-F7418AFD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146"/>
            <a:ext cx="3481522" cy="24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 Nile" pitchFamily="2" charset="-78"/>
                <a:cs typeface="Al Nile" pitchFamily="2" charset="-78"/>
              </a:rPr>
              <a:t>Gradient Boosting for classification:</a:t>
            </a:r>
            <a:endParaRPr lang="en-SA" sz="40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75558-1401-3846-8B6E-106FDAE83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3" y="2792942"/>
            <a:ext cx="3340100" cy="260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7071E-7AEC-CD4D-AED6-F7418AFD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146"/>
            <a:ext cx="3481522" cy="2469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E66D4-6D34-6A4A-8CFD-E525CC6E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56" y="2517246"/>
            <a:ext cx="3357209" cy="28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 A random forest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77614-0B60-6647-AD2F-0F1EE5C5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56" y="2860146"/>
            <a:ext cx="3296327" cy="26262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67E89F-5247-F748-A73D-887BF63A79C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958667" y="8145483"/>
            <a:ext cx="2983314" cy="1980650"/>
          </a:xfrm>
        </p:spPr>
        <p:txBody>
          <a:bodyPr/>
          <a:lstStyle/>
          <a:p>
            <a:pPr marL="0" indent="0">
              <a:buNone/>
            </a:pP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5CA42-CEEB-D841-92B5-DB97D89A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01" y="2752789"/>
            <a:ext cx="3763943" cy="26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3666-E89B-BF41-92E4-B4FB8C7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 Nile" pitchFamily="2" charset="-78"/>
                <a:cs typeface="Al Nile" pitchFamily="2" charset="-78"/>
              </a:rPr>
              <a:t>An AdaBoost classifier:</a:t>
            </a:r>
            <a:endParaRPr lang="en-SA" sz="4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BE8F6-EFCC-E949-8965-7816EA0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9" y="2860146"/>
            <a:ext cx="3269265" cy="26093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D5A465-DC32-6046-9E96-E2393EE7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15" y="8132741"/>
            <a:ext cx="10058400" cy="4050792"/>
          </a:xfrm>
        </p:spPr>
        <p:txBody>
          <a:bodyPr/>
          <a:lstStyle/>
          <a:p>
            <a:endParaRPr lang="en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CB42C-58AA-AF46-A286-B99F22B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16" y="2953090"/>
            <a:ext cx="3642399" cy="25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5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C1DFF1-1EE3-49A9-8293-9E9C6F69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-426817"/>
            <a:ext cx="6786411" cy="3851787"/>
          </a:xfrm>
        </p:spPr>
        <p:txBody>
          <a:bodyPr anchor="ctr">
            <a:normAutofit/>
          </a:bodyPr>
          <a:lstStyle/>
          <a:p>
            <a:r>
              <a:rPr lang="en-SA" sz="3600" dirty="0"/>
              <a:t>Modles:</a:t>
            </a:r>
            <a:endParaRPr lang="en-S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F5C7B-EDAE-3840-940C-F09424E40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863" y="2150929"/>
            <a:ext cx="8382000" cy="4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493BA-CC5F-B349-A2BD-B1CE1A7E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6" y="484632"/>
            <a:ext cx="9875181" cy="1397173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SA" dirty="0"/>
              <a:t>1-score and precision: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42B00-D630-6D4E-B98E-0D65FB339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2276188"/>
            <a:ext cx="1210310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4556B-65CE-0545-A3D6-95353F72D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0" y="4174178"/>
            <a:ext cx="11938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09B9-DA40-F54D-A5D2-1189B4AD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474" y="1226810"/>
            <a:ext cx="9281160" cy="352044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Tools :</a:t>
            </a:r>
            <a:endParaRPr lang="en-SA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E662-F97B-B34A-8979-A5B7302F2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- </a:t>
            </a:r>
            <a:endParaRPr lang="en-SA" dirty="0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650B51BC-AC72-4BF8-9F5B-014BC507543C}"/>
              </a:ext>
            </a:extLst>
          </p:cNvPr>
          <p:cNvSpPr/>
          <p:nvPr/>
        </p:nvSpPr>
        <p:spPr>
          <a:xfrm>
            <a:off x="2611225" y="2601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88056D6-14C2-4989-B061-AA0EAB8751F6}"/>
              </a:ext>
            </a:extLst>
          </p:cNvPr>
          <p:cNvSpPr/>
          <p:nvPr/>
        </p:nvSpPr>
        <p:spPr>
          <a:xfrm>
            <a:off x="6812864" y="1687398"/>
            <a:ext cx="3327662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Django web framework</a:t>
            </a:r>
            <a:endParaRPr lang="ar-SA" sz="2000" dirty="0">
              <a:solidFill>
                <a:schemeClr val="bg1"/>
              </a:solidFill>
            </a:endParaRP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CB1E8C26-D4FB-4B9C-8013-D96D24965C29}"/>
              </a:ext>
            </a:extLst>
          </p:cNvPr>
          <p:cNvSpPr/>
          <p:nvPr/>
        </p:nvSpPr>
        <p:spPr>
          <a:xfrm>
            <a:off x="6958553" y="169682"/>
            <a:ext cx="3327662" cy="12879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Python libraries such as </a:t>
            </a:r>
            <a:r>
              <a:rPr lang="en-US" dirty="0" err="1"/>
              <a:t>sklearn</a:t>
            </a:r>
            <a:r>
              <a:rPr lang="en-US" dirty="0"/>
              <a:t>, seaborn.</a:t>
            </a:r>
            <a:endParaRPr lang="ar-SA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F4ADA344-BE5B-43E8-B03E-94EF4ED3581F}"/>
              </a:ext>
            </a:extLst>
          </p:cNvPr>
          <p:cNvSpPr/>
          <p:nvPr/>
        </p:nvSpPr>
        <p:spPr>
          <a:xfrm>
            <a:off x="6812864" y="2987030"/>
            <a:ext cx="3327662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/>
              <a:t>Sql</a:t>
            </a:r>
            <a:r>
              <a:rPr lang="en-US" sz="2400" dirty="0"/>
              <a:t> alchemy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18550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F7F7B-72FE-6F46-A364-B7ACD3F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/>
              <a:t>Accurcy</a:t>
            </a:r>
            <a:endParaRPr lang="en-S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9764-58A5-484A-B20A-89864012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A625-0B57-5741-ACC1-D4BB00801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2609069"/>
            <a:ext cx="11557000" cy="187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7C187-F408-024D-901A-FB8DE92D3B9D}"/>
              </a:ext>
            </a:extLst>
          </p:cNvPr>
          <p:cNvSpPr txBox="1"/>
          <p:nvPr/>
        </p:nvSpPr>
        <p:spPr>
          <a:xfrm>
            <a:off x="1913467" y="4978400"/>
            <a:ext cx="6830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We can see here from graph that  Decision Tree Classifier perform well.</a:t>
            </a:r>
          </a:p>
        </p:txBody>
      </p:sp>
    </p:spTree>
    <p:extLst>
      <p:ext uri="{BB962C8B-B14F-4D97-AF65-F5344CB8AC3E}">
        <p14:creationId xmlns:p14="http://schemas.microsoft.com/office/powerpoint/2010/main" val="32429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3D4F-DA6E-E742-BB36-B014B3D5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Decision Tree Classifier</a:t>
            </a:r>
            <a:endParaRPr lang="en-SA" sz="4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7201-9F76-1A48-93D6-4CF8C790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Random Forest Classifier score: 0.9663 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SA" sz="1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40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shade val="97000"/>
            <a:satMod val="1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27CF8A-A1AE-4DA2-B4D3-DD0D215D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3DE63-E06B-473D-8144-78398E35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7" y="0"/>
            <a:ext cx="460076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C5F6C-2147-447F-84CB-47BEB813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7995" y="0"/>
            <a:ext cx="4600761" cy="6857999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0F093A-F2F4-4674-8265-42FC6DAF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0CB6A0-E815-4B40-8A6B-53CEED04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02C1B4-2083-4F91-B4B2-8F3E8E3E2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C5A23E-CE87-3441-9E52-F435A63D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617" y="643467"/>
            <a:ext cx="3578943" cy="5586213"/>
          </a:xfrm>
        </p:spPr>
        <p:txBody>
          <a:bodyPr>
            <a:norm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DE9E-9C56-7C44-891E-BC89685D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3467"/>
            <a:ext cx="5881558" cy="5586214"/>
          </a:xfrm>
        </p:spPr>
        <p:txBody>
          <a:bodyPr anchor="ctr">
            <a:normAutofit/>
          </a:bodyPr>
          <a:lstStyle/>
          <a:p>
            <a:pPr marL="0" indent="0" defTabSz="914400" rtl="1" eaLnBrk="1" latinLnBrk="0" hangingPunct="1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en-US" sz="3600" dirty="0"/>
              <a:t> Thank you</a:t>
            </a:r>
            <a:endParaRPr lang="en-SA" sz="3600" dirty="0"/>
          </a:p>
        </p:txBody>
      </p:sp>
    </p:spTree>
    <p:extLst>
      <p:ext uri="{BB962C8B-B14F-4D97-AF65-F5344CB8AC3E}">
        <p14:creationId xmlns:p14="http://schemas.microsoft.com/office/powerpoint/2010/main" val="195210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6A3-0B51-9945-B306-AD317A26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 Nile" pitchFamily="2" charset="-78"/>
                <a:cs typeface="Al Nile" pitchFamily="2" charset="-78"/>
              </a:rPr>
              <a:t>Contents :</a:t>
            </a:r>
            <a:endParaRPr lang="en-SA" b="1" dirty="0">
              <a:latin typeface="Al Nile" pitchFamily="2" charset="-78"/>
              <a:cs typeface="Al Nile" pitchFamily="2" charset="-7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4C384-9381-496F-990F-6FC6BF872B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6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F672A185-9BCB-4948-8E82-3C7113308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282" b="10449"/>
          <a:stretch/>
        </p:blipFill>
        <p:spPr>
          <a:xfrm>
            <a:off x="-101580" y="10"/>
            <a:ext cx="12191980" cy="6857990"/>
          </a:xfrm>
          <a:prstGeom prst="rect">
            <a:avLst/>
          </a:prstGeom>
        </p:spPr>
      </p:pic>
      <p:sp>
        <p:nvSpPr>
          <p:cNvPr id="6" name="عنوان 5">
            <a:extLst>
              <a:ext uri="{FF2B5EF4-FFF2-40B4-BE49-F238E27FC236}">
                <a16:creationId xmlns:a16="http://schemas.microsoft.com/office/drawing/2014/main" id="{76386A1F-0F48-43DE-8304-AAEEF23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Introduction :</a:t>
            </a:r>
            <a:endParaRPr lang="ar-SA" sz="6000" b="1" dirty="0"/>
          </a:p>
        </p:txBody>
      </p:sp>
      <p:sp>
        <p:nvSpPr>
          <p:cNvPr id="7" name="عنصر نائب للمحتوى 6">
            <a:extLst>
              <a:ext uri="{FF2B5EF4-FFF2-40B4-BE49-F238E27FC236}">
                <a16:creationId xmlns:a16="http://schemas.microsoft.com/office/drawing/2014/main" id="{C48F737B-8C1E-418C-B331-D9E8D33B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</a:rPr>
              <a:t>The Portuguese Bank has faced significant drop in the revenue. The reason beyond the decline is customers haven’t investigated enough for long term deposit , which motivates the bank to identify the customers might have chance to subscribe for long-term deposit. Then, the marketing campaign will be focused on those customers.</a:t>
            </a:r>
          </a:p>
          <a:p>
            <a:pPr algn="l"/>
            <a:endParaRPr lang="en-US" dirty="0">
              <a:solidFill>
                <a:srgbClr val="24292F"/>
              </a:solidFill>
            </a:endParaRPr>
          </a:p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The target 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if the client will subscribe (yes/no) a term deposit (variable y).</a:t>
            </a:r>
          </a:p>
          <a:p>
            <a:pPr algn="l"/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627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FE90-38E4-ED4C-952A-EC72A07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9F82-B280-A544-ABEF-642350AE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1">
              <a:buNone/>
            </a:pPr>
            <a:r>
              <a:rPr lang="en-US" dirty="0"/>
              <a:t>Merging two dataset and store it by SQL (storage )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 Handling with inconsistent data such as (basic.4y, basic.6y, basic.9y) replace it with  (basic)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count most famous jobs of customers , level education 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-check the nulls , outliers </a:t>
            </a:r>
            <a:endParaRPr lang="en-SA" dirty="0"/>
          </a:p>
          <a:p>
            <a:pPr marL="0" indent="0" rtl="1">
              <a:buNone/>
            </a:pPr>
            <a:r>
              <a:rPr lang="en-US" sz="5200" dirty="0">
                <a:latin typeface="+mj-lt"/>
              </a:rPr>
              <a:t>pre-processing    </a:t>
            </a:r>
            <a:endParaRPr lang="en-SA" sz="5200" dirty="0">
              <a:latin typeface="+mj-lt"/>
            </a:endParaRPr>
          </a:p>
          <a:p>
            <a:pPr marL="0" indent="0" rtl="1">
              <a:buNone/>
            </a:pPr>
            <a:r>
              <a:rPr lang="en-US" dirty="0"/>
              <a:t>- feature engineering by  bigging technique .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-Scaling the data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Dealing with imbalanced data (SMOTE ) .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- Prioritize which are features look promising.&gt;&gt; previous feature looks promising</a:t>
            </a:r>
            <a:endParaRPr lang="en-SA" dirty="0"/>
          </a:p>
          <a:p>
            <a:pPr marL="0" indent="0" rtl="1">
              <a:buNone/>
            </a:pPr>
            <a:r>
              <a:rPr lang="en-US" dirty="0"/>
              <a:t> 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5883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3C8326-9A74-484B-AB95-5C499125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</a:t>
            </a:r>
            <a:r>
              <a:rPr lang="en-US" dirty="0" err="1"/>
              <a:t>coorelation</a:t>
            </a:r>
            <a:r>
              <a:rPr lang="en-US" dirty="0"/>
              <a:t>)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C196B6-7EEC-4273-8EC3-6551FA5A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845734"/>
            <a:ext cx="10854022" cy="402336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sz="1600" dirty="0"/>
              <a:t>-</a:t>
            </a:r>
            <a:endParaRPr lang="ar-SA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ar-SA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240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Tx/>
              <a:buChar char="-"/>
            </a:pPr>
            <a:endParaRPr lang="en-US" sz="3200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D3AF-2E97-1645-9EEA-A2DD32EC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845734"/>
            <a:ext cx="6483350" cy="41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1825-9A7A-7C45-A4B1-A202FE1D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SA" dirty="0">
                <a:latin typeface="Al Nile" pitchFamily="2" charset="-78"/>
                <a:cs typeface="Al Nile" pitchFamily="2" charset="-78"/>
              </a:rPr>
              <a:t>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ABA4A-41A3-144C-AC9A-8901C450E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067" y="1737360"/>
            <a:ext cx="6434665" cy="44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AD3C6-4678-3448-A85C-3FC57BA9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rtl="0"/>
            <a:r>
              <a:rPr lang="en-US" sz="6000">
                <a:latin typeface="Apple Color Emoji" pitchFamily="2" charset="0"/>
                <a:ea typeface="Apple Color Emoji" pitchFamily="2" charset="0"/>
                <a:cs typeface="Al Bayan Plain" pitchFamily="2" charset="-78"/>
              </a:rPr>
              <a:t>Feature engineering</a:t>
            </a:r>
            <a:endParaRPr lang="en-SA" sz="6000" dirty="0">
              <a:latin typeface="Apple Color Emoji" pitchFamily="2" charset="0"/>
              <a:ea typeface="Apple Color Emoji" pitchFamily="2" charset="0"/>
              <a:cs typeface="Al Bayan Plain" pitchFamily="2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CE5A1-E1F6-4743-BB88-252CFC13E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5297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26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D177-8A27-2844-B776-CB61ED33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ple Color Emoji" pitchFamily="2" charset="0"/>
                <a:ea typeface="Apple Color Emoji" pitchFamily="2" charset="0"/>
                <a:cs typeface="Al Bayan Plain" pitchFamily="2" charset="-78"/>
              </a:rPr>
              <a:t>Preprocessing data</a:t>
            </a:r>
            <a:endParaRPr lang="en-S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1EEBB-E593-42E1-B189-2C130B224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5403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202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{6F9A94A4-DAF9-684C-9820-70E6E34AEF57}tf10001070</Template>
  <TotalTime>9186</TotalTime>
  <Words>363</Words>
  <Application>Microsoft Macintosh PowerPoint</Application>
  <PresentationFormat>Widescreen</PresentationFormat>
  <Paragraphs>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Al Nile</vt:lpstr>
      <vt:lpstr>Apple Color Emoji</vt:lpstr>
      <vt:lpstr>Calibri</vt:lpstr>
      <vt:lpstr>Helvetica Neue</vt:lpstr>
      <vt:lpstr>Roboto</vt:lpstr>
      <vt:lpstr>Rockwell</vt:lpstr>
      <vt:lpstr>Rockwell Condensed</vt:lpstr>
      <vt:lpstr>Rockwell Extra Bold</vt:lpstr>
      <vt:lpstr>Wingdings</vt:lpstr>
      <vt:lpstr>Wood Type</vt:lpstr>
      <vt:lpstr>Portuguese Bank</vt:lpstr>
      <vt:lpstr>Tools :</vt:lpstr>
      <vt:lpstr>Contents :</vt:lpstr>
      <vt:lpstr>Introduction :</vt:lpstr>
      <vt:lpstr>EDA</vt:lpstr>
      <vt:lpstr>EDA (coorelation)</vt:lpstr>
      <vt:lpstr>EDA</vt:lpstr>
      <vt:lpstr>Feature engineering</vt:lpstr>
      <vt:lpstr>Preprocessing data</vt:lpstr>
      <vt:lpstr>-Preprocessing data </vt:lpstr>
      <vt:lpstr>-Preprocessing data </vt:lpstr>
      <vt:lpstr>Modeling and evaluation</vt:lpstr>
      <vt:lpstr>Classifier implementing the k-nearest neighbors vote.</vt:lpstr>
      <vt:lpstr>Logistic Regression classifier:</vt:lpstr>
      <vt:lpstr>Gradient Boosting for classification:</vt:lpstr>
      <vt:lpstr> A random forest classifier:</vt:lpstr>
      <vt:lpstr>An AdaBoost classifier:</vt:lpstr>
      <vt:lpstr>PowerPoint Presentation</vt:lpstr>
      <vt:lpstr>F1-score and precision: </vt:lpstr>
      <vt:lpstr>Accurcy</vt:lpstr>
      <vt:lpstr>Decision Tree 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laundry  &amp;  consulting firm.</dc:title>
  <dc:creator>هند</dc:creator>
  <cp:lastModifiedBy>هند</cp:lastModifiedBy>
  <cp:revision>20</cp:revision>
  <dcterms:created xsi:type="dcterms:W3CDTF">2021-10-15T16:18:58Z</dcterms:created>
  <dcterms:modified xsi:type="dcterms:W3CDTF">2021-11-07T10:25:49Z</dcterms:modified>
</cp:coreProperties>
</file>