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6" r:id="rId7"/>
    <p:sldId id="259" r:id="rId8"/>
    <p:sldId id="268" r:id="rId9"/>
    <p:sldId id="267" r:id="rId10"/>
    <p:sldId id="265" r:id="rId11"/>
  </p:sldIdLst>
  <p:sldSz cx="12192000" cy="6858000"/>
  <p:notesSz cx="6858000" cy="9144000"/>
  <p:defaultTextStyle>
    <a:defPPr rtl="0"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4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3B990DCB-AF23-4094-864B-C8B99FA30370}">
      <dgm:prSet phldrT="[Text]"/>
      <dgm:spPr/>
      <dgm:t>
        <a:bodyPr rtlCol="0"/>
        <a:lstStyle/>
        <a:p>
          <a:pPr rtl="0"/>
          <a:endParaRPr lang="sv-se" dirty="0"/>
        </a:p>
      </dgm:t>
    </dgm:pt>
    <dgm:pt modelId="{9045AE91-C8DE-42D1-9697-92115E53B6EE}" type="parTrans" cxnId="{289A7ABA-98F5-4FB1-939B-2977E2B9EB8F}">
      <dgm:prSet/>
      <dgm:spPr/>
      <dgm:t>
        <a:bodyPr rtlCol="0"/>
        <a:lstStyle/>
        <a:p>
          <a:pPr rtl="0"/>
          <a:endParaRPr lang="en-US"/>
        </a:p>
      </dgm:t>
    </dgm:pt>
    <dgm:pt modelId="{8F93B7AA-ADE0-44B8-AFDE-9A1375C16706}" type="sibTrans" cxnId="{289A7ABA-98F5-4FB1-939B-2977E2B9EB8F}">
      <dgm:prSet/>
      <dgm:spPr/>
      <dgm:t>
        <a:bodyPr rtlCol="0"/>
        <a:lstStyle/>
        <a:p>
          <a:pPr rtl="0"/>
          <a:endParaRPr lang="en-US"/>
        </a:p>
      </dgm:t>
    </dgm:pt>
    <dgm:pt modelId="{240AA45F-7625-47CB-82DB-58CF98B59095}">
      <dgm:prSet phldrT="[Text]"/>
      <dgm:spPr/>
      <dgm:t>
        <a:bodyPr rtlCol="0"/>
        <a:lstStyle/>
        <a:p>
          <a:pPr rtl="0"/>
          <a:endParaRPr lang="sv-se" dirty="0"/>
        </a:p>
      </dgm:t>
    </dgm:pt>
    <dgm:pt modelId="{648CE750-928A-4617-818A-2C5528133922}" type="parTrans" cxnId="{159602F2-C521-4E1D-AE9F-D54CDD414A04}">
      <dgm:prSet/>
      <dgm:spPr/>
      <dgm:t>
        <a:bodyPr rtlCol="0"/>
        <a:lstStyle/>
        <a:p>
          <a:pPr rtl="0"/>
          <a:endParaRPr lang="en-US"/>
        </a:p>
      </dgm:t>
    </dgm:pt>
    <dgm:pt modelId="{A5F62957-BF38-47A2-B1D2-0D9C89C422D5}" type="sibTrans" cxnId="{159602F2-C521-4E1D-AE9F-D54CDD414A04}">
      <dgm:prSet/>
      <dgm:spPr/>
      <dgm:t>
        <a:bodyPr rtlCol="0"/>
        <a:lstStyle/>
        <a:p>
          <a:pPr rtl="0"/>
          <a:endParaRPr lang="en-US"/>
        </a:p>
      </dgm:t>
    </dgm:pt>
    <dgm:pt modelId="{27B4E690-4D0F-4D7A-BF6F-F3DD955F4988}">
      <dgm:prSet phldrT="[Text]" custT="1"/>
      <dgm:spPr/>
      <dgm:t>
        <a:bodyPr rtlCol="0"/>
        <a:lstStyle/>
        <a:p>
          <a:pPr rtl="0"/>
          <a:r>
            <a:rPr lang="sv-SE" sz="2800" b="1" dirty="0" err="1"/>
            <a:t>View</a:t>
          </a:r>
          <a:r>
            <a:rPr lang="sv-SE" sz="2800" b="1" dirty="0"/>
            <a:t>: </a:t>
          </a:r>
          <a:r>
            <a:rPr lang="sv-SE" sz="2400" b="0" dirty="0" err="1"/>
            <a:t>Manages</a:t>
          </a:r>
          <a:r>
            <a:rPr lang="sv-SE" sz="2400" b="0" dirty="0"/>
            <a:t> the </a:t>
          </a:r>
          <a:r>
            <a:rPr lang="sv-SE" sz="2400" b="0" dirty="0" err="1"/>
            <a:t>visual</a:t>
          </a:r>
          <a:r>
            <a:rPr lang="sv-SE" sz="2400" b="0" dirty="0"/>
            <a:t> representation and display </a:t>
          </a:r>
          <a:r>
            <a:rPr lang="sv-SE" sz="2400" b="0" dirty="0" err="1"/>
            <a:t>of</a:t>
          </a:r>
          <a:r>
            <a:rPr lang="sv-SE" sz="2400" b="0" dirty="0"/>
            <a:t> the game </a:t>
          </a:r>
          <a:r>
            <a:rPr lang="sv-SE" sz="2400" b="0" dirty="0" err="1"/>
            <a:t>using</a:t>
          </a:r>
          <a:r>
            <a:rPr lang="sv-SE" sz="2400" b="0" dirty="0"/>
            <a:t> </a:t>
          </a:r>
          <a:r>
            <a:rPr lang="sv-SE" sz="2400" b="0" dirty="0" err="1"/>
            <a:t>observer</a:t>
          </a:r>
          <a:r>
            <a:rPr lang="sv-SE" sz="2400" b="0" dirty="0"/>
            <a:t> </a:t>
          </a:r>
          <a:r>
            <a:rPr lang="sv-SE" sz="2400" b="0" dirty="0" err="1"/>
            <a:t>pattern</a:t>
          </a:r>
          <a:r>
            <a:rPr lang="sv-SE" sz="2400" b="1" dirty="0"/>
            <a:t>.</a:t>
          </a:r>
          <a:endParaRPr lang="sv-se" sz="2400" b="1" dirty="0"/>
        </a:p>
      </dgm:t>
    </dgm:pt>
    <dgm:pt modelId="{90D197D3-3303-4C80-A092-3B7BDF04FBF7}" type="parTrans" cxnId="{62126DBA-440F-4890-99E9-D0197B1F8AC3}">
      <dgm:prSet/>
      <dgm:spPr/>
      <dgm:t>
        <a:bodyPr rtlCol="0"/>
        <a:lstStyle/>
        <a:p>
          <a:pPr rtl="0"/>
          <a:endParaRPr lang="en-US"/>
        </a:p>
      </dgm:t>
    </dgm:pt>
    <dgm:pt modelId="{9A9FC636-BF64-4AA3-9111-3312D89D6371}" type="sibTrans" cxnId="{62126DBA-440F-4890-99E9-D0197B1F8AC3}">
      <dgm:prSet/>
      <dgm:spPr/>
      <dgm:t>
        <a:bodyPr rtlCol="0"/>
        <a:lstStyle/>
        <a:p>
          <a:pPr rtl="0"/>
          <a:endParaRPr lang="en-US"/>
        </a:p>
      </dgm:t>
    </dgm:pt>
    <dgm:pt modelId="{E1AD1DBC-9B34-4672-B365-6C5C7E96A5E5}">
      <dgm:prSet phldrT="[Text]"/>
      <dgm:spPr/>
      <dgm:t>
        <a:bodyPr rtlCol="0"/>
        <a:lstStyle/>
        <a:p>
          <a:pPr rtl="0"/>
          <a:endParaRPr lang="sv-se" dirty="0"/>
        </a:p>
      </dgm:t>
    </dgm:pt>
    <dgm:pt modelId="{8C5C062E-BB4A-4159-9D81-9F19138DAF56}" type="parTrans" cxnId="{4E210A80-A0A8-4FC3-BB39-ADD0CB874D63}">
      <dgm:prSet/>
      <dgm:spPr/>
      <dgm:t>
        <a:bodyPr rtlCol="0"/>
        <a:lstStyle/>
        <a:p>
          <a:pPr rtl="0"/>
          <a:endParaRPr lang="en-US"/>
        </a:p>
      </dgm:t>
    </dgm:pt>
    <dgm:pt modelId="{1A79B38F-A3E5-4698-99B4-A0F5A3E8CD65}" type="sibTrans" cxnId="{4E210A80-A0A8-4FC3-BB39-ADD0CB874D63}">
      <dgm:prSet/>
      <dgm:spPr/>
      <dgm:t>
        <a:bodyPr rtlCol="0"/>
        <a:lstStyle/>
        <a:p>
          <a:pPr rtl="0"/>
          <a:endParaRPr lang="en-US"/>
        </a:p>
      </dgm:t>
    </dgm:pt>
    <dgm:pt modelId="{1D280956-61F1-44EA-89DD-47917582B346}">
      <dgm:prSet phldrT="[Text]" custT="1"/>
      <dgm:spPr/>
      <dgm:t>
        <a:bodyPr rtlCol="0"/>
        <a:lstStyle/>
        <a:p>
          <a:pPr rtl="0"/>
          <a:r>
            <a:rPr lang="sv-SE" sz="2800" b="1" dirty="0">
              <a:effectLst/>
            </a:rPr>
            <a:t>Controller: </a:t>
          </a:r>
          <a:r>
            <a:rPr lang="sv-SE" sz="2400" b="0" dirty="0" err="1">
              <a:effectLst/>
            </a:rPr>
            <a:t>Receives</a:t>
          </a:r>
          <a:r>
            <a:rPr lang="sv-SE" sz="2400" b="0" dirty="0">
              <a:effectLst/>
            </a:rPr>
            <a:t> and </a:t>
          </a:r>
          <a:r>
            <a:rPr lang="sv-SE" sz="2400" b="0" dirty="0" err="1">
              <a:effectLst/>
            </a:rPr>
            <a:t>processes</a:t>
          </a:r>
          <a:r>
            <a:rPr lang="sv-SE" sz="2400" b="0" dirty="0">
              <a:effectLst/>
            </a:rPr>
            <a:t> </a:t>
          </a:r>
          <a:r>
            <a:rPr lang="sv-SE" sz="2400" b="0" dirty="0" err="1">
              <a:effectLst/>
            </a:rPr>
            <a:t>user</a:t>
          </a:r>
          <a:r>
            <a:rPr lang="sv-SE" sz="2400" b="0" dirty="0">
              <a:effectLst/>
            </a:rPr>
            <a:t> input </a:t>
          </a:r>
          <a:r>
            <a:rPr lang="sv-SE" sz="2400" b="0" dirty="0" err="1">
              <a:effectLst/>
            </a:rPr>
            <a:t>using</a:t>
          </a:r>
          <a:r>
            <a:rPr lang="sv-SE" sz="2400" b="0" dirty="0">
              <a:effectLst/>
            </a:rPr>
            <a:t> the </a:t>
          </a:r>
          <a:r>
            <a:rPr lang="sv-SE" sz="2400" b="0" dirty="0" err="1">
              <a:effectLst/>
            </a:rPr>
            <a:t>Strategy</a:t>
          </a:r>
          <a:r>
            <a:rPr lang="sv-SE" sz="2400" b="0" dirty="0">
              <a:effectLst/>
            </a:rPr>
            <a:t> </a:t>
          </a:r>
          <a:r>
            <a:rPr lang="sv-SE" sz="2400" b="0" dirty="0" err="1">
              <a:effectLst/>
            </a:rPr>
            <a:t>pattern</a:t>
          </a:r>
          <a:r>
            <a:rPr lang="sv-SE" sz="2400" b="0" dirty="0">
              <a:effectLst/>
            </a:rPr>
            <a:t>.</a:t>
          </a:r>
          <a:endParaRPr lang="sv-se" sz="2400" b="0" dirty="0"/>
        </a:p>
      </dgm:t>
    </dgm:pt>
    <dgm:pt modelId="{F5F29254-C816-4B3B-A23C-846A234C8557}" type="parTrans" cxnId="{8DAC0267-44CD-4D02-88C9-B2F8A13C158E}">
      <dgm:prSet/>
      <dgm:spPr/>
      <dgm:t>
        <a:bodyPr rtlCol="0"/>
        <a:lstStyle/>
        <a:p>
          <a:pPr rtl="0"/>
          <a:endParaRPr lang="en-US"/>
        </a:p>
      </dgm:t>
    </dgm:pt>
    <dgm:pt modelId="{EC76378A-9F1D-482E-AF47-2DD7D70945B6}" type="sibTrans" cxnId="{8DAC0267-44CD-4D02-88C9-B2F8A13C158E}">
      <dgm:prSet/>
      <dgm:spPr/>
      <dgm:t>
        <a:bodyPr rtlCol="0"/>
        <a:lstStyle/>
        <a:p>
          <a:pPr rtl="0"/>
          <a:endParaRPr lang="en-US"/>
        </a:p>
      </dgm:t>
    </dgm:pt>
    <dgm:pt modelId="{7DEF99AD-EC88-4718-B8D7-F22561235CEC}">
      <dgm:prSet phldrT="[Text]" custT="1"/>
      <dgm:spPr/>
      <dgm:t>
        <a:bodyPr rtlCol="0"/>
        <a:lstStyle/>
        <a:p>
          <a:pPr rtl="0"/>
          <a:r>
            <a:rPr lang="sv-SE" sz="2800" b="1" dirty="0" err="1">
              <a:effectLst/>
            </a:rPr>
            <a:t>Model</a:t>
          </a:r>
          <a:r>
            <a:rPr lang="sv-SE" sz="2800" b="1" dirty="0">
              <a:effectLst/>
            </a:rPr>
            <a:t>: </a:t>
          </a:r>
          <a:r>
            <a:rPr lang="sv-SE" sz="2400" b="0" dirty="0">
              <a:effectLst/>
            </a:rPr>
            <a:t>The mind </a:t>
          </a:r>
          <a:r>
            <a:rPr lang="sv-SE" sz="2400" b="0" dirty="0" err="1">
              <a:effectLst/>
            </a:rPr>
            <a:t>of</a:t>
          </a:r>
          <a:r>
            <a:rPr lang="sv-SE" sz="2400" b="0" dirty="0">
              <a:effectLst/>
            </a:rPr>
            <a:t> game </a:t>
          </a:r>
          <a:r>
            <a:rPr lang="sv-SE" sz="2400" b="0" dirty="0" err="1">
              <a:effectLst/>
            </a:rPr>
            <a:t>that</a:t>
          </a:r>
          <a:r>
            <a:rPr lang="sv-SE" sz="2400" b="0" dirty="0">
              <a:effectLst/>
            </a:rPr>
            <a:t> </a:t>
          </a:r>
          <a:r>
            <a:rPr lang="sv-SE" sz="2400" b="0" dirty="0" err="1">
              <a:effectLst/>
            </a:rPr>
            <a:t>manage</a:t>
          </a:r>
          <a:r>
            <a:rPr lang="sv-SE" sz="2400" b="0" dirty="0">
              <a:effectLst/>
            </a:rPr>
            <a:t> all game </a:t>
          </a:r>
          <a:r>
            <a:rPr lang="sv-SE" sz="2400" b="0" dirty="0" err="1">
              <a:effectLst/>
            </a:rPr>
            <a:t>components</a:t>
          </a:r>
          <a:r>
            <a:rPr lang="sv-SE" sz="2400" b="0" dirty="0">
              <a:effectLst/>
            </a:rPr>
            <a:t> </a:t>
          </a:r>
          <a:r>
            <a:rPr lang="sv-SE" sz="2400" b="0" dirty="0" err="1">
              <a:effectLst/>
            </a:rPr>
            <a:t>that</a:t>
          </a:r>
          <a:r>
            <a:rPr lang="sv-SE" sz="2400" b="0" dirty="0">
              <a:effectLst/>
            </a:rPr>
            <a:t> </a:t>
          </a:r>
          <a:r>
            <a:rPr lang="sv-SE" sz="2400" b="0" dirty="0" err="1">
              <a:effectLst/>
            </a:rPr>
            <a:t>work</a:t>
          </a:r>
          <a:r>
            <a:rPr lang="sv-SE" sz="2400" b="0" dirty="0">
              <a:effectLst/>
            </a:rPr>
            <a:t> </a:t>
          </a:r>
          <a:r>
            <a:rPr lang="sv-SE" sz="2400" b="0" dirty="0" err="1">
              <a:effectLst/>
            </a:rPr>
            <a:t>Together</a:t>
          </a:r>
          <a:endParaRPr lang="sv-se" sz="2400" b="0" dirty="0"/>
        </a:p>
      </dgm:t>
    </dgm:pt>
    <dgm:pt modelId="{456EA687-CA8C-4F68-B168-4C2E87ACC68B}" type="sibTrans" cxnId="{46DBFC28-5C33-4B88-8831-68037F695A48}">
      <dgm:prSet/>
      <dgm:spPr/>
      <dgm:t>
        <a:bodyPr rtlCol="0"/>
        <a:lstStyle/>
        <a:p>
          <a:pPr rtl="0"/>
          <a:endParaRPr lang="en-US"/>
        </a:p>
      </dgm:t>
    </dgm:pt>
    <dgm:pt modelId="{E16E29D3-9570-412D-93B6-B4CE77D1B6DD}" type="parTrans" cxnId="{46DBFC28-5C33-4B88-8831-68037F695A48}">
      <dgm:prSet/>
      <dgm:spPr/>
      <dgm:t>
        <a:bodyPr rtlCol="0"/>
        <a:lstStyle/>
        <a:p>
          <a:pPr rtl="0"/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b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600" kern="1200" dirty="0"/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b="1" kern="1200" dirty="0" err="1">
              <a:effectLst/>
            </a:rPr>
            <a:t>Model</a:t>
          </a:r>
          <a:r>
            <a:rPr lang="sv-SE" sz="2800" b="1" kern="1200" dirty="0">
              <a:effectLst/>
            </a:rPr>
            <a:t>: </a:t>
          </a:r>
          <a:r>
            <a:rPr lang="sv-SE" sz="2400" b="0" kern="1200" dirty="0">
              <a:effectLst/>
            </a:rPr>
            <a:t>The mind </a:t>
          </a:r>
          <a:r>
            <a:rPr lang="sv-SE" sz="2400" b="0" kern="1200" dirty="0" err="1">
              <a:effectLst/>
            </a:rPr>
            <a:t>of</a:t>
          </a:r>
          <a:r>
            <a:rPr lang="sv-SE" sz="2400" b="0" kern="1200" dirty="0">
              <a:effectLst/>
            </a:rPr>
            <a:t> game </a:t>
          </a:r>
          <a:r>
            <a:rPr lang="sv-SE" sz="2400" b="0" kern="1200" dirty="0" err="1">
              <a:effectLst/>
            </a:rPr>
            <a:t>that</a:t>
          </a:r>
          <a:r>
            <a:rPr lang="sv-SE" sz="2400" b="0" kern="1200" dirty="0">
              <a:effectLst/>
            </a:rPr>
            <a:t> </a:t>
          </a:r>
          <a:r>
            <a:rPr lang="sv-SE" sz="2400" b="0" kern="1200" dirty="0" err="1">
              <a:effectLst/>
            </a:rPr>
            <a:t>manage</a:t>
          </a:r>
          <a:r>
            <a:rPr lang="sv-SE" sz="2400" b="0" kern="1200" dirty="0">
              <a:effectLst/>
            </a:rPr>
            <a:t> all game </a:t>
          </a:r>
          <a:r>
            <a:rPr lang="sv-SE" sz="2400" b="0" kern="1200" dirty="0" err="1">
              <a:effectLst/>
            </a:rPr>
            <a:t>components</a:t>
          </a:r>
          <a:r>
            <a:rPr lang="sv-SE" sz="2400" b="0" kern="1200" dirty="0">
              <a:effectLst/>
            </a:rPr>
            <a:t> </a:t>
          </a:r>
          <a:r>
            <a:rPr lang="sv-SE" sz="2400" b="0" kern="1200" dirty="0" err="1">
              <a:effectLst/>
            </a:rPr>
            <a:t>that</a:t>
          </a:r>
          <a:r>
            <a:rPr lang="sv-SE" sz="2400" b="0" kern="1200" dirty="0">
              <a:effectLst/>
            </a:rPr>
            <a:t> </a:t>
          </a:r>
          <a:r>
            <a:rPr lang="sv-SE" sz="2400" b="0" kern="1200" dirty="0" err="1">
              <a:effectLst/>
            </a:rPr>
            <a:t>work</a:t>
          </a:r>
          <a:r>
            <a:rPr lang="sv-SE" sz="2400" b="0" kern="1200" dirty="0">
              <a:effectLst/>
            </a:rPr>
            <a:t> </a:t>
          </a:r>
          <a:r>
            <a:rPr lang="sv-SE" sz="2400" b="0" kern="1200" dirty="0" err="1">
              <a:effectLst/>
            </a:rPr>
            <a:t>Together</a:t>
          </a:r>
          <a:endParaRPr lang="sv-se" sz="2400" b="0" kern="1200" dirty="0"/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b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600" kern="1200" dirty="0"/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b="1" kern="1200" dirty="0" err="1"/>
            <a:t>View</a:t>
          </a:r>
          <a:r>
            <a:rPr lang="sv-SE" sz="2800" b="1" kern="1200" dirty="0"/>
            <a:t>: </a:t>
          </a:r>
          <a:r>
            <a:rPr lang="sv-SE" sz="2400" b="0" kern="1200" dirty="0" err="1"/>
            <a:t>Manages</a:t>
          </a:r>
          <a:r>
            <a:rPr lang="sv-SE" sz="2400" b="0" kern="1200" dirty="0"/>
            <a:t> the </a:t>
          </a:r>
          <a:r>
            <a:rPr lang="sv-SE" sz="2400" b="0" kern="1200" dirty="0" err="1"/>
            <a:t>visual</a:t>
          </a:r>
          <a:r>
            <a:rPr lang="sv-SE" sz="2400" b="0" kern="1200" dirty="0"/>
            <a:t> representation and display </a:t>
          </a:r>
          <a:r>
            <a:rPr lang="sv-SE" sz="2400" b="0" kern="1200" dirty="0" err="1"/>
            <a:t>of</a:t>
          </a:r>
          <a:r>
            <a:rPr lang="sv-SE" sz="2400" b="0" kern="1200" dirty="0"/>
            <a:t> the game </a:t>
          </a:r>
          <a:r>
            <a:rPr lang="sv-SE" sz="2400" b="0" kern="1200" dirty="0" err="1"/>
            <a:t>using</a:t>
          </a:r>
          <a:r>
            <a:rPr lang="sv-SE" sz="2400" b="0" kern="1200" dirty="0"/>
            <a:t> </a:t>
          </a:r>
          <a:r>
            <a:rPr lang="sv-SE" sz="2400" b="0" kern="1200" dirty="0" err="1"/>
            <a:t>observer</a:t>
          </a:r>
          <a:r>
            <a:rPr lang="sv-SE" sz="2400" b="0" kern="1200" dirty="0"/>
            <a:t> </a:t>
          </a:r>
          <a:r>
            <a:rPr lang="sv-SE" sz="2400" b="0" kern="1200" dirty="0" err="1"/>
            <a:t>pattern</a:t>
          </a:r>
          <a:r>
            <a:rPr lang="sv-SE" sz="2400" b="1" kern="1200" dirty="0"/>
            <a:t>.</a:t>
          </a:r>
          <a:endParaRPr lang="sv-se" sz="2400" b="1" kern="1200" dirty="0"/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rtlCol="0" anchor="b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600" kern="1200" dirty="0"/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b="1" kern="1200" dirty="0">
              <a:effectLst/>
            </a:rPr>
            <a:t>Controller: </a:t>
          </a:r>
          <a:r>
            <a:rPr lang="sv-SE" sz="2400" b="0" kern="1200" dirty="0" err="1">
              <a:effectLst/>
            </a:rPr>
            <a:t>Receives</a:t>
          </a:r>
          <a:r>
            <a:rPr lang="sv-SE" sz="2400" b="0" kern="1200" dirty="0">
              <a:effectLst/>
            </a:rPr>
            <a:t> and </a:t>
          </a:r>
          <a:r>
            <a:rPr lang="sv-SE" sz="2400" b="0" kern="1200" dirty="0" err="1">
              <a:effectLst/>
            </a:rPr>
            <a:t>processes</a:t>
          </a:r>
          <a:r>
            <a:rPr lang="sv-SE" sz="2400" b="0" kern="1200" dirty="0">
              <a:effectLst/>
            </a:rPr>
            <a:t> </a:t>
          </a:r>
          <a:r>
            <a:rPr lang="sv-SE" sz="2400" b="0" kern="1200" dirty="0" err="1">
              <a:effectLst/>
            </a:rPr>
            <a:t>user</a:t>
          </a:r>
          <a:r>
            <a:rPr lang="sv-SE" sz="2400" b="0" kern="1200" dirty="0">
              <a:effectLst/>
            </a:rPr>
            <a:t> input </a:t>
          </a:r>
          <a:r>
            <a:rPr lang="sv-SE" sz="2400" b="0" kern="1200" dirty="0" err="1">
              <a:effectLst/>
            </a:rPr>
            <a:t>using</a:t>
          </a:r>
          <a:r>
            <a:rPr lang="sv-SE" sz="2400" b="0" kern="1200" dirty="0">
              <a:effectLst/>
            </a:rPr>
            <a:t> the </a:t>
          </a:r>
          <a:r>
            <a:rPr lang="sv-SE" sz="2400" b="0" kern="1200" dirty="0" err="1">
              <a:effectLst/>
            </a:rPr>
            <a:t>Strategy</a:t>
          </a:r>
          <a:r>
            <a:rPr lang="sv-SE" sz="2400" b="0" kern="1200" dirty="0">
              <a:effectLst/>
            </a:rPr>
            <a:t> </a:t>
          </a:r>
          <a:r>
            <a:rPr lang="sv-SE" sz="2400" b="0" kern="1200" dirty="0" err="1">
              <a:effectLst/>
            </a:rPr>
            <a:t>pattern</a:t>
          </a:r>
          <a:r>
            <a:rPr lang="sv-SE" sz="2400" b="0" kern="1200" dirty="0">
              <a:effectLst/>
            </a:rPr>
            <a:t>.</a:t>
          </a:r>
          <a:endParaRPr lang="sv-se" sz="2400" b="0" kern="1200" dirty="0"/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6606FE-B023-4CB6-9764-BCC3F8D202F8}" type="datetime1">
              <a:rPr lang="sv-SE" noProof="1" smtClean="0"/>
              <a:t>2023-05-16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DA0F0C-BE24-43A8-A6ED-60EC67C28C43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31345-6E8D-484B-A407-BE1A771C0A41}" type="datetime1">
              <a:rPr lang="sv-SE" noProof="1" smtClean="0"/>
              <a:t>2023-05-16</a:t>
            </a:fld>
            <a:endParaRPr lang="sv-SE" noProof="1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1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1"/>
              <a:t>Klicka för att 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BA3186-490C-4963-9CE5-58096C2F0BE5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sv-SE" noProof="1" dirty="0" smtClean="0"/>
              <a:t>1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sv-SE" noProof="1" dirty="0" smtClean="0"/>
              <a:t>2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sv-SE" noProof="1" dirty="0" smtClean="0"/>
              <a:t>4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BA3186-490C-4963-9CE5-58096C2F0BE5}" type="slidenum">
              <a:rPr lang="sv-SE" noProof="1" dirty="0" smtClean="0"/>
              <a:t>7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7167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v-SE" noProof="1"/>
              <a:t>Klicka här för att ändra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F5DF216D-5FB7-4EF9-8773-012F031099D0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cxnSp>
        <p:nvCxnSpPr>
          <p:cNvPr id="15" name="Rak koppling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för bild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v-SE" noProof="1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11CB4F-46CF-42E7-915A-78B96934EC53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B3F7C-8396-4CCC-8E5F-BD1C31F636F2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cxnSp>
        <p:nvCxnSpPr>
          <p:cNvPr id="15" name="Rak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1FEDA1-55C0-42BC-8FBA-0D8C24FF15A0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sp>
        <p:nvSpPr>
          <p:cNvPr id="14" name="Textruta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sv-SE" sz="8000" noProof="1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sv-SE" sz="8000" noProof="1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Rak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F4FE-A176-4C05-85C9-5171872670B7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14" name="Platshållare för text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74BB13-6D1E-47AF-B04C-3AA402533732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sp>
        <p:nvSpPr>
          <p:cNvPr id="12" name="Textruta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sv-SE" sz="8000" noProof="1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sv-SE" sz="8000" noProof="1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Rak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v-SE" noProof="1"/>
              <a:t>Klicka här för att ändra mall för rubrikformat</a:t>
            </a:r>
          </a:p>
        </p:txBody>
      </p:sp>
      <p:sp>
        <p:nvSpPr>
          <p:cNvPr id="11" name="Platshållare för text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5EA50A-E1E2-443D-B86B-0B303C857925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cxnSp>
        <p:nvCxnSpPr>
          <p:cNvPr id="15" name="Rak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v-SE" noProof="1"/>
              <a:t>Klicka här för att ändra format på bakgrundstexten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8D8126-6C30-47D5-A246-4D79ADA6FB37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cxnSp>
        <p:nvCxnSpPr>
          <p:cNvPr id="14" name="Rak koppling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sv-SE" noProof="1"/>
              <a:t>Klicka här för att ändra format på bakgrundstexten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98022-1D22-4E75-9014-CCAC052CAD02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cxnSp>
        <p:nvCxnSpPr>
          <p:cNvPr id="14" name="Rak koppling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ak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noProof="1"/>
              <a:t>Klicka här för att ändra format på bakgrundstexten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D6DA1-9FF4-4387-BA28-00C96F679617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9CAA53-DD4E-419D-BEE5-E9B8B0951FBF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cxnSp>
        <p:nvCxnSpPr>
          <p:cNvPr id="16" name="Rak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koppling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sv-SE" noProof="1"/>
              <a:t>Klicka här för att ändra format på bakgrundstexten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sv-SE" noProof="1"/>
              <a:t>Klicka här för att ändra format på bakgrundstexten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CA78B-9F5F-4095-AB2B-F839DA4F49D7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sv-SE" noProof="1"/>
              <a:t>Klicka här för att ändra format på bakgrundstexten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sv-SE" noProof="1"/>
              <a:t>Klicka här för att ändra format på bakgrundstexten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FB4C1-B418-40AA-8473-4C4303E1C826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cxnSp>
        <p:nvCxnSpPr>
          <p:cNvPr id="18" name="Rak koppling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DE67B-2A13-450C-8B83-A101CC45CAA2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cxnSp>
        <p:nvCxnSpPr>
          <p:cNvPr id="14" name="Rak koppling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A96DE6-C534-4A00-B370-93889B4F055E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v-SE" noProof="1"/>
              <a:t>Klicka här för att ändra format på bakgrundstexten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D539DA-D89B-4D64-9CC1-76D111806165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cxnSp>
        <p:nvCxnSpPr>
          <p:cNvPr id="16" name="Rak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v-SE" noProof="1"/>
              <a:t>Klicka här för att ändra mall för rubrikformat</a:t>
            </a:r>
          </a:p>
        </p:txBody>
      </p:sp>
      <p:sp>
        <p:nvSpPr>
          <p:cNvPr id="17" name="Platshållare för bild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v-SE" noProof="1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1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40F9E-9C32-474F-9039-E51262AD8EBF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v-SE" noProof="1"/>
              <a:t>Redigera format för rubrik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30F20D8-5941-4580-808F-A7A4CA7B8C1E}" type="datetime1">
              <a:rPr lang="sv-SE" noProof="1" dirty="0" smtClean="0"/>
              <a:t>2023-05-16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v-SE" noProof="1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Stenig strand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5" y="-13497"/>
            <a:ext cx="12191980" cy="6857990"/>
          </a:xfrm>
          <a:prstGeom prst="rect">
            <a:avLst/>
          </a:prstGeom>
        </p:spPr>
      </p:pic>
      <p:grpSp>
        <p:nvGrpSpPr>
          <p:cNvPr id="10" name="Grup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ihandsfigur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noProof="1"/>
            </a:p>
          </p:txBody>
        </p:sp>
        <p:grpSp>
          <p:nvGrpSpPr>
            <p:cNvPr id="12" name="Grup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Ring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ing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ng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ing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179106"/>
            <a:ext cx="6815669" cy="1207558"/>
          </a:xfrm>
        </p:spPr>
        <p:txBody>
          <a:bodyPr rtlCol="0">
            <a:noAutofit/>
          </a:bodyPr>
          <a:lstStyle/>
          <a:p>
            <a:pPr rtl="0"/>
            <a:r>
              <a:rPr lang="sv-SE" sz="3200" noProof="1"/>
              <a:t>SOKOBAN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sv-SE" noProof="1"/>
              <a:t>Khaled Mhjazi</a:t>
            </a:r>
          </a:p>
          <a:p>
            <a:pPr rtl="0"/>
            <a:r>
              <a:rPr lang="sv-SE" noProof="1"/>
              <a:t>Hind Dakkeh</a:t>
            </a:r>
          </a:p>
          <a:p>
            <a:pPr rtl="0"/>
            <a:r>
              <a:rPr lang="sv-SE" noProof="1"/>
              <a:t>Halmstad University</a:t>
            </a:r>
          </a:p>
        </p:txBody>
      </p: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132"/>
            <a:ext cx="9601199" cy="680413"/>
          </a:xfrm>
        </p:spPr>
        <p:txBody>
          <a:bodyPr rtlCol="0">
            <a:normAutofit fontScale="90000"/>
          </a:bodyPr>
          <a:lstStyle/>
          <a:p>
            <a:pPr rtl="0"/>
            <a:endParaRPr lang="sv-SE" noProof="1">
              <a:solidFill>
                <a:srgbClr val="262626"/>
              </a:solidFill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D3F6774-D597-BD0A-1481-0EDAE7AF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757548"/>
            <a:ext cx="9601199" cy="4118320"/>
          </a:xfrm>
        </p:spPr>
        <p:txBody>
          <a:bodyPr/>
          <a:lstStyle/>
          <a:p>
            <a:r>
              <a:rPr lang="sv-SE" sz="3200" dirty="0" err="1"/>
              <a:t>Discussion</a:t>
            </a:r>
            <a:endParaRPr lang="sv-SE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* Introduction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sv-SE" dirty="0">
                <a:effectLst/>
              </a:rPr>
              <a:t>* MVC - </a:t>
            </a:r>
            <a:r>
              <a:rPr lang="sv-SE" dirty="0" err="1">
                <a:effectLst/>
              </a:rPr>
              <a:t>Model</a:t>
            </a:r>
            <a:r>
              <a:rPr lang="sv-SE" dirty="0">
                <a:effectLst/>
              </a:rPr>
              <a:t> </a:t>
            </a:r>
            <a:r>
              <a:rPr lang="sv-SE" dirty="0" err="1">
                <a:effectLst/>
              </a:rPr>
              <a:t>View</a:t>
            </a:r>
            <a:r>
              <a:rPr lang="sv-SE" dirty="0">
                <a:effectLst/>
              </a:rPr>
              <a:t> Controller 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sv-SE" dirty="0">
                <a:effectLst/>
              </a:rPr>
              <a:t>* </a:t>
            </a:r>
            <a:r>
              <a:rPr lang="sv-SE" dirty="0" err="1">
                <a:effectLst/>
              </a:rPr>
              <a:t>Strategy</a:t>
            </a:r>
            <a:r>
              <a:rPr lang="sv-SE" dirty="0">
                <a:effectLst/>
              </a:rPr>
              <a:t> </a:t>
            </a:r>
            <a:r>
              <a:rPr lang="sv-SE" dirty="0" err="1">
                <a:effectLst/>
              </a:rPr>
              <a:t>Pattern</a:t>
            </a:r>
            <a:r>
              <a:rPr lang="sv-SE" dirty="0">
                <a:effectLst/>
              </a:rPr>
              <a:t> 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sv-SE" dirty="0">
                <a:effectLst/>
              </a:rPr>
              <a:t>* Observer </a:t>
            </a:r>
            <a:r>
              <a:rPr lang="sv-SE" dirty="0" err="1">
                <a:effectLst/>
              </a:rPr>
              <a:t>Pattern</a:t>
            </a:r>
            <a:r>
              <a:rPr lang="sv-SE" dirty="0">
                <a:effectLst/>
              </a:rPr>
              <a:t> 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sv-SE" dirty="0">
                <a:effectLst/>
              </a:rPr>
              <a:t>* </a:t>
            </a:r>
            <a:r>
              <a:rPr lang="sv-SE" dirty="0" err="1">
                <a:effectLst/>
              </a:rPr>
              <a:t>Questions</a:t>
            </a:r>
            <a:r>
              <a:rPr lang="sv-SE" dirty="0">
                <a:effectLst/>
              </a:rPr>
              <a:t> 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endParaRPr lang="sv-SE" dirty="0">
              <a:effectLst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endParaRPr lang="sv-SE" dirty="0">
              <a:effectLst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endParaRPr lang="sv-SE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C93466-3CD4-FFAA-5593-975167B1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Introduction</a:t>
            </a:r>
            <a:br>
              <a:rPr lang="en-US" sz="4400" dirty="0"/>
            </a:br>
            <a:endParaRPr lang="sv-SE" dirty="0"/>
          </a:p>
        </p:txBody>
      </p:sp>
      <p:pic>
        <p:nvPicPr>
          <p:cNvPr id="5" name="Platshållare för innehåll 4" descr="En bild som visar skärmbild, Rektangel, text, kvadrat&#10;&#10;Automatiskt genererad beskrivning">
            <a:extLst>
              <a:ext uri="{FF2B5EF4-FFF2-40B4-BE49-F238E27FC236}">
                <a16:creationId xmlns:a16="http://schemas.microsoft.com/office/drawing/2014/main" id="{8908252C-72EA-61D9-3FE3-B6EEE12A2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606" y="2420715"/>
            <a:ext cx="7378874" cy="3712497"/>
          </a:xfrm>
        </p:spPr>
      </p:pic>
    </p:spTree>
    <p:extLst>
      <p:ext uri="{BB962C8B-B14F-4D97-AF65-F5344CB8AC3E}">
        <p14:creationId xmlns:p14="http://schemas.microsoft.com/office/powerpoint/2010/main" val="290079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ktangel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rtlCol="0">
            <a:normAutofit/>
          </a:bodyPr>
          <a:lstStyle/>
          <a:p>
            <a:pPr rtl="0"/>
            <a:r>
              <a:rPr lang="sv-SE" sz="4000" noProof="1">
                <a:solidFill>
                  <a:srgbClr val="FFFFFF"/>
                </a:solidFill>
              </a:rPr>
              <a:t>MVC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graphicFrame>
        <p:nvGraphicFramePr>
          <p:cNvPr id="7" name="Platshållare för innehåll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90624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19874ED4-83E1-3D57-6B51-58222585A818}"/>
              </a:ext>
            </a:extLst>
          </p:cNvPr>
          <p:cNvSpPr txBox="1"/>
          <p:nvPr/>
        </p:nvSpPr>
        <p:spPr>
          <a:xfrm>
            <a:off x="1163780" y="1187532"/>
            <a:ext cx="1002277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2800" b="1" dirty="0">
              <a:effectLst/>
            </a:endParaRPr>
          </a:p>
          <a:p>
            <a:r>
              <a:rPr lang="sv-SE" sz="2800" b="1" dirty="0" err="1">
                <a:effectLst/>
              </a:rPr>
              <a:t>Strategy</a:t>
            </a:r>
            <a:r>
              <a:rPr lang="sv-SE" sz="2800" b="1" dirty="0">
                <a:effectLst/>
              </a:rPr>
              <a:t> </a:t>
            </a:r>
            <a:r>
              <a:rPr lang="sv-SE" sz="2800" b="1" dirty="0" err="1">
                <a:effectLst/>
              </a:rPr>
              <a:t>Pattern</a:t>
            </a:r>
            <a:r>
              <a:rPr lang="sv-SE" sz="2800" b="1" dirty="0"/>
              <a:t>: </a:t>
            </a:r>
            <a:r>
              <a:rPr lang="sv-SE" sz="2400" dirty="0" err="1"/>
              <a:t>use</a:t>
            </a:r>
            <a:r>
              <a:rPr lang="sv-SE" sz="2400" dirty="0"/>
              <a:t> to </a:t>
            </a:r>
            <a:r>
              <a:rPr lang="sv-SE" sz="2400" dirty="0" err="1"/>
              <a:t>handle</a:t>
            </a:r>
            <a:r>
              <a:rPr lang="sv-SE" sz="2400" dirty="0"/>
              <a:t> the </a:t>
            </a:r>
            <a:r>
              <a:rPr lang="sv-SE" sz="2400" dirty="0" err="1"/>
              <a:t>movement</a:t>
            </a:r>
            <a:r>
              <a:rPr lang="sv-SE" sz="2400" dirty="0"/>
              <a:t> </a:t>
            </a:r>
            <a:r>
              <a:rPr lang="sv-SE" sz="2400" dirty="0" err="1"/>
              <a:t>logic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player</a:t>
            </a:r>
            <a:r>
              <a:rPr lang="sv-SE" sz="2400" dirty="0"/>
              <a:t>, by </a:t>
            </a:r>
            <a:r>
              <a:rPr lang="sv-SE" sz="2400" dirty="0" err="1"/>
              <a:t>defining</a:t>
            </a:r>
            <a:r>
              <a:rPr lang="sv-SE" sz="2400" dirty="0"/>
              <a:t> different </a:t>
            </a:r>
            <a:r>
              <a:rPr lang="sv-SE" sz="2400" dirty="0" err="1"/>
              <a:t>strategies</a:t>
            </a:r>
            <a:r>
              <a:rPr lang="sv-SE" sz="2400" dirty="0"/>
              <a:t> for </a:t>
            </a:r>
            <a:r>
              <a:rPr lang="sv-SE" sz="2400" dirty="0" err="1"/>
              <a:t>movement</a:t>
            </a:r>
            <a:r>
              <a:rPr lang="sv-SE" sz="2400" dirty="0"/>
              <a:t>.</a:t>
            </a:r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r>
              <a:rPr lang="sv-SE" sz="2800" b="1" dirty="0">
                <a:effectLst/>
              </a:rPr>
              <a:t>Observer </a:t>
            </a:r>
            <a:r>
              <a:rPr lang="sv-SE" sz="2800" b="1" dirty="0" err="1">
                <a:effectLst/>
              </a:rPr>
              <a:t>Pattern</a:t>
            </a:r>
            <a:r>
              <a:rPr lang="sv-SE" sz="2800" b="1" dirty="0"/>
              <a:t>: </a:t>
            </a:r>
            <a:r>
              <a:rPr lang="sv-SE" sz="2400" dirty="0" err="1"/>
              <a:t>allows</a:t>
            </a:r>
            <a:r>
              <a:rPr lang="sv-SE" sz="2400" dirty="0"/>
              <a:t> the </a:t>
            </a:r>
            <a:r>
              <a:rPr lang="sv-SE" sz="2400" dirty="0" err="1"/>
              <a:t>efficient</a:t>
            </a:r>
            <a:r>
              <a:rPr lang="sv-SE" sz="2400" dirty="0"/>
              <a:t> </a:t>
            </a:r>
            <a:r>
              <a:rPr lang="sv-SE" sz="2400" dirty="0" err="1"/>
              <a:t>communication</a:t>
            </a:r>
            <a:r>
              <a:rPr lang="sv-SE" sz="2400" dirty="0"/>
              <a:t> </a:t>
            </a:r>
            <a:r>
              <a:rPr lang="sv-SE" sz="2400" dirty="0" err="1"/>
              <a:t>between</a:t>
            </a:r>
            <a:r>
              <a:rPr lang="sv-SE" sz="2400" dirty="0"/>
              <a:t> game </a:t>
            </a:r>
            <a:r>
              <a:rPr lang="sv-SE" sz="2400" dirty="0" err="1"/>
              <a:t>components</a:t>
            </a:r>
            <a:r>
              <a:rPr lang="sv-SE" sz="2400" dirty="0"/>
              <a:t>.</a:t>
            </a:r>
          </a:p>
          <a:p>
            <a:endParaRPr lang="sv-SE" sz="2400" dirty="0">
              <a:effectLst/>
            </a:endParaRPr>
          </a:p>
          <a:p>
            <a:endParaRPr lang="sv-SE" sz="2400" dirty="0"/>
          </a:p>
          <a:p>
            <a:endParaRPr lang="sv-SE" sz="2400" dirty="0">
              <a:effectLst/>
            </a:endParaRPr>
          </a:p>
          <a:p>
            <a:endParaRPr lang="sv-SE" sz="2400" dirty="0">
              <a:effectLst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418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06062A-89C1-AD31-1982-89ECEE72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7" cy="45719"/>
          </a:xfrm>
        </p:spPr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5" name="Platshållare för innehåll 4" descr="En bild som visar text, skärmbild, diagram, design&#10;&#10;Automatiskt genererad beskrivning">
            <a:extLst>
              <a:ext uri="{FF2B5EF4-FFF2-40B4-BE49-F238E27FC236}">
                <a16:creationId xmlns:a16="http://schemas.microsoft.com/office/drawing/2014/main" id="{B89E71C1-30C9-A74B-CD9B-ACD2531CB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822325"/>
            <a:ext cx="10210800" cy="5332451"/>
          </a:xfrm>
        </p:spPr>
      </p:pic>
    </p:spTree>
    <p:extLst>
      <p:ext uri="{BB962C8B-B14F-4D97-AF65-F5344CB8AC3E}">
        <p14:creationId xmlns:p14="http://schemas.microsoft.com/office/powerpoint/2010/main" val="312986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Bild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Rak koppling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ktangel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pic>
        <p:nvPicPr>
          <p:cNvPr id="5" name="Bild 4" descr="Snäcka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Grupp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Grupp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Ellips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/>
              </a:p>
            </p:txBody>
          </p:sp>
          <p:sp>
            <p:nvSpPr>
              <p:cNvPr id="52" name="Ring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upp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Ellips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/>
              </a:p>
            </p:txBody>
          </p:sp>
          <p:sp>
            <p:nvSpPr>
              <p:cNvPr id="55" name="Ring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upp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Ellips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/>
              </a:p>
            </p:txBody>
          </p:sp>
          <p:sp>
            <p:nvSpPr>
              <p:cNvPr id="59" name="Ring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upp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Ellips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/>
              </a:p>
            </p:txBody>
          </p:sp>
          <p:sp>
            <p:nvSpPr>
              <p:cNvPr id="75" name="Ring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sv-SE" noProof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43" y="1384630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sz="7200" dirty="0" err="1">
                <a:solidFill>
                  <a:schemeClr val="bg1"/>
                </a:solidFill>
                <a:effectLst/>
              </a:rPr>
              <a:t>Questions</a:t>
            </a:r>
            <a:endParaRPr lang="sv-SE" sz="7200" noProof="1">
              <a:solidFill>
                <a:schemeClr val="bg1"/>
              </a:solidFill>
            </a:endParaRP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sv-SE" sz="2100" noProof="1">
              <a:solidFill>
                <a:schemeClr val="bg1"/>
              </a:solidFill>
            </a:endParaRPr>
          </a:p>
        </p:txBody>
      </p:sp>
      <p:cxnSp>
        <p:nvCxnSpPr>
          <p:cNvPr id="76" name="Rak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t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0314_TF78524312" id="{BF236F62-E358-494F-90B7-090B3800F3B6}" vid="{4450DEC2-1FBD-4E04-8925-389D534E349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6F0FA-5858-4AD1-8F89-D32310719A51}">
  <ds:schemaRefs>
    <ds:schemaRef ds:uri="71af3243-3dd4-4a8d-8c0d-dd76da1f02a5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Organiskt</Template>
  <TotalTime>109</TotalTime>
  <Words>104</Words>
  <Application>Microsoft Macintosh PowerPoint</Application>
  <PresentationFormat>Bredbild</PresentationFormat>
  <Paragraphs>31</Paragraphs>
  <Slides>7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Organiskt</vt:lpstr>
      <vt:lpstr>SOKOBAN</vt:lpstr>
      <vt:lpstr>PowerPoint-presentation</vt:lpstr>
      <vt:lpstr>Introduction </vt:lpstr>
      <vt:lpstr>MVC</vt:lpstr>
      <vt:lpstr>PowerPoint-presentation</vt:lpstr>
      <vt:lpstr>PowerPoint-presentation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Khaled Mhjazi</dc:creator>
  <cp:lastModifiedBy>Khaled Mhjazi</cp:lastModifiedBy>
  <cp:revision>1</cp:revision>
  <dcterms:created xsi:type="dcterms:W3CDTF">2023-05-16T13:57:32Z</dcterms:created>
  <dcterms:modified xsi:type="dcterms:W3CDTF">2023-05-16T15:47:22Z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