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3" r:id="rId7"/>
    <p:sldId id="259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5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65000"/>
                    <a:satMod val="100000"/>
                    <a:lumMod val="100000"/>
                  </a:schemeClr>
                </a:gs>
                <a:gs pos="50000">
                  <a:schemeClr val="accent2">
                    <a:shade val="65000"/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shade val="65000"/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cat>
            <c:strRef>
              <c:f>Sheet1!$A$2:$A$4</c:f>
              <c:strCache>
                <c:ptCount val="3"/>
                <c:pt idx="0">
                  <c:v>Bulb</c:v>
                </c:pt>
                <c:pt idx="1">
                  <c:v>Seed</c:v>
                </c:pt>
                <c:pt idx="2">
                  <c:v>Transplant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91-4AF2-B4D2-4567C60827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0000"/>
                    <a:lumMod val="100000"/>
                  </a:schemeClr>
                </a:gs>
                <a:gs pos="50000">
                  <a:schemeClr val="accent2"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cat>
            <c:strRef>
              <c:f>Sheet1!$A$2:$A$4</c:f>
              <c:strCache>
                <c:ptCount val="3"/>
                <c:pt idx="0">
                  <c:v>Bulb</c:v>
                </c:pt>
                <c:pt idx="1">
                  <c:v>Seed</c:v>
                </c:pt>
                <c:pt idx="2">
                  <c:v>Transplant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91-4AF2-B4D2-4567C60827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atMod val="100000"/>
                    <a:lumMod val="100000"/>
                  </a:schemeClr>
                </a:gs>
                <a:gs pos="50000">
                  <a:schemeClr val="accent2">
                    <a:tint val="65000"/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tint val="65000"/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cat>
            <c:strRef>
              <c:f>Sheet1!$A$2:$A$4</c:f>
              <c:strCache>
                <c:ptCount val="3"/>
                <c:pt idx="0">
                  <c:v>Bulb</c:v>
                </c:pt>
                <c:pt idx="1">
                  <c:v>Seed</c:v>
                </c:pt>
                <c:pt idx="2">
                  <c:v>Transplant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91-4AF2-B4D2-4567C6082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5939599"/>
        <c:axId val="224596095"/>
      </c:areaChart>
      <c:catAx>
        <c:axId val="211593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96095"/>
        <c:crosses val="autoZero"/>
        <c:auto val="1"/>
        <c:lblAlgn val="ctr"/>
        <c:lblOffset val="100"/>
        <c:noMultiLvlLbl val="0"/>
      </c:catAx>
      <c:valAx>
        <c:axId val="22459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9395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Seeds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40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81BEB84D-9A77-49C6-9301-B3359FCAC7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Plants</a:t>
          </a:r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 sz="1400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Weather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1400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333BA55A-4FB9-4CDB-BE45-5B2839A9588A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4130BD56-E415-4C77-B902-1C7745EECC0A}" type="pres">
      <dgm:prSet presAssocID="{4AF52931-E4CA-4429-AACB-B8747CDB2409}" presName="compNode" presStyleCnt="0"/>
      <dgm:spPr/>
    </dgm:pt>
    <dgm:pt modelId="{9E0B2482-4830-4D46-8929-F9D2DADF178F}" type="pres">
      <dgm:prSet presAssocID="{4AF52931-E4CA-4429-AACB-B8747CDB2409}" presName="bgRect" presStyleLbl="bgShp" presStyleIdx="0" presStyleCnt="3"/>
      <dgm:spPr/>
    </dgm:pt>
    <dgm:pt modelId="{D1AB7B5A-7CB4-433B-BDAD-61D154FBB639}" type="pres">
      <dgm:prSet presAssocID="{4AF52931-E4CA-4429-AACB-B8747CDB24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eds"/>
        </a:ext>
      </dgm:extLst>
    </dgm:pt>
    <dgm:pt modelId="{C4986089-54D6-48DE-88C9-751556F2884B}" type="pres">
      <dgm:prSet presAssocID="{4AF52931-E4CA-4429-AACB-B8747CDB2409}" presName="spaceRect" presStyleCnt="0"/>
      <dgm:spPr/>
    </dgm:pt>
    <dgm:pt modelId="{DC3FF7F7-2836-45AE-B06A-2E337C2233AC}" type="pres">
      <dgm:prSet presAssocID="{4AF52931-E4CA-4429-AACB-B8747CDB2409}" presName="parTx" presStyleLbl="revTx" presStyleIdx="0" presStyleCnt="3">
        <dgm:presLayoutVars>
          <dgm:chMax val="0"/>
          <dgm:chPref val="0"/>
        </dgm:presLayoutVars>
      </dgm:prSet>
      <dgm:spPr/>
    </dgm:pt>
    <dgm:pt modelId="{A37F1CBF-8F30-4D65-8129-8B458890C5FF}" type="pres">
      <dgm:prSet presAssocID="{D86AF01C-9CBC-41F8-9354-48CD82BDFDC9}" presName="sibTrans" presStyleCnt="0"/>
      <dgm:spPr/>
    </dgm:pt>
    <dgm:pt modelId="{FCE925AA-5329-46CB-93D2-5C01F58583CE}" type="pres">
      <dgm:prSet presAssocID="{81BEB84D-9A77-49C6-9301-B3359FCAC75F}" presName="compNode" presStyleCnt="0"/>
      <dgm:spPr/>
    </dgm:pt>
    <dgm:pt modelId="{3A0D703B-098B-4E59-8765-DFD90796F008}" type="pres">
      <dgm:prSet presAssocID="{81BEB84D-9A77-49C6-9301-B3359FCAC75F}" presName="bgRect" presStyleLbl="bgShp" presStyleIdx="1" presStyleCnt="3"/>
      <dgm:spPr/>
    </dgm:pt>
    <dgm:pt modelId="{F065CC5F-0D7E-438D-A290-6D28C1B3EDF2}" type="pres">
      <dgm:prSet presAssocID="{81BEB84D-9A77-49C6-9301-B3359FCAC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FCFDB9D5-350E-4BFF-92DC-C71BD2A82972}" type="pres">
      <dgm:prSet presAssocID="{81BEB84D-9A77-49C6-9301-B3359FCAC75F}" presName="spaceRect" presStyleCnt="0"/>
      <dgm:spPr/>
    </dgm:pt>
    <dgm:pt modelId="{4CBA5ED1-114D-4BE5-A41A-79565ED13248}" type="pres">
      <dgm:prSet presAssocID="{81BEB84D-9A77-49C6-9301-B3359FCAC75F}" presName="parTx" presStyleLbl="revTx" presStyleIdx="1" presStyleCnt="3">
        <dgm:presLayoutVars>
          <dgm:chMax val="0"/>
          <dgm:chPref val="0"/>
        </dgm:presLayoutVars>
      </dgm:prSet>
      <dgm:spPr/>
    </dgm:pt>
    <dgm:pt modelId="{321A91E4-7EA2-4DC4-BAB1-AA394CB05F71}" type="pres">
      <dgm:prSet presAssocID="{5D260F18-25D2-4074-87F1-7E78DDA61C58}" presName="sibTrans" presStyleCnt="0"/>
      <dgm:spPr/>
    </dgm:pt>
    <dgm:pt modelId="{F8B60166-DAD7-43EB-A140-0C239D20F607}" type="pres">
      <dgm:prSet presAssocID="{BFF9359E-E9B1-4B73-BACC-2C7988765B16}" presName="compNode" presStyleCnt="0"/>
      <dgm:spPr/>
    </dgm:pt>
    <dgm:pt modelId="{752F83EC-7F2D-41AA-973E-014FDB46F0D7}" type="pres">
      <dgm:prSet presAssocID="{BFF9359E-E9B1-4B73-BACC-2C7988765B16}" presName="bgRect" presStyleLbl="bgShp" presStyleIdx="2" presStyleCnt="3"/>
      <dgm:spPr/>
    </dgm:pt>
    <dgm:pt modelId="{364BF251-23E8-4976-BDA1-862737AF35BC}" type="pres">
      <dgm:prSet presAssocID="{BFF9359E-E9B1-4B73-BACC-2C7988765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DE144953-173A-42D5-AAA7-59C3FDE13693}" type="pres">
      <dgm:prSet presAssocID="{BFF9359E-E9B1-4B73-BACC-2C7988765B16}" presName="spaceRect" presStyleCnt="0"/>
      <dgm:spPr/>
    </dgm:pt>
    <dgm:pt modelId="{34A44A9A-99AA-49EC-92E7-07AA5F4F4AA9}" type="pres">
      <dgm:prSet presAssocID="{BFF9359E-E9B1-4B73-BACC-2C7988765B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3EE20D-F15A-4699-8713-589FF62B5DDF}" type="presOf" srcId="{4AF52931-E4CA-4429-AACB-B8747CDB2409}" destId="{DC3FF7F7-2836-45AE-B06A-2E337C2233AC}" srcOrd="0" destOrd="0" presId="urn:microsoft.com/office/officeart/2018/2/layout/IconVerticalSolidList"/>
    <dgm:cxn modelId="{4C13BA31-1C1D-4AB6-A184-5A43CF867DD0}" type="presOf" srcId="{BFF9359E-E9B1-4B73-BACC-2C7988765B16}" destId="{34A44A9A-99AA-49EC-92E7-07AA5F4F4AA9}" srcOrd="0" destOrd="0" presId="urn:microsoft.com/office/officeart/2018/2/layout/IconVerticalSoli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90A3AE9C-7EDA-4EDC-9AFA-1A3CBA52AC92}" type="presOf" srcId="{81BEB84D-9A77-49C6-9301-B3359FCAC75F}" destId="{4CBA5ED1-114D-4BE5-A41A-79565ED13248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5D25EDCD-23D4-4BDB-8CF3-68BB138857BA}" type="presOf" srcId="{C7720856-93F0-4CC7-B7FD-2466914A11D4}" destId="{333BA55A-4FB9-4CDB-BE45-5B2839A9588A}" srcOrd="0" destOrd="0" presId="urn:microsoft.com/office/officeart/2018/2/layout/IconVerticalSolidList"/>
    <dgm:cxn modelId="{24215397-9BF3-43BD-8BE6-B67C43C17BB4}" type="presParOf" srcId="{333BA55A-4FB9-4CDB-BE45-5B2839A9588A}" destId="{4130BD56-E415-4C77-B902-1C7745EECC0A}" srcOrd="0" destOrd="0" presId="urn:microsoft.com/office/officeart/2018/2/layout/IconVerticalSolidList"/>
    <dgm:cxn modelId="{71409055-5E4C-45F9-8F81-0404D1F52BB5}" type="presParOf" srcId="{4130BD56-E415-4C77-B902-1C7745EECC0A}" destId="{9E0B2482-4830-4D46-8929-F9D2DADF178F}" srcOrd="0" destOrd="0" presId="urn:microsoft.com/office/officeart/2018/2/layout/IconVerticalSolidList"/>
    <dgm:cxn modelId="{59088EB3-503E-4C06-87B9-605B75AEE17F}" type="presParOf" srcId="{4130BD56-E415-4C77-B902-1C7745EECC0A}" destId="{D1AB7B5A-7CB4-433B-BDAD-61D154FBB639}" srcOrd="1" destOrd="0" presId="urn:microsoft.com/office/officeart/2018/2/layout/IconVerticalSolidList"/>
    <dgm:cxn modelId="{3302F49F-4915-4B99-A65D-72A2843764B2}" type="presParOf" srcId="{4130BD56-E415-4C77-B902-1C7745EECC0A}" destId="{C4986089-54D6-48DE-88C9-751556F2884B}" srcOrd="2" destOrd="0" presId="urn:microsoft.com/office/officeart/2018/2/layout/IconVerticalSolidList"/>
    <dgm:cxn modelId="{C9195B83-D72D-4D2C-9D93-48C5E930AB73}" type="presParOf" srcId="{4130BD56-E415-4C77-B902-1C7745EECC0A}" destId="{DC3FF7F7-2836-45AE-B06A-2E337C2233AC}" srcOrd="3" destOrd="0" presId="urn:microsoft.com/office/officeart/2018/2/layout/IconVerticalSolidList"/>
    <dgm:cxn modelId="{12E7F4E6-680C-435F-9C9C-8A01B6426E1F}" type="presParOf" srcId="{333BA55A-4FB9-4CDB-BE45-5B2839A9588A}" destId="{A37F1CBF-8F30-4D65-8129-8B458890C5FF}" srcOrd="1" destOrd="0" presId="urn:microsoft.com/office/officeart/2018/2/layout/IconVerticalSolidList"/>
    <dgm:cxn modelId="{DCFC8BAB-417F-4BC4-AF07-9DE4C060CDC8}" type="presParOf" srcId="{333BA55A-4FB9-4CDB-BE45-5B2839A9588A}" destId="{FCE925AA-5329-46CB-93D2-5C01F58583CE}" srcOrd="2" destOrd="0" presId="urn:microsoft.com/office/officeart/2018/2/layout/IconVerticalSolidList"/>
    <dgm:cxn modelId="{60575168-BC6B-4CAA-8296-403200EEF3B2}" type="presParOf" srcId="{FCE925AA-5329-46CB-93D2-5C01F58583CE}" destId="{3A0D703B-098B-4E59-8765-DFD90796F008}" srcOrd="0" destOrd="0" presId="urn:microsoft.com/office/officeart/2018/2/layout/IconVerticalSolidList"/>
    <dgm:cxn modelId="{61EC41A3-02C7-4A47-B293-CE1F62322095}" type="presParOf" srcId="{FCE925AA-5329-46CB-93D2-5C01F58583CE}" destId="{F065CC5F-0D7E-438D-A290-6D28C1B3EDF2}" srcOrd="1" destOrd="0" presId="urn:microsoft.com/office/officeart/2018/2/layout/IconVerticalSolidList"/>
    <dgm:cxn modelId="{349689AD-CDE3-4FB9-AFB4-0DCCB109A4B2}" type="presParOf" srcId="{FCE925AA-5329-46CB-93D2-5C01F58583CE}" destId="{FCFDB9D5-350E-4BFF-92DC-C71BD2A82972}" srcOrd="2" destOrd="0" presId="urn:microsoft.com/office/officeart/2018/2/layout/IconVerticalSolidList"/>
    <dgm:cxn modelId="{7CBAFDAF-2BE7-4CB2-A164-F487FC642633}" type="presParOf" srcId="{FCE925AA-5329-46CB-93D2-5C01F58583CE}" destId="{4CBA5ED1-114D-4BE5-A41A-79565ED13248}" srcOrd="3" destOrd="0" presId="urn:microsoft.com/office/officeart/2018/2/layout/IconVerticalSolidList"/>
    <dgm:cxn modelId="{D12283E6-19A0-45B3-8967-F64B9FE7DC2D}" type="presParOf" srcId="{333BA55A-4FB9-4CDB-BE45-5B2839A9588A}" destId="{321A91E4-7EA2-4DC4-BAB1-AA394CB05F71}" srcOrd="3" destOrd="0" presId="urn:microsoft.com/office/officeart/2018/2/layout/IconVerticalSolidList"/>
    <dgm:cxn modelId="{9700BF1A-D71B-4BD8-8926-BA981972F1C9}" type="presParOf" srcId="{333BA55A-4FB9-4CDB-BE45-5B2839A9588A}" destId="{F8B60166-DAD7-43EB-A140-0C239D20F607}" srcOrd="4" destOrd="0" presId="urn:microsoft.com/office/officeart/2018/2/layout/IconVerticalSolidList"/>
    <dgm:cxn modelId="{3CF8F750-F1AA-462D-A9CC-E1F8C399D25E}" type="presParOf" srcId="{F8B60166-DAD7-43EB-A140-0C239D20F607}" destId="{752F83EC-7F2D-41AA-973E-014FDB46F0D7}" srcOrd="0" destOrd="0" presId="urn:microsoft.com/office/officeart/2018/2/layout/IconVerticalSolidList"/>
    <dgm:cxn modelId="{8A4BE552-8543-4EED-B1C0-C8F1048A96F9}" type="presParOf" srcId="{F8B60166-DAD7-43EB-A140-0C239D20F607}" destId="{364BF251-23E8-4976-BDA1-862737AF35BC}" srcOrd="1" destOrd="0" presId="urn:microsoft.com/office/officeart/2018/2/layout/IconVerticalSolidList"/>
    <dgm:cxn modelId="{8DD0108B-32DE-4411-BE1F-7A8E752BCD37}" type="presParOf" srcId="{F8B60166-DAD7-43EB-A140-0C239D20F607}" destId="{DE144953-173A-42D5-AAA7-59C3FDE13693}" srcOrd="2" destOrd="0" presId="urn:microsoft.com/office/officeart/2018/2/layout/IconVerticalSolidList"/>
    <dgm:cxn modelId="{BE3F8C23-CBE9-46C5-94C6-673333475EF7}" type="presParOf" srcId="{F8B60166-DAD7-43EB-A140-0C239D20F607}" destId="{34A44A9A-99AA-49EC-92E7-07AA5F4F4A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cycle6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PLANTING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808B76D0-8EC7-469A-93AC-7A6017188A9D}" type="sibTrans" cxnId="{C5E94186-9CB6-4C42-92B3-C546CC53A7B9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4E8D2E69-0173-4BD3-B96A-7A9C5DD12B47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FEEDING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FEF1E80E-8A9E-4B0A-817C-2A4CFDCF3FB2}" type="sibTrans" cxnId="{0F866C41-EB5F-47BD-A2CD-A58671F15B67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93A6A030-ABAB-4EFA-B539-0FDB3E07C1EF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WATERING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BFE0749E-E343-4A6F-BD09-2810EE6B4BD7}" type="sibTrans" cxnId="{4B40C8DC-6B57-4F5B-8440-7241C649700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76D56F19-2708-49DB-8F92-D8AC45F23A9A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HARVESTING</a:t>
          </a:r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44E59079-4044-4615-844A-2BF6DDD5742E}" type="pres">
      <dgm:prSet presAssocID="{D4503D04-C97E-4622-AE07-D0307CB3B4CA}" presName="cycle" presStyleCnt="0">
        <dgm:presLayoutVars>
          <dgm:dir/>
          <dgm:resizeHandles val="exact"/>
        </dgm:presLayoutVars>
      </dgm:prSet>
      <dgm:spPr/>
    </dgm:pt>
    <dgm:pt modelId="{8207854D-2B51-4A8E-B5AE-10487E87CA78}" type="pres">
      <dgm:prSet presAssocID="{AAC263CB-8256-4B03-92FE-1622698FB3E9}" presName="node" presStyleLbl="node1" presStyleIdx="0" presStyleCnt="4">
        <dgm:presLayoutVars>
          <dgm:bulletEnabled val="1"/>
        </dgm:presLayoutVars>
      </dgm:prSet>
      <dgm:spPr/>
    </dgm:pt>
    <dgm:pt modelId="{3BD308D7-A299-4638-ADDE-05060FAADE0B}" type="pres">
      <dgm:prSet presAssocID="{AAC263CB-8256-4B03-92FE-1622698FB3E9}" presName="spNode" presStyleCnt="0"/>
      <dgm:spPr/>
    </dgm:pt>
    <dgm:pt modelId="{C8571390-81D5-4CB3-85C5-E4D11E7CFD6A}" type="pres">
      <dgm:prSet presAssocID="{808B76D0-8EC7-469A-93AC-7A6017188A9D}" presName="sibTrans" presStyleLbl="sibTrans1D1" presStyleIdx="0" presStyleCnt="4"/>
      <dgm:spPr/>
    </dgm:pt>
    <dgm:pt modelId="{A20D3CF3-3A37-4B6F-A6B5-4E7BBBD1546D}" type="pres">
      <dgm:prSet presAssocID="{4E8D2E69-0173-4BD3-B96A-7A9C5DD12B47}" presName="node" presStyleLbl="node1" presStyleIdx="1" presStyleCnt="4">
        <dgm:presLayoutVars>
          <dgm:bulletEnabled val="1"/>
        </dgm:presLayoutVars>
      </dgm:prSet>
      <dgm:spPr/>
    </dgm:pt>
    <dgm:pt modelId="{5699C828-C06B-4049-827B-700B959CB820}" type="pres">
      <dgm:prSet presAssocID="{4E8D2E69-0173-4BD3-B96A-7A9C5DD12B47}" presName="spNode" presStyleCnt="0"/>
      <dgm:spPr/>
    </dgm:pt>
    <dgm:pt modelId="{48BB7BDC-C048-4E69-ACAB-ECF95ED26C20}" type="pres">
      <dgm:prSet presAssocID="{FEF1E80E-8A9E-4B0A-817C-2A4CFDCF3FB2}" presName="sibTrans" presStyleLbl="sibTrans1D1" presStyleIdx="1" presStyleCnt="4"/>
      <dgm:spPr/>
    </dgm:pt>
    <dgm:pt modelId="{4521CE3A-1D32-4E92-83BA-6B4DBB6DBC61}" type="pres">
      <dgm:prSet presAssocID="{93A6A030-ABAB-4EFA-B539-0FDB3E07C1EF}" presName="node" presStyleLbl="node1" presStyleIdx="2" presStyleCnt="4">
        <dgm:presLayoutVars>
          <dgm:bulletEnabled val="1"/>
        </dgm:presLayoutVars>
      </dgm:prSet>
      <dgm:spPr/>
    </dgm:pt>
    <dgm:pt modelId="{34BD8A5D-E98E-4E78-B880-A24345A05A2D}" type="pres">
      <dgm:prSet presAssocID="{93A6A030-ABAB-4EFA-B539-0FDB3E07C1EF}" presName="spNode" presStyleCnt="0"/>
      <dgm:spPr/>
    </dgm:pt>
    <dgm:pt modelId="{C747AAAB-C295-45F8-80B3-C14658BB07BE}" type="pres">
      <dgm:prSet presAssocID="{BFE0749E-E343-4A6F-BD09-2810EE6B4BD7}" presName="sibTrans" presStyleLbl="sibTrans1D1" presStyleIdx="2" presStyleCnt="4"/>
      <dgm:spPr/>
    </dgm:pt>
    <dgm:pt modelId="{189DFD5B-E336-4C25-B91A-5BA538A2118E}" type="pres">
      <dgm:prSet presAssocID="{76D56F19-2708-49DB-8F92-D8AC45F23A9A}" presName="node" presStyleLbl="node1" presStyleIdx="3" presStyleCnt="4">
        <dgm:presLayoutVars>
          <dgm:bulletEnabled val="1"/>
        </dgm:presLayoutVars>
      </dgm:prSet>
      <dgm:spPr/>
    </dgm:pt>
    <dgm:pt modelId="{6F49F479-5DE3-4E1C-9602-1596AE98CFE6}" type="pres">
      <dgm:prSet presAssocID="{76D56F19-2708-49DB-8F92-D8AC45F23A9A}" presName="spNode" presStyleCnt="0"/>
      <dgm:spPr/>
    </dgm:pt>
    <dgm:pt modelId="{5ACEEF5B-7780-407E-9A1B-DD9AD3C9D5C6}" type="pres">
      <dgm:prSet presAssocID="{EC8965A1-F755-4945-8AAC-DCF1F68F011E}" presName="sibTrans" presStyleLbl="sibTrans1D1" presStyleIdx="3" presStyleCnt="4"/>
      <dgm:spPr/>
    </dgm:pt>
  </dgm:ptLst>
  <dgm:cxnLst>
    <dgm:cxn modelId="{B8012909-31CC-4651-B917-AA40A0B19C60}" type="presOf" srcId="{808B76D0-8EC7-469A-93AC-7A6017188A9D}" destId="{C8571390-81D5-4CB3-85C5-E4D11E7CFD6A}" srcOrd="0" destOrd="0" presId="urn:microsoft.com/office/officeart/2005/8/layout/cycle6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543E8744-CB30-49DE-AF2B-4CD39E66B57D}" type="presOf" srcId="{76D56F19-2708-49DB-8F92-D8AC45F23A9A}" destId="{189DFD5B-E336-4C25-B91A-5BA538A2118E}" srcOrd="0" destOrd="0" presId="urn:microsoft.com/office/officeart/2005/8/layout/cycle6"/>
    <dgm:cxn modelId="{771C6669-A4EF-41AF-8590-752148CA914D}" type="presOf" srcId="{4E8D2E69-0173-4BD3-B96A-7A9C5DD12B47}" destId="{A20D3CF3-3A37-4B6F-A6B5-4E7BBBD1546D}" srcOrd="0" destOrd="0" presId="urn:microsoft.com/office/officeart/2005/8/layout/cycle6"/>
    <dgm:cxn modelId="{B37EDD4B-343D-4F96-9CAD-7FE23EC43B88}" type="presOf" srcId="{EC8965A1-F755-4945-8AAC-DCF1F68F011E}" destId="{5ACEEF5B-7780-407E-9A1B-DD9AD3C9D5C6}" srcOrd="0" destOrd="0" presId="urn:microsoft.com/office/officeart/2005/8/layout/cycle6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90035AD-DBAC-4CA9-AA0A-714D22095450}" type="presOf" srcId="{D4503D04-C97E-4622-AE07-D0307CB3B4CA}" destId="{44E59079-4044-4615-844A-2BF6DDD5742E}" srcOrd="0" destOrd="0" presId="urn:microsoft.com/office/officeart/2005/8/layout/cycle6"/>
    <dgm:cxn modelId="{839722B2-0B9D-4B60-875E-31C70C790265}" type="presOf" srcId="{AAC263CB-8256-4B03-92FE-1622698FB3E9}" destId="{8207854D-2B51-4A8E-B5AE-10487E87CA78}" srcOrd="0" destOrd="0" presId="urn:microsoft.com/office/officeart/2005/8/layout/cycle6"/>
    <dgm:cxn modelId="{B66D5ECA-14EC-4C3E-AFD7-124FCA083E2B}" type="presOf" srcId="{93A6A030-ABAB-4EFA-B539-0FDB3E07C1EF}" destId="{4521CE3A-1D32-4E92-83BA-6B4DBB6DBC61}" srcOrd="0" destOrd="0" presId="urn:microsoft.com/office/officeart/2005/8/layout/cycle6"/>
    <dgm:cxn modelId="{C3DE9ED3-38FB-4274-A096-C51CB55DF9E2}" type="presOf" srcId="{FEF1E80E-8A9E-4B0A-817C-2A4CFDCF3FB2}" destId="{48BB7BDC-C048-4E69-ACAB-ECF95ED26C20}" srcOrd="0" destOrd="0" presId="urn:microsoft.com/office/officeart/2005/8/layout/cycle6"/>
    <dgm:cxn modelId="{464CC8D7-9296-4E3D-8AFC-37B87AC6863B}" type="presOf" srcId="{BFE0749E-E343-4A6F-BD09-2810EE6B4BD7}" destId="{C747AAAB-C295-45F8-80B3-C14658BB07BE}" srcOrd="0" destOrd="0" presId="urn:microsoft.com/office/officeart/2005/8/layout/cycle6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26CB1FEB-1370-4614-92B2-B054D6C4BFAD}" type="presParOf" srcId="{44E59079-4044-4615-844A-2BF6DDD5742E}" destId="{8207854D-2B51-4A8E-B5AE-10487E87CA78}" srcOrd="0" destOrd="0" presId="urn:microsoft.com/office/officeart/2005/8/layout/cycle6"/>
    <dgm:cxn modelId="{46E1F505-6388-44AF-B512-07C548A8338D}" type="presParOf" srcId="{44E59079-4044-4615-844A-2BF6DDD5742E}" destId="{3BD308D7-A299-4638-ADDE-05060FAADE0B}" srcOrd="1" destOrd="0" presId="urn:microsoft.com/office/officeart/2005/8/layout/cycle6"/>
    <dgm:cxn modelId="{90E711E1-8E37-4F9E-8AB6-1FE5F3C7553D}" type="presParOf" srcId="{44E59079-4044-4615-844A-2BF6DDD5742E}" destId="{C8571390-81D5-4CB3-85C5-E4D11E7CFD6A}" srcOrd="2" destOrd="0" presId="urn:microsoft.com/office/officeart/2005/8/layout/cycle6"/>
    <dgm:cxn modelId="{D787DAE8-F37D-4A52-990F-100975069741}" type="presParOf" srcId="{44E59079-4044-4615-844A-2BF6DDD5742E}" destId="{A20D3CF3-3A37-4B6F-A6B5-4E7BBBD1546D}" srcOrd="3" destOrd="0" presId="urn:microsoft.com/office/officeart/2005/8/layout/cycle6"/>
    <dgm:cxn modelId="{6EEA712C-250A-40AD-9C66-A8BCB8808E88}" type="presParOf" srcId="{44E59079-4044-4615-844A-2BF6DDD5742E}" destId="{5699C828-C06B-4049-827B-700B959CB820}" srcOrd="4" destOrd="0" presId="urn:microsoft.com/office/officeart/2005/8/layout/cycle6"/>
    <dgm:cxn modelId="{8C87D362-9185-46CA-BAAF-0C7624873007}" type="presParOf" srcId="{44E59079-4044-4615-844A-2BF6DDD5742E}" destId="{48BB7BDC-C048-4E69-ACAB-ECF95ED26C20}" srcOrd="5" destOrd="0" presId="urn:microsoft.com/office/officeart/2005/8/layout/cycle6"/>
    <dgm:cxn modelId="{9B7A4A4E-3CD1-4803-B18A-1217099CC800}" type="presParOf" srcId="{44E59079-4044-4615-844A-2BF6DDD5742E}" destId="{4521CE3A-1D32-4E92-83BA-6B4DBB6DBC61}" srcOrd="6" destOrd="0" presId="urn:microsoft.com/office/officeart/2005/8/layout/cycle6"/>
    <dgm:cxn modelId="{B658F7DC-C199-41B8-92D6-D3F07F180BC4}" type="presParOf" srcId="{44E59079-4044-4615-844A-2BF6DDD5742E}" destId="{34BD8A5D-E98E-4E78-B880-A24345A05A2D}" srcOrd="7" destOrd="0" presId="urn:microsoft.com/office/officeart/2005/8/layout/cycle6"/>
    <dgm:cxn modelId="{A241D65D-8056-4E29-B8E1-18FFE36C66D3}" type="presParOf" srcId="{44E59079-4044-4615-844A-2BF6DDD5742E}" destId="{C747AAAB-C295-45F8-80B3-C14658BB07BE}" srcOrd="8" destOrd="0" presId="urn:microsoft.com/office/officeart/2005/8/layout/cycle6"/>
    <dgm:cxn modelId="{B236F409-DAE6-4262-BCB6-4E3EB3842410}" type="presParOf" srcId="{44E59079-4044-4615-844A-2BF6DDD5742E}" destId="{189DFD5B-E336-4C25-B91A-5BA538A2118E}" srcOrd="9" destOrd="0" presId="urn:microsoft.com/office/officeart/2005/8/layout/cycle6"/>
    <dgm:cxn modelId="{C5E8BEEB-5613-4831-B709-6807B41D380A}" type="presParOf" srcId="{44E59079-4044-4615-844A-2BF6DDD5742E}" destId="{6F49F479-5DE3-4E1C-9602-1596AE98CFE6}" srcOrd="10" destOrd="0" presId="urn:microsoft.com/office/officeart/2005/8/layout/cycle6"/>
    <dgm:cxn modelId="{D991BBDE-173D-4492-9A80-08ECF8E7AD22}" type="presParOf" srcId="{44E59079-4044-4615-844A-2BF6DDD5742E}" destId="{5ACEEF5B-7780-407E-9A1B-DD9AD3C9D5C6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B2482-4830-4D46-8929-F9D2DADF178F}">
      <dsp:nvSpPr>
        <dsp:cNvPr id="0" name=""/>
        <dsp:cNvSpPr/>
      </dsp:nvSpPr>
      <dsp:spPr>
        <a:xfrm>
          <a:off x="0" y="479"/>
          <a:ext cx="6747310" cy="11231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B7B5A-7CB4-433B-BDAD-61D154FBB639}">
      <dsp:nvSpPr>
        <dsp:cNvPr id="0" name=""/>
        <dsp:cNvSpPr/>
      </dsp:nvSpPr>
      <dsp:spPr>
        <a:xfrm>
          <a:off x="339747" y="253184"/>
          <a:ext cx="617722" cy="617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FF7F7-2836-45AE-B06A-2E337C2233AC}">
      <dsp:nvSpPr>
        <dsp:cNvPr id="0" name=""/>
        <dsp:cNvSpPr/>
      </dsp:nvSpPr>
      <dsp:spPr>
        <a:xfrm>
          <a:off x="1297216" y="479"/>
          <a:ext cx="5450093" cy="112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65" tIns="118865" rIns="118865" bIns="1188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Seeds</a:t>
          </a:r>
        </a:p>
      </dsp:txBody>
      <dsp:txXfrm>
        <a:off x="1297216" y="479"/>
        <a:ext cx="5450093" cy="1123131"/>
      </dsp:txXfrm>
    </dsp:sp>
    <dsp:sp modelId="{3A0D703B-098B-4E59-8765-DFD90796F008}">
      <dsp:nvSpPr>
        <dsp:cNvPr id="0" name=""/>
        <dsp:cNvSpPr/>
      </dsp:nvSpPr>
      <dsp:spPr>
        <a:xfrm>
          <a:off x="0" y="1404394"/>
          <a:ext cx="6747310" cy="11231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5CC5F-0D7E-438D-A290-6D28C1B3EDF2}">
      <dsp:nvSpPr>
        <dsp:cNvPr id="0" name=""/>
        <dsp:cNvSpPr/>
      </dsp:nvSpPr>
      <dsp:spPr>
        <a:xfrm>
          <a:off x="339747" y="1657098"/>
          <a:ext cx="617722" cy="6177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A5ED1-114D-4BE5-A41A-79565ED13248}">
      <dsp:nvSpPr>
        <dsp:cNvPr id="0" name=""/>
        <dsp:cNvSpPr/>
      </dsp:nvSpPr>
      <dsp:spPr>
        <a:xfrm>
          <a:off x="1297216" y="1404394"/>
          <a:ext cx="5450093" cy="112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65" tIns="118865" rIns="118865" bIns="1188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Plants</a:t>
          </a:r>
        </a:p>
      </dsp:txBody>
      <dsp:txXfrm>
        <a:off x="1297216" y="1404394"/>
        <a:ext cx="5450093" cy="1123131"/>
      </dsp:txXfrm>
    </dsp:sp>
    <dsp:sp modelId="{752F83EC-7F2D-41AA-973E-014FDB46F0D7}">
      <dsp:nvSpPr>
        <dsp:cNvPr id="0" name=""/>
        <dsp:cNvSpPr/>
      </dsp:nvSpPr>
      <dsp:spPr>
        <a:xfrm>
          <a:off x="0" y="2808308"/>
          <a:ext cx="6747310" cy="11231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BF251-23E8-4976-BDA1-862737AF35BC}">
      <dsp:nvSpPr>
        <dsp:cNvPr id="0" name=""/>
        <dsp:cNvSpPr/>
      </dsp:nvSpPr>
      <dsp:spPr>
        <a:xfrm>
          <a:off x="339747" y="3061013"/>
          <a:ext cx="617722" cy="6177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44A9A-99AA-49EC-92E7-07AA5F4F4AA9}">
      <dsp:nvSpPr>
        <dsp:cNvPr id="0" name=""/>
        <dsp:cNvSpPr/>
      </dsp:nvSpPr>
      <dsp:spPr>
        <a:xfrm>
          <a:off x="1297216" y="2808308"/>
          <a:ext cx="5450093" cy="112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65" tIns="118865" rIns="118865" bIns="1188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Weather</a:t>
          </a:r>
        </a:p>
      </dsp:txBody>
      <dsp:txXfrm>
        <a:off x="1297216" y="2808308"/>
        <a:ext cx="5450093" cy="112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7854D-2B51-4A8E-B5AE-10487E87CA78}">
      <dsp:nvSpPr>
        <dsp:cNvPr id="0" name=""/>
        <dsp:cNvSpPr/>
      </dsp:nvSpPr>
      <dsp:spPr>
        <a:xfrm>
          <a:off x="1702803" y="766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PLANTING</a:t>
          </a:r>
        </a:p>
      </dsp:txBody>
      <dsp:txXfrm>
        <a:off x="1747369" y="45332"/>
        <a:ext cx="1315386" cy="823805"/>
      </dsp:txXfrm>
    </dsp:sp>
    <dsp:sp modelId="{C8571390-81D5-4CB3-85C5-E4D11E7CFD6A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2221269" y="178757"/>
              </a:moveTo>
              <a:arcTo wR="1508883" hR="1508883" stAng="17890351" swAng="262698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D3CF3-3A37-4B6F-A6B5-4E7BBBD1546D}">
      <dsp:nvSpPr>
        <dsp:cNvPr id="0" name=""/>
        <dsp:cNvSpPr/>
      </dsp:nvSpPr>
      <dsp:spPr>
        <a:xfrm>
          <a:off x="3211686" y="1509649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294232"/>
                <a:satOff val="1406"/>
                <a:lumOff val="1961"/>
                <a:alphaOff val="0"/>
                <a:satMod val="100000"/>
                <a:lumMod val="100000"/>
              </a:schemeClr>
            </a:gs>
            <a:gs pos="50000">
              <a:schemeClr val="accent2">
                <a:hueOff val="-294232"/>
                <a:satOff val="1406"/>
                <a:lumOff val="196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294232"/>
                <a:satOff val="1406"/>
                <a:lumOff val="196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FEEDING</a:t>
          </a:r>
        </a:p>
      </dsp:txBody>
      <dsp:txXfrm>
        <a:off x="3256252" y="1554215"/>
        <a:ext cx="1315386" cy="823805"/>
      </dsp:txXfrm>
    </dsp:sp>
    <dsp:sp modelId="{48BB7BDC-C048-4E69-ACAB-ECF95ED26C20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2943554" y="1976265"/>
              </a:moveTo>
              <a:arcTo wR="1508883" hR="1508883" stAng="1082664" swAng="2626986"/>
            </a:path>
          </a:pathLst>
        </a:custGeom>
        <a:noFill/>
        <a:ln w="6350" cap="flat" cmpd="sng" algn="ctr">
          <a:solidFill>
            <a:schemeClr val="accent2">
              <a:hueOff val="-294232"/>
              <a:satOff val="1406"/>
              <a:lumOff val="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1CE3A-1D32-4E92-83BA-6B4DBB6DBC61}">
      <dsp:nvSpPr>
        <dsp:cNvPr id="0" name=""/>
        <dsp:cNvSpPr/>
      </dsp:nvSpPr>
      <dsp:spPr>
        <a:xfrm>
          <a:off x="1702803" y="3018533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588464"/>
                <a:satOff val="2812"/>
                <a:lumOff val="3922"/>
                <a:alphaOff val="0"/>
                <a:satMod val="100000"/>
                <a:lumMod val="100000"/>
              </a:schemeClr>
            </a:gs>
            <a:gs pos="50000">
              <a:schemeClr val="accent2">
                <a:hueOff val="-588464"/>
                <a:satOff val="2812"/>
                <a:lumOff val="392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588464"/>
                <a:satOff val="2812"/>
                <a:lumOff val="392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WATERING</a:t>
          </a:r>
        </a:p>
      </dsp:txBody>
      <dsp:txXfrm>
        <a:off x="1747369" y="3063099"/>
        <a:ext cx="1315386" cy="823805"/>
      </dsp:txXfrm>
    </dsp:sp>
    <dsp:sp modelId="{C747AAAB-C295-45F8-80B3-C14658BB07BE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796497" y="2839009"/>
              </a:moveTo>
              <a:arcTo wR="1508883" hR="1508883" stAng="7090351" swAng="2626986"/>
            </a:path>
          </a:pathLst>
        </a:custGeom>
        <a:noFill/>
        <a:ln w="6350" cap="flat" cmpd="sng" algn="ctr">
          <a:solidFill>
            <a:schemeClr val="accent2">
              <a:hueOff val="-588464"/>
              <a:satOff val="2812"/>
              <a:lumOff val="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DFD5B-E336-4C25-B91A-5BA538A2118E}">
      <dsp:nvSpPr>
        <dsp:cNvPr id="0" name=""/>
        <dsp:cNvSpPr/>
      </dsp:nvSpPr>
      <dsp:spPr>
        <a:xfrm>
          <a:off x="193919" y="1509649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882696"/>
                <a:satOff val="4218"/>
                <a:lumOff val="5883"/>
                <a:alphaOff val="0"/>
                <a:satMod val="100000"/>
                <a:lumMod val="100000"/>
              </a:schemeClr>
            </a:gs>
            <a:gs pos="50000">
              <a:schemeClr val="accent2">
                <a:hueOff val="-882696"/>
                <a:satOff val="4218"/>
                <a:lumOff val="588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882696"/>
                <a:satOff val="4218"/>
                <a:lumOff val="588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HARVESTING</a:t>
          </a:r>
        </a:p>
      </dsp:txBody>
      <dsp:txXfrm>
        <a:off x="238485" y="1554215"/>
        <a:ext cx="1315386" cy="823805"/>
      </dsp:txXfrm>
    </dsp:sp>
    <dsp:sp modelId="{5ACEEF5B-7780-407E-9A1B-DD9AD3C9D5C6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74211" y="1041500"/>
              </a:moveTo>
              <a:arcTo wR="1508883" hR="1508883" stAng="11882664" swAng="2626986"/>
            </a:path>
          </a:pathLst>
        </a:custGeom>
        <a:noFill/>
        <a:ln w="635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F4EA64-D5E8-4450-BC30-7DFC4EBD38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41F71-C740-4CC1-840C-5FB23C8519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63B1-226B-4B24-8975-7DD28730789D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CE577-AAC9-4588-9221-506DA251D4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921CD-9C42-44C5-B535-5F5FA4022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9CF0-FE85-40E5-A3E4-9D8D4A205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7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BE83-1F76-412F-817F-6B87541A62B7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54AA9-D1C5-4A71-8BC1-393246244D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54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38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96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3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8/11/2025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8/11/2025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8/11/2025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8/11/2025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8/11/2025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ishchalchandel/fertilizer-recommendation" TargetMode="External"/><Relationship Id="rId2" Type="http://schemas.openxmlformats.org/officeDocument/2006/relationships/hyperlink" Target="https://www.kaggle.com/datasets/atharvaingle/crop-recommendation-dataset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bm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pic>
        <p:nvPicPr>
          <p:cNvPr id="19" name="Picture 18" descr="Cactus">
            <a:extLst>
              <a:ext uri="{FF2B5EF4-FFF2-40B4-BE49-F238E27FC236}">
                <a16:creationId xmlns:a16="http://schemas.microsoft.com/office/drawing/2014/main" id="{CA6895E3-C8BD-4010-B9E7-E43BA3DCF2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" r="1" b="1"/>
          <a:stretch/>
        </p:blipFill>
        <p:spPr>
          <a:xfrm>
            <a:off x="981201" y="971344"/>
            <a:ext cx="6233513" cy="491531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024" y="1442916"/>
            <a:ext cx="3238829" cy="325223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Farming advisor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0024" y="4708186"/>
            <a:ext cx="3238829" cy="1496816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F9C9470D-F677-4F4D-91C6-DDAAFB41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2" descr="Close up leaves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BF9DC97C-B63C-41D6-923D-44FF13CF2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D35CC7-2F55-4CD1-8570-56ADF4255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solidFill>
            <a:schemeClr val="tx2">
              <a:alpha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79" y="642594"/>
            <a:ext cx="6747309" cy="1371600"/>
          </a:xfrm>
        </p:spPr>
        <p:txBody>
          <a:bodyPr>
            <a:normAutofit/>
          </a:bodyPr>
          <a:lstStyle/>
          <a:p>
            <a:pPr>
              <a:tabLst>
                <a:tab pos="4119563" algn="l"/>
              </a:tabLst>
            </a:pPr>
            <a:r>
              <a:rPr lang="en-US" dirty="0">
                <a:solidFill>
                  <a:schemeClr val="bg1"/>
                </a:solidFill>
              </a:rPr>
              <a:t>GARDEN ELEMENTS</a:t>
            </a:r>
          </a:p>
        </p:txBody>
      </p:sp>
      <p:graphicFrame>
        <p:nvGraphicFramePr>
          <p:cNvPr id="9" name="Content Placeholder 8" descr="Smart Art Icons">
            <a:extLst>
              <a:ext uri="{FF2B5EF4-FFF2-40B4-BE49-F238E27FC236}">
                <a16:creationId xmlns:a16="http://schemas.microsoft.com/office/drawing/2014/main" id="{8FF6EDB8-0D3A-4193-BDFE-DD56CEA7D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874849"/>
              </p:ext>
            </p:extLst>
          </p:nvPr>
        </p:nvGraphicFramePr>
        <p:xfrm>
          <a:off x="4716378" y="2103120"/>
          <a:ext cx="674731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6795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137F-0A65-4949-DB1A-B3333059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7DFC-DC18-4A3E-8549-CCFC4430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Plant Disease Prediction: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Crop Recommendation:</a:t>
            </a:r>
          </a:p>
          <a:p>
            <a:pPr lvl="1"/>
            <a:r>
              <a:rPr lang="en-IN" dirty="0">
                <a:hlinkClick r:id="rId2"/>
              </a:rPr>
              <a:t>https://www.kaggle.com/datasets/atharvaingle/crop-recommendation-dataset/data</a:t>
            </a:r>
            <a:endParaRPr lang="en-IN" dirty="0"/>
          </a:p>
          <a:p>
            <a:pPr marL="274320" lvl="1" indent="0">
              <a:buNone/>
            </a:pPr>
            <a:endParaRPr lang="en-IN" dirty="0"/>
          </a:p>
          <a:p>
            <a:r>
              <a:rPr lang="en-IN" dirty="0"/>
              <a:t>Fertilizer Recommendation:</a:t>
            </a:r>
          </a:p>
          <a:p>
            <a:pPr lvl="1"/>
            <a:r>
              <a:rPr lang="en-IN" dirty="0">
                <a:hlinkClick r:id="rId3"/>
              </a:rPr>
              <a:t>https://www.kaggle.com/datasets/nishchalchandel/fertilizer-recommendation</a:t>
            </a:r>
            <a:endParaRPr lang="en-IN" dirty="0"/>
          </a:p>
          <a:p>
            <a:pPr marL="274320" lvl="1" indent="0">
              <a:buNone/>
            </a:pPr>
            <a:endParaRPr lang="en-IN" dirty="0"/>
          </a:p>
          <a:p>
            <a:r>
              <a:rPr lang="en-IN" dirty="0"/>
              <a:t>Irrigation Planning:</a:t>
            </a:r>
          </a:p>
          <a:p>
            <a:pPr marL="27432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72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763E74-B111-4F0A-990A-DC546EDB6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61977-BEC4-4705-BB60-C4C0C7471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1F1EFE-E608-4FCB-8DBB-12FA3AC1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7DD595-7EA3-45FF-B181-2B606353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6" name="Content Placeholder 5" descr="Graph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01269"/>
              </p:ext>
            </p:extLst>
          </p:nvPr>
        </p:nvGraphicFramePr>
        <p:xfrm>
          <a:off x="1286615" y="1286931"/>
          <a:ext cx="5668310" cy="428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848B10FE-6408-43F6-9A62-B98F2DB0F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971" y="-1"/>
            <a:ext cx="4025029" cy="6858000"/>
          </a:xfrm>
          <a:prstGeom prst="rect">
            <a:avLst/>
          </a:prstGeom>
          <a:blipFill dpi="0" rotWithShape="1">
            <a:blip r:embed="rId4">
              <a:alphaModFix amt="1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189" y="643464"/>
            <a:ext cx="2888344" cy="557107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PEAK PLANTING SEASON</a:t>
            </a:r>
          </a:p>
        </p:txBody>
      </p:sp>
    </p:spTree>
    <p:extLst>
      <p:ext uri="{BB962C8B-B14F-4D97-AF65-F5344CB8AC3E}">
        <p14:creationId xmlns:p14="http://schemas.microsoft.com/office/powerpoint/2010/main" val="411277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4D183E-A455-400F-B558-5EF3C42F6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EC6A0A-8EDD-4CAD-8301-B0613EFB6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2175" y="1005675"/>
            <a:ext cx="4800601" cy="4870174"/>
          </a:xfrm>
          <a:prstGeom prst="rect">
            <a:avLst/>
          </a:prstGeom>
          <a:solidFill>
            <a:schemeClr val="tx1"/>
          </a:solidFill>
          <a:ln w="6350" cap="sq" cmpd="sng" algn="ctr">
            <a:noFill/>
            <a:prstDash val="solid"/>
            <a:miter lim="800000"/>
          </a:ln>
          <a:effectLst/>
        </p:spPr>
      </p:sp>
      <p:pic>
        <p:nvPicPr>
          <p:cNvPr id="7" name="Content Placeholder 3" descr="Planting">
            <a:extLst>
              <a:ext uri="{FF2B5EF4-FFF2-40B4-BE49-F238E27FC236}">
                <a16:creationId xmlns:a16="http://schemas.microsoft.com/office/drawing/2014/main" id="{36C5320A-DFA9-4A31-8D7F-EE05D1E380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4515" y="1328394"/>
            <a:ext cx="4188221" cy="4227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BE61F3-2745-486A-9B37-D1351783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384" y="642594"/>
            <a:ext cx="4810815" cy="137160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THE PLANTING CYCLE</a:t>
            </a:r>
          </a:p>
        </p:txBody>
      </p:sp>
      <p:graphicFrame>
        <p:nvGraphicFramePr>
          <p:cNvPr id="10" name="Content Placeholder 2" descr="Smart Art">
            <a:extLst>
              <a:ext uri="{FF2B5EF4-FFF2-40B4-BE49-F238E27FC236}">
                <a16:creationId xmlns:a16="http://schemas.microsoft.com/office/drawing/2014/main" id="{D4F03EC1-D08C-45FA-AC9F-7C43CAF52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66216"/>
              </p:ext>
            </p:extLst>
          </p:nvPr>
        </p:nvGraphicFramePr>
        <p:xfrm>
          <a:off x="6315075" y="2103438"/>
          <a:ext cx="4810125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9118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FF3823-BBAD-4D28-B6DB-E416E2409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20F056-0FFD-4EE9-BDCB-8963C7F8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07ED7-71D7-4B95-8D4F-7B3E18623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38E6D2-F0D9-4B69-ABEB-EB70412E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35880" y="1267730"/>
            <a:ext cx="1920240" cy="731520"/>
            <a:chOff x="4828372" y="1267730"/>
            <a:chExt cx="2227748" cy="7315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5EA075-7728-48F3-B18E-92389160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5880" y="1267730"/>
              <a:ext cx="192024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15E6AD-1E2A-40FE-B424-56271D8A8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28372" y="1267730"/>
              <a:ext cx="1567331" cy="645295"/>
              <a:chOff x="5318306" y="1386268"/>
              <a:chExt cx="1567331" cy="64529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2CFBBA0-D70F-4068-8385-B020EA21A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963F62F-FFD6-43CD-BE0D-00770BB9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885637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75688F4-0BFA-49D0-92B0-84CBE5508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2031563"/>
                <a:ext cx="1567331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Picture 8" descr="Bright Flowers">
            <a:extLst>
              <a:ext uri="{FF2B5EF4-FFF2-40B4-BE49-F238E27FC236}">
                <a16:creationId xmlns:a16="http://schemas.microsoft.com/office/drawing/2014/main" id="{E3AED392-F4FF-45D7-9A91-FD20E7E29C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BB58C53-AF1A-4577-9FD9-2A6A3DDEA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F7F7DE-2DAA-4260-B379-423DEC36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BAEBB-B897-4E2E-8BE7-753F1060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07" y="2592708"/>
            <a:ext cx="9068586" cy="18833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0C984F-4779-40F8-A8DC-59DD7615B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D5430C-DB52-4EA6-8319-C7AC4C171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66ECFA-EC1E-4CD9-A9CC-1EBFE29AB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46FE2E-3188-4CA0-96F7-21A68D1B1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0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3949939-2C9E-4399-80BE-3FEFB064CF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B7C465-BD8F-4B6A-8925-267AB00CDB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FC83A0-AB98-4659-ACD5-D2185007C70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Garden design</Template>
  <TotalTime>5</TotalTime>
  <Words>67</Words>
  <Application>Microsoft Office PowerPoint</Application>
  <PresentationFormat>Widescreen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Savon</vt:lpstr>
      <vt:lpstr>Farming advisor</vt:lpstr>
      <vt:lpstr>GARDEN ELEMENTS</vt:lpstr>
      <vt:lpstr>Datasets Used</vt:lpstr>
      <vt:lpstr>PEAK PLANTING SEASON</vt:lpstr>
      <vt:lpstr>THE PLANTING CYCLE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hindavi050625@outlook.com</dc:creator>
  <cp:lastModifiedBy>hindavi050625@outlook.com</cp:lastModifiedBy>
  <cp:revision>3</cp:revision>
  <dcterms:created xsi:type="dcterms:W3CDTF">2025-07-22T15:52:45Z</dcterms:created>
  <dcterms:modified xsi:type="dcterms:W3CDTF">2025-08-11T00:44:07Z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