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68" d="100"/>
          <a:sy n="68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939599"/>
        <c:axId val="224596095"/>
      </c:area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Seeds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Plants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PLANTING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FEEDING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WATERING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HARVESTING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479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39747" y="253184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297216" y="479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Seeds</a:t>
          </a:r>
        </a:p>
      </dsp:txBody>
      <dsp:txXfrm>
        <a:off x="1297216" y="479"/>
        <a:ext cx="5450093" cy="1123131"/>
      </dsp:txXfrm>
    </dsp:sp>
    <dsp:sp modelId="{3A0D703B-098B-4E59-8765-DFD90796F008}">
      <dsp:nvSpPr>
        <dsp:cNvPr id="0" name=""/>
        <dsp:cNvSpPr/>
      </dsp:nvSpPr>
      <dsp:spPr>
        <a:xfrm>
          <a:off x="0" y="1404394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39747" y="1657098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297216" y="1404394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Plants</a:t>
          </a:r>
        </a:p>
      </dsp:txBody>
      <dsp:txXfrm>
        <a:off x="1297216" y="1404394"/>
        <a:ext cx="5450093" cy="1123131"/>
      </dsp:txXfrm>
    </dsp:sp>
    <dsp:sp modelId="{752F83EC-7F2D-41AA-973E-014FDB46F0D7}">
      <dsp:nvSpPr>
        <dsp:cNvPr id="0" name=""/>
        <dsp:cNvSpPr/>
      </dsp:nvSpPr>
      <dsp:spPr>
        <a:xfrm>
          <a:off x="0" y="2808308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339747" y="3061013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1297216" y="2808308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</a:t>
          </a:r>
        </a:p>
      </dsp:txBody>
      <dsp:txXfrm>
        <a:off x="1297216" y="2808308"/>
        <a:ext cx="5450093" cy="112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PLANTING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FEEDING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WATERING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HARVESTING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Farming advisor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GARDEN ELEMENTS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74849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01269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THE PLANTING CYCLE</a:t>
            </a: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6621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someone@example.com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1</TotalTime>
  <Words>29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Savon</vt:lpstr>
      <vt:lpstr>Farming advisor</vt:lpstr>
      <vt:lpstr>GARDEN ELEMENTS</vt:lpstr>
      <vt:lpstr>PEAK PLANTING SEASON</vt:lpstr>
      <vt:lpstr>THE PLANTING CYCLE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hindavi050625@outlook.com</dc:creator>
  <cp:lastModifiedBy>hindavi050625@outlook.com</cp:lastModifiedBy>
  <cp:revision>1</cp:revision>
  <dcterms:created xsi:type="dcterms:W3CDTF">2025-07-22T15:52:45Z</dcterms:created>
  <dcterms:modified xsi:type="dcterms:W3CDTF">2025-07-22T15:54:21Z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