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86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ar-DZ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75" d="100"/>
          <a:sy n="75" d="100"/>
        </p:scale>
        <p:origin x="1236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80014-C85A-4E34-8453-6CB8623621E4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4B8D4-F1EA-4F03-8AC0-0C2D0F265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10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4B8D4-F1EA-4F03-8AC0-0C2D0F2654A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71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4B8D4-F1EA-4F03-8AC0-0C2D0F2654A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666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C449-415B-4A84-AAE2-F6C5C747FFC7}" type="datetime8">
              <a:rPr lang="ar-DZ" smtClean="0"/>
              <a:t>18 كانون الأول، 20</a:t>
            </a:fld>
            <a:endParaRPr lang="ar-DZ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E1ED11-BF9B-4B71-8AA5-D0CE5EEBCA45}" type="slidenum">
              <a:rPr lang="ar-DZ" smtClean="0"/>
              <a:t>‹N°›</a:t>
            </a:fld>
            <a:endParaRPr lang="ar-DZ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D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E3B8-69D5-46A3-A983-91D0F01D9E8F}" type="datetime8">
              <a:rPr lang="ar-DZ" smtClean="0"/>
              <a:t>18 كانون الأول، 20</a:t>
            </a:fld>
            <a:endParaRPr lang="ar-D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ED11-BF9B-4B71-8AA5-D0CE5EEBCA45}" type="slidenum">
              <a:rPr lang="ar-DZ" smtClean="0"/>
              <a:t>‹N°›</a:t>
            </a:fld>
            <a:endParaRPr lang="ar-D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560B-5D7B-49F7-B985-C762D47BE9E9}" type="datetime8">
              <a:rPr lang="ar-DZ" smtClean="0"/>
              <a:t>18 كانون الأول، 20</a:t>
            </a:fld>
            <a:endParaRPr lang="ar-D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ED11-BF9B-4B71-8AA5-D0CE5EEBCA45}" type="slidenum">
              <a:rPr lang="ar-DZ" smtClean="0"/>
              <a:t>‹N°›</a:t>
            </a:fld>
            <a:endParaRPr lang="ar-D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81FC-BDE5-4775-BBC0-2DED3DF1F6B7}" type="datetime8">
              <a:rPr lang="ar-DZ" smtClean="0"/>
              <a:t>18 كانون الأول، 20</a:t>
            </a:fld>
            <a:endParaRPr lang="ar-DZ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E1ED11-BF9B-4B71-8AA5-D0CE5EEBCA45}" type="slidenum">
              <a:rPr lang="ar-DZ" smtClean="0"/>
              <a:t>‹N°›</a:t>
            </a:fld>
            <a:endParaRPr lang="ar-DZ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D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8348-2CDB-42F8-BCD1-C38D399D5426}" type="datetime8">
              <a:rPr lang="ar-DZ" smtClean="0"/>
              <a:t>18 كانون الأول، 20</a:t>
            </a:fld>
            <a:endParaRPr lang="ar-DZ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E1ED11-BF9B-4B71-8AA5-D0CE5EEBCA45}" type="slidenum">
              <a:rPr lang="ar-DZ" smtClean="0"/>
              <a:t>‹N°›</a:t>
            </a:fld>
            <a:endParaRPr lang="ar-DZ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462-8E2D-45AB-8FE2-75EF7C1A7FB1}" type="datetime8">
              <a:rPr lang="ar-DZ" smtClean="0"/>
              <a:t>18 كانون الأول، 20</a:t>
            </a:fld>
            <a:endParaRPr lang="ar-D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E1ED11-BF9B-4B71-8AA5-D0CE5EEBCA45}" type="slidenum">
              <a:rPr lang="ar-DZ" smtClean="0"/>
              <a:t>‹N°›</a:t>
            </a:fld>
            <a:endParaRPr lang="ar-D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BC39-C018-400A-9043-A116080A0ADA}" type="datetime8">
              <a:rPr lang="ar-DZ" smtClean="0"/>
              <a:t>18 كانون الأول، 20</a:t>
            </a:fld>
            <a:endParaRPr lang="ar-DZ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E1ED11-BF9B-4B71-8AA5-D0CE5EEBCA45}" type="slidenum">
              <a:rPr lang="ar-DZ" smtClean="0"/>
              <a:t>‹N°›</a:t>
            </a:fld>
            <a:endParaRPr lang="ar-DZ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D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47FB-F19A-4C82-AC8B-F277CA552A09}" type="datetime8">
              <a:rPr lang="ar-DZ" smtClean="0"/>
              <a:t>18 كانون الأول، 20</a:t>
            </a:fld>
            <a:endParaRPr lang="ar-D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E1ED11-BF9B-4B71-8AA5-D0CE5EEBCA45}" type="slidenum">
              <a:rPr lang="ar-DZ" smtClean="0"/>
              <a:t>‹N°›</a:t>
            </a:fld>
            <a:endParaRPr lang="ar-D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D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0DAC-2C1D-4E13-BCDE-CA526664C4DE}" type="datetime8">
              <a:rPr lang="ar-DZ" smtClean="0"/>
              <a:t>18 كانون الأول، 20</a:t>
            </a:fld>
            <a:endParaRPr lang="ar-D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E1ED11-BF9B-4B71-8AA5-D0CE5EEBCA45}" type="slidenum">
              <a:rPr lang="ar-DZ" smtClean="0"/>
              <a:t>‹N°›</a:t>
            </a:fld>
            <a:endParaRPr lang="ar-DZ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D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176B-267A-4815-8C21-97F2F54826D4}" type="datetime8">
              <a:rPr lang="ar-DZ" smtClean="0"/>
              <a:t>18 كانون الأول، 20</a:t>
            </a:fld>
            <a:endParaRPr lang="ar-DZ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E1ED11-BF9B-4B71-8AA5-D0CE5EEBCA45}" type="slidenum">
              <a:rPr lang="ar-DZ" smtClean="0"/>
              <a:t>‹N°›</a:t>
            </a:fld>
            <a:endParaRPr lang="ar-DZ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8F6F-3FC1-4052-AB98-220E53E57048}" type="datetime8">
              <a:rPr lang="ar-DZ" smtClean="0"/>
              <a:t>18 كانون الأول، 20</a:t>
            </a:fld>
            <a:endParaRPr lang="ar-DZ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E1ED11-BF9B-4B71-8AA5-D0CE5EEBCA45}" type="slidenum">
              <a:rPr lang="ar-DZ" smtClean="0"/>
              <a:t>‹N°›</a:t>
            </a:fld>
            <a:endParaRPr lang="ar-DZ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D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B58DE1F-5D6C-4D08-98ED-A9F315189CC4}" type="datetime8">
              <a:rPr lang="ar-DZ" smtClean="0"/>
              <a:t>18 كانون الأول، 20</a:t>
            </a:fld>
            <a:endParaRPr lang="ar-D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ar-D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FE1ED11-BF9B-4B71-8AA5-D0CE5EEBCA45}" type="slidenum">
              <a:rPr lang="ar-DZ" smtClean="0"/>
              <a:t>‹N°›</a:t>
            </a:fld>
            <a:endParaRPr lang="ar-DZ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l" defTabSz="914400" rtl="1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74320" indent="-256032" algn="r" defTabSz="914400" rtl="1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r" defTabSz="914400" rtl="1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r" defTabSz="914400" rtl="1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r" defTabSz="914400" rtl="1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r" defTabSz="914400" rtl="1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r" defTabSz="914400" rtl="1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r" defTabSz="914400" rtl="1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r" defTabSz="914400" rtl="1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r" defTabSz="914400" rtl="1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1777752"/>
          </a:xfrm>
        </p:spPr>
        <p:txBody>
          <a:bodyPr/>
          <a:lstStyle/>
          <a:p>
            <a:r>
              <a:rPr lang="fr-FR" sz="5400" dirty="0" smtClean="0"/>
              <a:t>Web </a:t>
            </a:r>
            <a:r>
              <a:rPr lang="fr-FR" sz="5400" dirty="0" err="1" smtClean="0"/>
              <a:t>fundamentals</a:t>
            </a:r>
            <a:endParaRPr lang="ar-DZ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3768" y="4077072"/>
            <a:ext cx="6038056" cy="685800"/>
          </a:xfrm>
        </p:spPr>
        <p:txBody>
          <a:bodyPr/>
          <a:lstStyle/>
          <a:p>
            <a:r>
              <a:rPr lang="fr-FR" dirty="0" smtClean="0"/>
              <a:t> </a:t>
            </a:r>
            <a:r>
              <a:rPr lang="fr-FR" dirty="0" smtClean="0"/>
              <a:t>By </a:t>
            </a:r>
            <a:r>
              <a:rPr lang="fr-FR" dirty="0" smtClean="0"/>
              <a:t>: Hind BENSAFI ; </a:t>
            </a:r>
            <a:endParaRPr lang="ar-D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273101" y="5013176"/>
            <a:ext cx="426164" cy="102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5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9822" y="5373216"/>
            <a:ext cx="7543800" cy="914400"/>
          </a:xfrm>
        </p:spPr>
        <p:txBody>
          <a:bodyPr/>
          <a:lstStyle/>
          <a:p>
            <a:r>
              <a:rPr lang="fr-FR" dirty="0" smtClean="0"/>
              <a:t>How </a:t>
            </a:r>
            <a:r>
              <a:rPr lang="fr-FR" dirty="0" err="1" smtClean="0"/>
              <a:t>does</a:t>
            </a:r>
            <a:r>
              <a:rPr lang="fr-FR" dirty="0" smtClean="0"/>
              <a:t> web </a:t>
            </a:r>
            <a:r>
              <a:rPr lang="fr-FR" dirty="0" err="1" smtClean="0"/>
              <a:t>works</a:t>
            </a:r>
            <a:r>
              <a:rPr lang="fr-FR" dirty="0" smtClean="0"/>
              <a:t> ?</a:t>
            </a:r>
            <a:endParaRPr lang="ar-DZ" dirty="0"/>
          </a:p>
        </p:txBody>
      </p:sp>
      <p:pic>
        <p:nvPicPr>
          <p:cNvPr id="1026" name="Picture 2" descr="C:\Program Files\Microsoft Office\MEDIA\CAGCAT10\j0195384.wmf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51" y="681012"/>
            <a:ext cx="774787" cy="79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rver"/>
          <p:cNvSpPr>
            <a:spLocks noEditPoints="1" noChangeArrowheads="1"/>
          </p:cNvSpPr>
          <p:nvPr/>
        </p:nvSpPr>
        <p:spPr bwMode="auto">
          <a:xfrm>
            <a:off x="7540256" y="557137"/>
            <a:ext cx="460087" cy="103871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DZ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95985" y="908720"/>
            <a:ext cx="5363034" cy="13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43" y="3395229"/>
            <a:ext cx="1175408" cy="119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285" y="212397"/>
            <a:ext cx="1022239" cy="864096"/>
          </a:xfrm>
          <a:prstGeom prst="rect">
            <a:avLst/>
          </a:prstGeom>
        </p:spPr>
      </p:pic>
      <p:sp>
        <p:nvSpPr>
          <p:cNvPr id="15" name="server"/>
          <p:cNvSpPr>
            <a:spLocks noEditPoints="1" noChangeArrowheads="1"/>
          </p:cNvSpPr>
          <p:nvPr/>
        </p:nvSpPr>
        <p:spPr bwMode="auto">
          <a:xfrm>
            <a:off x="3421198" y="2389617"/>
            <a:ext cx="460087" cy="8748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DZ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534348" y="2962631"/>
            <a:ext cx="1618618" cy="519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14139" y="569073"/>
            <a:ext cx="265136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sz="1400" i="1" dirty="0" smtClean="0"/>
              <a:t>On browser : www.gomycode.com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1995985" y="1196753"/>
            <a:ext cx="5363034" cy="24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02465" y="1298835"/>
            <a:ext cx="3874715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sz="1400" i="1" dirty="0" err="1" smtClean="0"/>
              <a:t>Gomycode</a:t>
            </a:r>
            <a:r>
              <a:rPr lang="fr-FR" sz="1400" i="1" dirty="0" smtClean="0"/>
              <a:t> </a:t>
            </a:r>
            <a:r>
              <a:rPr lang="fr-FR" sz="1400" i="1" dirty="0" err="1" smtClean="0"/>
              <a:t>webpage</a:t>
            </a:r>
            <a:r>
              <a:rPr lang="fr-FR" sz="1400" i="1" dirty="0" smtClean="0"/>
              <a:t> </a:t>
            </a:r>
            <a:r>
              <a:rPr lang="fr-FR" sz="1400" i="1" dirty="0" err="1" smtClean="0"/>
              <a:t>displayed</a:t>
            </a:r>
            <a:r>
              <a:rPr lang="fr-FR" sz="1400" i="1" dirty="0" smtClean="0"/>
              <a:t> on the client browser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2860" y="2302001"/>
            <a:ext cx="16898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b="1" dirty="0" err="1" smtClean="0"/>
              <a:t>Logic</a:t>
            </a:r>
            <a:r>
              <a:rPr lang="fr-FR" b="1" dirty="0" smtClean="0"/>
              <a:t> </a:t>
            </a:r>
            <a:r>
              <a:rPr lang="fr-FR" b="1" dirty="0" err="1" smtClean="0"/>
              <a:t>behind</a:t>
            </a:r>
            <a:r>
              <a:rPr lang="fr-FR" b="1" dirty="0" smtClean="0"/>
              <a:t> 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48871" y="3264424"/>
            <a:ext cx="920444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sz="1100" dirty="0" smtClean="0"/>
              <a:t>DNS Server</a:t>
            </a:r>
          </a:p>
        </p:txBody>
      </p:sp>
      <p:sp>
        <p:nvSpPr>
          <p:cNvPr id="26" name="TextBox 25"/>
          <p:cNvSpPr txBox="1"/>
          <p:nvPr/>
        </p:nvSpPr>
        <p:spPr>
          <a:xfrm rot="20521073">
            <a:off x="1437674" y="2959989"/>
            <a:ext cx="163102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sz="1200" dirty="0" smtClean="0"/>
              <a:t>www.gomycode.com</a:t>
            </a:r>
            <a:endParaRPr lang="ar-DZ" sz="12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583451" y="3182042"/>
            <a:ext cx="1618618" cy="521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0569868">
            <a:off x="1698307" y="3481987"/>
            <a:ext cx="151355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sz="1100" dirty="0" err="1" smtClean="0"/>
              <a:t>Ip</a:t>
            </a:r>
            <a:r>
              <a:rPr lang="fr-FR" sz="1100" dirty="0" smtClean="0"/>
              <a:t> </a:t>
            </a:r>
            <a:r>
              <a:rPr lang="fr-FR" sz="1100" dirty="0" err="1" smtClean="0"/>
              <a:t>add</a:t>
            </a:r>
            <a:r>
              <a:rPr lang="fr-FR" sz="1100" dirty="0" smtClean="0"/>
              <a:t> : 172.100.20.10</a:t>
            </a:r>
            <a:endParaRPr lang="ar-DZ" sz="1100" dirty="0"/>
          </a:p>
        </p:txBody>
      </p:sp>
      <p:cxnSp>
        <p:nvCxnSpPr>
          <p:cNvPr id="1025" name="Straight Arrow Connector 1024"/>
          <p:cNvCxnSpPr/>
          <p:nvPr/>
        </p:nvCxnSpPr>
        <p:spPr>
          <a:xfrm>
            <a:off x="1652576" y="3987946"/>
            <a:ext cx="55088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29665" y="3703331"/>
            <a:ext cx="995785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sz="1100" dirty="0" smtClean="0"/>
              <a:t>172.100.20.10</a:t>
            </a:r>
            <a:endParaRPr lang="ar-DZ" sz="1100" dirty="0"/>
          </a:p>
        </p:txBody>
      </p:sp>
      <p:sp>
        <p:nvSpPr>
          <p:cNvPr id="36" name="server"/>
          <p:cNvSpPr>
            <a:spLocks noEditPoints="1" noChangeArrowheads="1"/>
          </p:cNvSpPr>
          <p:nvPr/>
        </p:nvSpPr>
        <p:spPr bwMode="auto">
          <a:xfrm>
            <a:off x="7310212" y="3523758"/>
            <a:ext cx="460087" cy="8748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DZ"/>
          </a:p>
        </p:txBody>
      </p:sp>
      <p:sp>
        <p:nvSpPr>
          <p:cNvPr id="1027" name="TextBox 1026"/>
          <p:cNvSpPr txBox="1"/>
          <p:nvPr/>
        </p:nvSpPr>
        <p:spPr>
          <a:xfrm>
            <a:off x="7310212" y="1654400"/>
            <a:ext cx="893193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sz="1100" dirty="0" smtClean="0"/>
              <a:t>Web server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71664" y="4484596"/>
            <a:ext cx="90762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sz="1100" dirty="0" smtClean="0"/>
              <a:t>Web Server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13132" y="3481987"/>
            <a:ext cx="840294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sz="1100" dirty="0" smtClean="0"/>
              <a:t>http / GET</a:t>
            </a:r>
          </a:p>
        </p:txBody>
      </p:sp>
      <p:cxnSp>
        <p:nvCxnSpPr>
          <p:cNvPr id="1029" name="Straight Arrow Connector 1028"/>
          <p:cNvCxnSpPr/>
          <p:nvPr/>
        </p:nvCxnSpPr>
        <p:spPr>
          <a:xfrm flipH="1">
            <a:off x="1583452" y="4506364"/>
            <a:ext cx="54882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/>
          <p:cNvSpPr txBox="1"/>
          <p:nvPr/>
        </p:nvSpPr>
        <p:spPr>
          <a:xfrm>
            <a:off x="2773285" y="4621127"/>
            <a:ext cx="310854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sz="1200" dirty="0" err="1" smtClean="0"/>
              <a:t>Response</a:t>
            </a:r>
            <a:r>
              <a:rPr lang="fr-FR" sz="1200" dirty="0" smtClean="0"/>
              <a:t>: html code of « </a:t>
            </a:r>
            <a:r>
              <a:rPr lang="fr-FR" sz="1200" dirty="0" err="1" smtClean="0"/>
              <a:t>gomycode</a:t>
            </a:r>
            <a:r>
              <a:rPr lang="fr-FR" sz="1200" dirty="0" smtClean="0"/>
              <a:t> page »</a:t>
            </a:r>
            <a:endParaRPr lang="ar-DZ" sz="12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58437"/>
            <a:ext cx="461928" cy="390466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>
          <a:xfrm>
            <a:off x="8775104" y="6510312"/>
            <a:ext cx="368896" cy="332656"/>
          </a:xfrm>
        </p:spPr>
        <p:txBody>
          <a:bodyPr/>
          <a:lstStyle/>
          <a:p>
            <a:fld id="{1FE1ED11-BF9B-4B71-8AA5-D0CE5EEBCA45}" type="slidenum">
              <a:rPr lang="ar-DZ" smtClean="0"/>
              <a:t>2</a:t>
            </a:fld>
            <a:endParaRPr lang="ar-DZ" dirty="0"/>
          </a:p>
        </p:txBody>
      </p:sp>
    </p:spTree>
    <p:extLst>
      <p:ext uri="{BB962C8B-B14F-4D97-AF65-F5344CB8AC3E}">
        <p14:creationId xmlns:p14="http://schemas.microsoft.com/office/powerpoint/2010/main" val="28746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7" grpId="0"/>
      <p:bldP spid="20" grpId="0"/>
      <p:bldP spid="24" grpId="0"/>
      <p:bldP spid="25" grpId="0"/>
      <p:bldP spid="26" grpId="0"/>
      <p:bldP spid="31" grpId="0"/>
      <p:bldP spid="35" grpId="0"/>
      <p:bldP spid="36" grpId="0" animBg="1"/>
      <p:bldP spid="1027" grpId="0"/>
      <p:bldP spid="38" grpId="0"/>
      <p:bldP spid="39" grpId="0"/>
      <p:bldP spid="10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9822" y="5373216"/>
            <a:ext cx="7543800" cy="914400"/>
          </a:xfrm>
        </p:spPr>
        <p:txBody>
          <a:bodyPr/>
          <a:lstStyle/>
          <a:p>
            <a:r>
              <a:rPr lang="fr-FR" dirty="0" smtClean="0"/>
              <a:t>How </a:t>
            </a:r>
            <a:r>
              <a:rPr lang="fr-FR" dirty="0" err="1" smtClean="0"/>
              <a:t>does</a:t>
            </a:r>
            <a:r>
              <a:rPr lang="fr-FR" dirty="0" smtClean="0"/>
              <a:t> web </a:t>
            </a:r>
            <a:r>
              <a:rPr lang="fr-FR" dirty="0" err="1" smtClean="0"/>
              <a:t>works</a:t>
            </a:r>
            <a:r>
              <a:rPr lang="fr-FR" dirty="0" smtClean="0"/>
              <a:t> ?</a:t>
            </a:r>
            <a:endParaRPr lang="ar-DZ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1680" y="685801"/>
            <a:ext cx="6840760" cy="4687415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fr-FR" dirty="0" smtClean="0"/>
              <a:t>In </a:t>
            </a:r>
            <a:r>
              <a:rPr lang="fr-FR" dirty="0" err="1" smtClean="0"/>
              <a:t>general</a:t>
            </a:r>
            <a:r>
              <a:rPr lang="fr-FR" dirty="0" smtClean="0"/>
              <a:t>, </a:t>
            </a:r>
            <a:r>
              <a:rPr lang="fr-FR" dirty="0" smtClean="0"/>
              <a:t>the </a:t>
            </a:r>
            <a:r>
              <a:rPr lang="fr-FR" dirty="0" smtClean="0"/>
              <a:t>web </a:t>
            </a:r>
            <a:r>
              <a:rPr lang="fr-FR" dirty="0" smtClean="0"/>
              <a:t>is </a:t>
            </a:r>
            <a:r>
              <a:rPr lang="fr-FR" dirty="0" smtClean="0"/>
              <a:t>a set </a:t>
            </a:r>
            <a:r>
              <a:rPr lang="fr-FR" dirty="0" smtClean="0"/>
              <a:t>of </a:t>
            </a:r>
            <a:r>
              <a:rPr lang="fr-FR" dirty="0" err="1" smtClean="0"/>
              <a:t>intractions</a:t>
            </a:r>
            <a:r>
              <a:rPr lang="fr-FR" dirty="0" smtClean="0"/>
              <a:t> 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types of machines </a:t>
            </a:r>
            <a:r>
              <a:rPr lang="fr-FR" dirty="0" smtClean="0"/>
              <a:t>: </a:t>
            </a:r>
            <a:r>
              <a:rPr lang="fr-FR" dirty="0" smtClean="0"/>
              <a:t>clients (browsers, </a:t>
            </a:r>
            <a:r>
              <a:rPr lang="fr-FR" dirty="0" smtClean="0"/>
              <a:t>mobile </a:t>
            </a:r>
            <a:r>
              <a:rPr lang="fr-FR" dirty="0" smtClean="0"/>
              <a:t>applications, ..) and servers (</a:t>
            </a:r>
            <a:r>
              <a:rPr lang="fr-FR" dirty="0" err="1" smtClean="0"/>
              <a:t>huge</a:t>
            </a:r>
            <a:r>
              <a:rPr lang="fr-FR" dirty="0" smtClean="0"/>
              <a:t> </a:t>
            </a:r>
            <a:r>
              <a:rPr lang="fr-FR" dirty="0" err="1" smtClean="0"/>
              <a:t>powerful</a:t>
            </a:r>
            <a:r>
              <a:rPr lang="fr-FR" dirty="0" smtClean="0"/>
              <a:t> </a:t>
            </a:r>
            <a:r>
              <a:rPr lang="fr-FR" dirty="0" err="1" smtClean="0"/>
              <a:t>machinses</a:t>
            </a:r>
            <a:r>
              <a:rPr lang="fr-FR" dirty="0" smtClean="0"/>
              <a:t>). </a:t>
            </a:r>
          </a:p>
          <a:p>
            <a:pPr algn="l" rtl="0"/>
            <a:r>
              <a:rPr lang="fr-FR" dirty="0" smtClean="0"/>
              <a:t>To </a:t>
            </a:r>
            <a:r>
              <a:rPr lang="fr-FR" dirty="0" err="1" smtClean="0"/>
              <a:t>explain</a:t>
            </a:r>
            <a:r>
              <a:rPr lang="fr-FR" dirty="0" smtClean="0"/>
              <a:t> how the web </a:t>
            </a:r>
            <a:r>
              <a:rPr lang="fr-FR" dirty="0" err="1" smtClean="0"/>
              <a:t>works</a:t>
            </a:r>
            <a:r>
              <a:rPr lang="fr-FR" dirty="0" smtClean="0"/>
              <a:t> </a:t>
            </a:r>
            <a:r>
              <a:rPr lang="fr-FR" dirty="0" smtClean="0"/>
              <a:t>(how </a:t>
            </a:r>
            <a:r>
              <a:rPr lang="fr-FR" dirty="0" err="1" smtClean="0"/>
              <a:t>this</a:t>
            </a:r>
            <a:r>
              <a:rPr lang="fr-FR" dirty="0" smtClean="0"/>
              <a:t> interactions </a:t>
            </a:r>
            <a:r>
              <a:rPr lang="fr-FR" dirty="0" err="1" smtClean="0"/>
              <a:t>happens</a:t>
            </a:r>
            <a:r>
              <a:rPr lang="fr-FR" dirty="0" smtClean="0"/>
              <a:t>) </a:t>
            </a:r>
            <a:r>
              <a:rPr lang="fr-FR" dirty="0" err="1" smtClean="0"/>
              <a:t>let’s</a:t>
            </a:r>
            <a:r>
              <a:rPr lang="fr-FR" dirty="0" smtClean="0"/>
              <a:t> </a:t>
            </a:r>
            <a:r>
              <a:rPr lang="fr-FR" dirty="0" err="1" smtClean="0"/>
              <a:t>take</a:t>
            </a:r>
            <a:r>
              <a:rPr lang="fr-FR" dirty="0" smtClean="0"/>
              <a:t> a look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smtClean="0"/>
              <a:t>the </a:t>
            </a:r>
            <a:r>
              <a:rPr lang="fr-FR" dirty="0" err="1" smtClean="0"/>
              <a:t>previous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 :</a:t>
            </a:r>
          </a:p>
          <a:p>
            <a:pPr algn="l" rtl="0"/>
            <a:endParaRPr lang="fr-FR" dirty="0" smtClean="0"/>
          </a:p>
          <a:p>
            <a:pPr marL="18288" indent="0" algn="l" rtl="0">
              <a:buNone/>
            </a:pPr>
            <a:r>
              <a:rPr lang="fr-FR" dirty="0" smtClean="0"/>
              <a:t>	   By </a:t>
            </a:r>
            <a:r>
              <a:rPr lang="fr-FR" dirty="0" err="1" smtClean="0"/>
              <a:t>tapping</a:t>
            </a:r>
            <a:r>
              <a:rPr lang="fr-FR" dirty="0" smtClean="0"/>
              <a:t> the url of the page in the browser , 	</a:t>
            </a:r>
            <a:r>
              <a:rPr lang="fr-FR" dirty="0" err="1" smtClean="0"/>
              <a:t>you</a:t>
            </a:r>
            <a:r>
              <a:rPr lang="fr-FR" dirty="0" smtClean="0"/>
              <a:t> are </a:t>
            </a:r>
            <a:r>
              <a:rPr lang="fr-FR" dirty="0" err="1" smtClean="0"/>
              <a:t>sending</a:t>
            </a:r>
            <a:r>
              <a:rPr lang="fr-FR" dirty="0" smtClean="0"/>
              <a:t> an </a:t>
            </a:r>
            <a:r>
              <a:rPr lang="fr-FR" dirty="0" smtClean="0">
                <a:solidFill>
                  <a:srgbClr val="FFFF00"/>
                </a:solidFill>
              </a:rPr>
              <a:t>HTTP </a:t>
            </a:r>
            <a:r>
              <a:rPr lang="fr-FR" dirty="0" err="1" smtClean="0">
                <a:solidFill>
                  <a:srgbClr val="FFFF00"/>
                </a:solidFill>
              </a:rPr>
              <a:t>request</a:t>
            </a:r>
            <a:r>
              <a:rPr lang="fr-FR" dirty="0" smtClean="0"/>
              <a:t> </a:t>
            </a:r>
            <a:r>
              <a:rPr lang="fr-FR" dirty="0" smtClean="0"/>
              <a:t>to </a:t>
            </a:r>
            <a:r>
              <a:rPr lang="fr-FR" dirty="0" err="1" smtClean="0">
                <a:solidFill>
                  <a:srgbClr val="FFFF00"/>
                </a:solidFill>
              </a:rPr>
              <a:t>get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	the </a:t>
            </a:r>
            <a:r>
              <a:rPr lang="fr-FR" dirty="0" err="1" smtClean="0"/>
              <a:t>webserver</a:t>
            </a:r>
            <a:r>
              <a:rPr lang="fr-FR" dirty="0" smtClean="0"/>
              <a:t>, but </a:t>
            </a:r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, the browser </a:t>
            </a:r>
            <a:r>
              <a:rPr lang="fr-FR" dirty="0" err="1" smtClean="0"/>
              <a:t>needs</a:t>
            </a:r>
            <a:r>
              <a:rPr lang="fr-FR" dirty="0" smtClean="0"/>
              <a:t> to 	know the ip </a:t>
            </a:r>
            <a:r>
              <a:rPr lang="fr-FR" dirty="0" err="1" smtClean="0"/>
              <a:t>address</a:t>
            </a:r>
            <a:r>
              <a:rPr lang="fr-FR" dirty="0" smtClean="0"/>
              <a:t> of the server </a:t>
            </a:r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page is 	</a:t>
            </a:r>
            <a:r>
              <a:rPr lang="fr-FR" dirty="0" err="1" smtClean="0"/>
              <a:t>stored</a:t>
            </a:r>
            <a:r>
              <a:rPr lang="fr-FR" dirty="0" smtClean="0"/>
              <a:t>, for </a:t>
            </a:r>
            <a:r>
              <a:rPr lang="fr-FR" dirty="0" err="1" smtClean="0"/>
              <a:t>that</a:t>
            </a:r>
            <a:r>
              <a:rPr lang="fr-FR" dirty="0" smtClean="0"/>
              <a:t>, </a:t>
            </a:r>
            <a:r>
              <a:rPr lang="fr-FR" dirty="0" err="1" smtClean="0"/>
              <a:t>he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connect</a:t>
            </a:r>
            <a:r>
              <a:rPr lang="fr-FR" dirty="0" smtClean="0"/>
              <a:t> first to the </a:t>
            </a:r>
            <a:r>
              <a:rPr lang="fr-FR" dirty="0" smtClean="0">
                <a:solidFill>
                  <a:srgbClr val="FFFF00"/>
                </a:solidFill>
              </a:rPr>
              <a:t>DNS 	server </a:t>
            </a:r>
            <a:r>
              <a:rPr lang="fr-FR" dirty="0" smtClean="0"/>
              <a:t>and </a:t>
            </a:r>
            <a:r>
              <a:rPr lang="fr-FR" dirty="0" err="1" smtClean="0"/>
              <a:t>ask</a:t>
            </a:r>
            <a:r>
              <a:rPr lang="fr-FR" dirty="0" smtClean="0"/>
              <a:t> for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address</a:t>
            </a:r>
            <a:r>
              <a:rPr lang="fr-FR" dirty="0" smtClean="0"/>
              <a:t>.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, 	the 	browser </a:t>
            </a:r>
            <a:r>
              <a:rPr lang="fr-FR" dirty="0" err="1" smtClean="0"/>
              <a:t>connect</a:t>
            </a:r>
            <a:r>
              <a:rPr lang="fr-FR" dirty="0" smtClean="0"/>
              <a:t> to the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dirty="0" err="1" smtClean="0"/>
              <a:t>address</a:t>
            </a:r>
            <a:r>
              <a:rPr lang="fr-FR" dirty="0" smtClean="0"/>
              <a:t> and </a:t>
            </a:r>
            <a:r>
              <a:rPr lang="fr-FR" dirty="0" err="1" smtClean="0"/>
              <a:t>depending</a:t>
            </a:r>
            <a:r>
              <a:rPr lang="fr-FR" dirty="0" smtClean="0"/>
              <a:t> 	on the http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specified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get</a:t>
            </a:r>
            <a:r>
              <a:rPr lang="fr-FR" dirty="0" smtClean="0"/>
              <a:t> a </a:t>
            </a:r>
            <a:r>
              <a:rPr lang="fr-FR" dirty="0" err="1" smtClean="0"/>
              <a:t>response</a:t>
            </a:r>
            <a:r>
              <a:rPr lang="fr-FR" dirty="0" smtClean="0"/>
              <a:t> 	</a:t>
            </a:r>
            <a:r>
              <a:rPr lang="fr-FR" dirty="0" err="1" smtClean="0"/>
              <a:t>from</a:t>
            </a:r>
            <a:r>
              <a:rPr lang="fr-FR" dirty="0" smtClean="0"/>
              <a:t> the server, in case of a </a:t>
            </a:r>
            <a:r>
              <a:rPr lang="fr-FR" dirty="0" err="1" smtClean="0">
                <a:solidFill>
                  <a:srgbClr val="FFFF00"/>
                </a:solidFill>
              </a:rPr>
              <a:t>get</a:t>
            </a:r>
            <a:r>
              <a:rPr lang="fr-FR" dirty="0" smtClean="0">
                <a:solidFill>
                  <a:srgbClr val="FFFF00"/>
                </a:solidFill>
              </a:rPr>
              <a:t> </a:t>
            </a:r>
            <a:r>
              <a:rPr lang="fr-FR" dirty="0" err="1" smtClean="0">
                <a:solidFill>
                  <a:srgbClr val="FFFF00"/>
                </a:solidFill>
              </a:rPr>
              <a:t>request</a:t>
            </a:r>
            <a:r>
              <a:rPr lang="fr-FR" dirty="0" smtClean="0"/>
              <a:t>, the server 	</a:t>
            </a:r>
            <a:r>
              <a:rPr lang="fr-FR" dirty="0" err="1" smtClean="0"/>
              <a:t>respond</a:t>
            </a:r>
            <a:r>
              <a:rPr lang="fr-FR" dirty="0" smtClean="0"/>
              <a:t> to the browser </a:t>
            </a:r>
            <a:r>
              <a:rPr lang="fr-FR" dirty="0" err="1" smtClean="0"/>
              <a:t>with</a:t>
            </a:r>
            <a:r>
              <a:rPr lang="fr-FR" dirty="0" smtClean="0"/>
              <a:t> the code (html, css, </a:t>
            </a:r>
            <a:r>
              <a:rPr lang="fr-FR" dirty="0" err="1" smtClean="0"/>
              <a:t>js</a:t>
            </a:r>
            <a:r>
              <a:rPr lang="fr-FR" dirty="0" smtClean="0"/>
              <a:t>) of 	the </a:t>
            </a:r>
            <a:r>
              <a:rPr lang="fr-FR" dirty="0" err="1" smtClean="0"/>
              <a:t>asked</a:t>
            </a:r>
            <a:r>
              <a:rPr lang="fr-FR" dirty="0" smtClean="0"/>
              <a:t> page.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8847112" y="6525344"/>
            <a:ext cx="296888" cy="332656"/>
          </a:xfrm>
        </p:spPr>
        <p:txBody>
          <a:bodyPr/>
          <a:lstStyle/>
          <a:p>
            <a:fld id="{1FE1ED11-BF9B-4B71-8AA5-D0CE5EEBCA45}" type="slidenum">
              <a:rPr lang="ar-DZ" smtClean="0"/>
              <a:t>3</a:t>
            </a:fld>
            <a:endParaRPr lang="ar-DZ" dirty="0"/>
          </a:p>
        </p:txBody>
      </p:sp>
    </p:spTree>
    <p:extLst>
      <p:ext uri="{BB962C8B-B14F-4D97-AF65-F5344CB8AC3E}">
        <p14:creationId xmlns:p14="http://schemas.microsoft.com/office/powerpoint/2010/main" val="205911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fr-FR" dirty="0" err="1" smtClean="0"/>
              <a:t>Skills</a:t>
            </a:r>
            <a:r>
              <a:rPr lang="fr-FR" dirty="0" smtClean="0"/>
              <a:t> :</a:t>
            </a:r>
          </a:p>
          <a:p>
            <a:pPr marL="18288" indent="0" algn="l" rtl="0">
              <a:buNone/>
            </a:pPr>
            <a:r>
              <a:rPr lang="fr-FR" dirty="0" smtClean="0"/>
              <a:t>	Front-End : </a:t>
            </a:r>
            <a:r>
              <a:rPr lang="fr-FR" dirty="0" smtClean="0"/>
              <a:t>HTML, CSS, </a:t>
            </a:r>
            <a:r>
              <a:rPr lang="fr-FR" dirty="0" smtClean="0"/>
              <a:t>JAVASCRIPT.</a:t>
            </a:r>
            <a:endParaRPr lang="fr-FR" dirty="0" smtClean="0"/>
          </a:p>
          <a:p>
            <a:pPr marL="18288" indent="0" algn="l" rtl="0">
              <a:buNone/>
            </a:pPr>
            <a:r>
              <a:rPr lang="fr-FR" dirty="0" smtClean="0"/>
              <a:t>	Back-End  : </a:t>
            </a:r>
          </a:p>
          <a:p>
            <a:pPr marL="18288" indent="0" algn="l" rtl="0">
              <a:buNone/>
            </a:pPr>
            <a:r>
              <a:rPr lang="fr-FR" dirty="0"/>
              <a:t>	</a:t>
            </a:r>
            <a:r>
              <a:rPr lang="fr-FR" dirty="0" smtClean="0"/>
              <a:t>	1- </a:t>
            </a:r>
            <a:r>
              <a:rPr lang="fr-FR" dirty="0" err="1" smtClean="0"/>
              <a:t>A</a:t>
            </a:r>
            <a:r>
              <a:rPr lang="fr-FR" dirty="0" err="1" smtClean="0"/>
              <a:t>ny</a:t>
            </a:r>
            <a:r>
              <a:rPr lang="fr-FR" dirty="0" smtClean="0"/>
              <a:t> </a:t>
            </a:r>
            <a:r>
              <a:rPr lang="fr-FR" dirty="0" smtClean="0"/>
              <a:t>back end </a:t>
            </a:r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smtClean="0"/>
              <a:t>	                    		    are </a:t>
            </a:r>
            <a:r>
              <a:rPr lang="fr-FR" dirty="0" err="1" smtClean="0"/>
              <a:t>familiar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, </a:t>
            </a:r>
            <a:r>
              <a:rPr lang="fr-FR" dirty="0" err="1" smtClean="0"/>
              <a:t>it</a:t>
            </a:r>
            <a:r>
              <a:rPr lang="fr-FR" dirty="0" smtClean="0"/>
              <a:t> is </a:t>
            </a:r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		   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interpreted</a:t>
            </a:r>
            <a:r>
              <a:rPr lang="fr-FR" dirty="0" smtClean="0"/>
              <a:t> </a:t>
            </a:r>
            <a:r>
              <a:rPr lang="fr-FR" dirty="0" smtClean="0"/>
              <a:t>by </a:t>
            </a:r>
            <a:r>
              <a:rPr lang="fr-FR" dirty="0" smtClean="0"/>
              <a:t>the  	  		    server, ex</a:t>
            </a:r>
            <a:r>
              <a:rPr lang="fr-FR" dirty="0" smtClean="0"/>
              <a:t>: </a:t>
            </a:r>
            <a:r>
              <a:rPr lang="fr-FR" dirty="0" err="1" smtClean="0"/>
              <a:t>Nodejs</a:t>
            </a:r>
            <a:r>
              <a:rPr lang="fr-FR" dirty="0" smtClean="0"/>
              <a:t>.</a:t>
            </a:r>
          </a:p>
          <a:p>
            <a:pPr marL="18288" indent="0" algn="l" rtl="0">
              <a:buNone/>
            </a:pPr>
            <a:r>
              <a:rPr lang="fr-FR" dirty="0"/>
              <a:t>	</a:t>
            </a:r>
            <a:r>
              <a:rPr lang="fr-FR" dirty="0" smtClean="0"/>
              <a:t>	 2- </a:t>
            </a:r>
            <a:r>
              <a:rPr lang="fr-FR" dirty="0" err="1" smtClean="0"/>
              <a:t>D</a:t>
            </a:r>
            <a:r>
              <a:rPr lang="fr-FR" dirty="0" err="1" smtClean="0"/>
              <a:t>atabases</a:t>
            </a:r>
            <a:r>
              <a:rPr lang="fr-FR" dirty="0" smtClean="0"/>
              <a:t> : know how to 			     </a:t>
            </a:r>
            <a:r>
              <a:rPr lang="fr-FR" dirty="0" err="1" smtClean="0"/>
              <a:t>manipulate</a:t>
            </a:r>
            <a:r>
              <a:rPr lang="fr-FR" dirty="0" smtClean="0"/>
              <a:t> </a:t>
            </a:r>
            <a:r>
              <a:rPr lang="fr-FR" dirty="0" err="1" smtClean="0"/>
              <a:t>databases</a:t>
            </a:r>
            <a:r>
              <a:rPr lang="fr-FR" dirty="0" smtClean="0"/>
              <a:t>, ex: SQL.</a:t>
            </a:r>
            <a:endParaRPr lang="fr-FR" dirty="0" smtClean="0"/>
          </a:p>
          <a:p>
            <a:pPr algn="l" rtl="0"/>
            <a:r>
              <a:rPr lang="fr-FR" dirty="0" smtClean="0"/>
              <a:t>Tools :</a:t>
            </a:r>
            <a:endParaRPr lang="fr-FR" dirty="0" smtClean="0"/>
          </a:p>
          <a:p>
            <a:pPr marL="18288" indent="0" algn="l" rtl="0">
              <a:buNone/>
            </a:pPr>
            <a:r>
              <a:rPr lang="fr-FR" dirty="0" smtClean="0"/>
              <a:t>	Browser.</a:t>
            </a:r>
            <a:endParaRPr lang="fr-FR" dirty="0"/>
          </a:p>
          <a:p>
            <a:pPr marL="18288" indent="0" algn="l" rtl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Text</a:t>
            </a:r>
            <a:r>
              <a:rPr lang="fr-FR" dirty="0" smtClean="0"/>
              <a:t> Editor.</a:t>
            </a:r>
            <a:endParaRPr lang="ar-D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5394920"/>
            <a:ext cx="7543800" cy="914400"/>
          </a:xfrm>
        </p:spPr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I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a web </a:t>
            </a:r>
            <a:r>
              <a:rPr lang="fr-FR" dirty="0" err="1" smtClean="0"/>
              <a:t>developper</a:t>
            </a:r>
            <a:r>
              <a:rPr lang="fr-FR" dirty="0" smtClean="0"/>
              <a:t> ?</a:t>
            </a:r>
            <a:endParaRPr lang="ar-DZ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8847112" y="6508576"/>
            <a:ext cx="296888" cy="349424"/>
          </a:xfrm>
        </p:spPr>
        <p:txBody>
          <a:bodyPr/>
          <a:lstStyle/>
          <a:p>
            <a:fld id="{1FE1ED11-BF9B-4B71-8AA5-D0CE5EEBCA45}" type="slidenum">
              <a:rPr lang="ar-DZ" smtClean="0"/>
              <a:t>4</a:t>
            </a:fld>
            <a:endParaRPr lang="ar-DZ" dirty="0"/>
          </a:p>
        </p:txBody>
      </p:sp>
    </p:spTree>
    <p:extLst>
      <p:ext uri="{BB962C8B-B14F-4D97-AF65-F5344CB8AC3E}">
        <p14:creationId xmlns:p14="http://schemas.microsoft.com/office/powerpoint/2010/main" val="175616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websites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correspond to the </a:t>
            </a:r>
            <a:r>
              <a:rPr lang="fr-FR" dirty="0" err="1" smtClean="0"/>
              <a:t>desire</a:t>
            </a:r>
            <a:r>
              <a:rPr lang="fr-FR" dirty="0" smtClean="0"/>
              <a:t> of the </a:t>
            </a:r>
            <a:r>
              <a:rPr lang="fr-FR" dirty="0" smtClean="0"/>
              <a:t>clients to </a:t>
            </a:r>
            <a:r>
              <a:rPr lang="fr-FR" dirty="0" err="1" smtClean="0"/>
              <a:t>solve</a:t>
            </a:r>
            <a:r>
              <a:rPr lang="fr-FR" dirty="0" smtClean="0"/>
              <a:t>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problems</a:t>
            </a:r>
            <a:r>
              <a:rPr lang="fr-FR" dirty="0" smtClean="0"/>
              <a:t>.</a:t>
            </a:r>
            <a:endParaRPr lang="fr-FR" dirty="0" smtClean="0"/>
          </a:p>
          <a:p>
            <a:pPr algn="l" rtl="0"/>
            <a:r>
              <a:rPr lang="fr-FR" dirty="0" err="1" smtClean="0"/>
              <a:t>Creat</a:t>
            </a:r>
            <a:r>
              <a:rPr lang="fr-FR" dirty="0" err="1" smtClean="0"/>
              <a:t>ing</a:t>
            </a:r>
            <a:r>
              <a:rPr lang="fr-FR" dirty="0" smtClean="0"/>
              <a:t> </a:t>
            </a:r>
            <a:r>
              <a:rPr lang="fr-FR" dirty="0" err="1" smtClean="0"/>
              <a:t>websites</a:t>
            </a:r>
            <a:r>
              <a:rPr lang="fr-FR" dirty="0" smtClean="0"/>
              <a:t> </a:t>
            </a:r>
            <a:r>
              <a:rPr lang="fr-FR" dirty="0" err="1" smtClean="0"/>
              <a:t>includes</a:t>
            </a:r>
            <a:r>
              <a:rPr lang="fr-FR" dirty="0" smtClean="0"/>
              <a:t> </a:t>
            </a:r>
            <a:r>
              <a:rPr lang="fr-FR" dirty="0" err="1" smtClean="0"/>
              <a:t>both</a:t>
            </a:r>
            <a:r>
              <a:rPr lang="fr-FR" dirty="0" smtClean="0"/>
              <a:t> front (user interface </a:t>
            </a:r>
            <a:r>
              <a:rPr lang="fr-FR" dirty="0" err="1" smtClean="0"/>
              <a:t>including</a:t>
            </a:r>
            <a:r>
              <a:rPr lang="fr-FR" dirty="0" smtClean="0"/>
              <a:t> style and animation) and back end </a:t>
            </a:r>
            <a:r>
              <a:rPr lang="fr-FR" dirty="0" smtClean="0"/>
              <a:t>(</a:t>
            </a:r>
            <a:r>
              <a:rPr lang="fr-FR" dirty="0" err="1" smtClean="0"/>
              <a:t>traitment</a:t>
            </a:r>
            <a:r>
              <a:rPr lang="fr-FR" dirty="0" smtClean="0"/>
              <a:t> </a:t>
            </a:r>
            <a:r>
              <a:rPr lang="fr-FR" dirty="0" smtClean="0"/>
              <a:t>of data </a:t>
            </a:r>
            <a:r>
              <a:rPr lang="fr-FR" dirty="0" err="1" smtClean="0"/>
              <a:t>send</a:t>
            </a:r>
            <a:r>
              <a:rPr lang="fr-FR" dirty="0" smtClean="0"/>
              <a:t>/set by </a:t>
            </a:r>
            <a:r>
              <a:rPr lang="fr-FR" dirty="0" smtClean="0"/>
              <a:t>the user).</a:t>
            </a:r>
            <a:endParaRPr lang="ar-D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5373216"/>
            <a:ext cx="7543800" cy="914400"/>
          </a:xfrm>
        </p:spPr>
        <p:txBody>
          <a:bodyPr/>
          <a:lstStyle/>
          <a:p>
            <a:r>
              <a:rPr lang="fr-FR" dirty="0" err="1" smtClean="0"/>
              <a:t>What’s</a:t>
            </a:r>
            <a:r>
              <a:rPr lang="fr-FR" dirty="0" smtClean="0"/>
              <a:t> the </a:t>
            </a:r>
            <a:r>
              <a:rPr lang="fr-FR" dirty="0" err="1" smtClean="0"/>
              <a:t>role</a:t>
            </a:r>
            <a:r>
              <a:rPr lang="fr-FR" dirty="0" smtClean="0"/>
              <a:t> of web </a:t>
            </a:r>
            <a:r>
              <a:rPr lang="fr-FR" dirty="0" err="1" smtClean="0"/>
              <a:t>developper</a:t>
            </a:r>
            <a:r>
              <a:rPr lang="fr-FR" dirty="0" smtClean="0"/>
              <a:t> ?</a:t>
            </a:r>
            <a:endParaRPr lang="ar-DZ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8847112" y="6525344"/>
            <a:ext cx="296888" cy="332656"/>
          </a:xfrm>
        </p:spPr>
        <p:txBody>
          <a:bodyPr/>
          <a:lstStyle/>
          <a:p>
            <a:fld id="{1FE1ED11-BF9B-4B71-8AA5-D0CE5EEBCA45}" type="slidenum">
              <a:rPr lang="ar-DZ" smtClean="0"/>
              <a:t>5</a:t>
            </a:fld>
            <a:endParaRPr lang="ar-DZ" dirty="0"/>
          </a:p>
        </p:txBody>
      </p:sp>
    </p:spTree>
    <p:extLst>
      <p:ext uri="{BB962C8B-B14F-4D97-AF65-F5344CB8AC3E}">
        <p14:creationId xmlns:p14="http://schemas.microsoft.com/office/powerpoint/2010/main" val="145805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739</TotalTime>
  <Words>169</Words>
  <Application>Microsoft Office PowerPoint</Application>
  <PresentationFormat>Affichage à l'écran (4:3)</PresentationFormat>
  <Paragraphs>37</Paragraphs>
  <Slides>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Calibri</vt:lpstr>
      <vt:lpstr>Palatino Linotype</vt:lpstr>
      <vt:lpstr>Times New Roman</vt:lpstr>
      <vt:lpstr>Wingdings</vt:lpstr>
      <vt:lpstr>Elemental</vt:lpstr>
      <vt:lpstr>Web fundamentals</vt:lpstr>
      <vt:lpstr>How does web works ?</vt:lpstr>
      <vt:lpstr>How does web works ?</vt:lpstr>
      <vt:lpstr>What I need to be a web developper ?</vt:lpstr>
      <vt:lpstr>What’s the role of web developper ?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fundamentals</dc:title>
  <dc:creator>IGTALGERE</dc:creator>
  <cp:lastModifiedBy>START</cp:lastModifiedBy>
  <cp:revision>64</cp:revision>
  <dcterms:created xsi:type="dcterms:W3CDTF">2020-12-17T11:44:06Z</dcterms:created>
  <dcterms:modified xsi:type="dcterms:W3CDTF">2020-12-18T06:32:25Z</dcterms:modified>
</cp:coreProperties>
</file>