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ar-DZ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2BF5-145A-46A2-B090-E71FF20CBBFE}" type="datetimeFigureOut">
              <a:rPr lang="ar-DZ" smtClean="0"/>
              <a:t>03-05-1442</a:t>
            </a:fld>
            <a:endParaRPr lang="ar-DZ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E1ED11-BF9B-4B71-8AA5-D0CE5EEBCA45}" type="slidenum">
              <a:rPr lang="ar-DZ" smtClean="0"/>
              <a:t>‹#›</a:t>
            </a:fld>
            <a:endParaRPr lang="ar-DZ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D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2BF5-145A-46A2-B090-E71FF20CBBFE}" type="datetimeFigureOut">
              <a:rPr lang="ar-DZ" smtClean="0"/>
              <a:t>03-05-1442</a:t>
            </a:fld>
            <a:endParaRPr lang="ar-D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ED11-BF9B-4B71-8AA5-D0CE5EEBCA45}" type="slidenum">
              <a:rPr lang="ar-DZ" smtClean="0"/>
              <a:t>‹#›</a:t>
            </a:fld>
            <a:endParaRPr lang="ar-D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2BF5-145A-46A2-B090-E71FF20CBBFE}" type="datetimeFigureOut">
              <a:rPr lang="ar-DZ" smtClean="0"/>
              <a:t>03-05-1442</a:t>
            </a:fld>
            <a:endParaRPr lang="ar-D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ED11-BF9B-4B71-8AA5-D0CE5EEBCA45}" type="slidenum">
              <a:rPr lang="ar-DZ" smtClean="0"/>
              <a:t>‹#›</a:t>
            </a:fld>
            <a:endParaRPr lang="ar-D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2BF5-145A-46A2-B090-E71FF20CBBFE}" type="datetimeFigureOut">
              <a:rPr lang="ar-DZ" smtClean="0"/>
              <a:t>03-05-1442</a:t>
            </a:fld>
            <a:endParaRPr lang="ar-DZ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E1ED11-BF9B-4B71-8AA5-D0CE5EEBCA45}" type="slidenum">
              <a:rPr lang="ar-DZ" smtClean="0"/>
              <a:t>‹#›</a:t>
            </a:fld>
            <a:endParaRPr lang="ar-DZ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D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2BF5-145A-46A2-B090-E71FF20CBBFE}" type="datetimeFigureOut">
              <a:rPr lang="ar-DZ" smtClean="0"/>
              <a:t>03-05-1442</a:t>
            </a:fld>
            <a:endParaRPr lang="ar-DZ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E1ED11-BF9B-4B71-8AA5-D0CE5EEBCA45}" type="slidenum">
              <a:rPr lang="ar-DZ" smtClean="0"/>
              <a:t>‹#›</a:t>
            </a:fld>
            <a:endParaRPr lang="ar-DZ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2BF5-145A-46A2-B090-E71FF20CBBFE}" type="datetimeFigureOut">
              <a:rPr lang="ar-DZ" smtClean="0"/>
              <a:t>03-05-1442</a:t>
            </a:fld>
            <a:endParaRPr lang="ar-D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E1ED11-BF9B-4B71-8AA5-D0CE5EEBCA45}" type="slidenum">
              <a:rPr lang="ar-DZ" smtClean="0"/>
              <a:t>‹#›</a:t>
            </a:fld>
            <a:endParaRPr lang="ar-D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2BF5-145A-46A2-B090-E71FF20CBBFE}" type="datetimeFigureOut">
              <a:rPr lang="ar-DZ" smtClean="0"/>
              <a:t>03-05-1442</a:t>
            </a:fld>
            <a:endParaRPr lang="ar-DZ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E1ED11-BF9B-4B71-8AA5-D0CE5EEBCA45}" type="slidenum">
              <a:rPr lang="ar-DZ" smtClean="0"/>
              <a:t>‹#›</a:t>
            </a:fld>
            <a:endParaRPr lang="ar-DZ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D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2BF5-145A-46A2-B090-E71FF20CBBFE}" type="datetimeFigureOut">
              <a:rPr lang="ar-DZ" smtClean="0"/>
              <a:t>03-05-1442</a:t>
            </a:fld>
            <a:endParaRPr lang="ar-D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E1ED11-BF9B-4B71-8AA5-D0CE5EEBCA45}" type="slidenum">
              <a:rPr lang="ar-DZ" smtClean="0"/>
              <a:t>‹#›</a:t>
            </a:fld>
            <a:endParaRPr lang="ar-D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D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2BF5-145A-46A2-B090-E71FF20CBBFE}" type="datetimeFigureOut">
              <a:rPr lang="ar-DZ" smtClean="0"/>
              <a:t>03-05-1442</a:t>
            </a:fld>
            <a:endParaRPr lang="ar-D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E1ED11-BF9B-4B71-8AA5-D0CE5EEBCA45}" type="slidenum">
              <a:rPr lang="ar-DZ" smtClean="0"/>
              <a:t>‹#›</a:t>
            </a:fld>
            <a:endParaRPr lang="ar-DZ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D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2BF5-145A-46A2-B090-E71FF20CBBFE}" type="datetimeFigureOut">
              <a:rPr lang="ar-DZ" smtClean="0"/>
              <a:t>03-05-1442</a:t>
            </a:fld>
            <a:endParaRPr lang="ar-DZ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E1ED11-BF9B-4B71-8AA5-D0CE5EEBCA45}" type="slidenum">
              <a:rPr lang="ar-DZ" smtClean="0"/>
              <a:t>‹#›</a:t>
            </a:fld>
            <a:endParaRPr lang="ar-DZ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2BF5-145A-46A2-B090-E71FF20CBBFE}" type="datetimeFigureOut">
              <a:rPr lang="ar-DZ" smtClean="0"/>
              <a:t>03-05-1442</a:t>
            </a:fld>
            <a:endParaRPr lang="ar-DZ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E1ED11-BF9B-4B71-8AA5-D0CE5EEBCA45}" type="slidenum">
              <a:rPr lang="ar-DZ" smtClean="0"/>
              <a:t>‹#›</a:t>
            </a:fld>
            <a:endParaRPr lang="ar-DZ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D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A17C2BF5-145A-46A2-B090-E71FF20CBBFE}" type="datetimeFigureOut">
              <a:rPr lang="ar-DZ" smtClean="0"/>
              <a:t>03-05-1442</a:t>
            </a:fld>
            <a:endParaRPr lang="ar-D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ar-D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FE1ED11-BF9B-4B71-8AA5-D0CE5EEBCA45}" type="slidenum">
              <a:rPr lang="ar-DZ" smtClean="0"/>
              <a:t>‹#›</a:t>
            </a:fld>
            <a:endParaRPr lang="ar-DZ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1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74320" indent="-256032" algn="r" defTabSz="914400" rtl="1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r" defTabSz="914400" rtl="1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r" defTabSz="914400" rtl="1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r" defTabSz="914400" rtl="1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r" defTabSz="914400" rtl="1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r" defTabSz="914400" rtl="1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r" defTabSz="914400" rtl="1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r" defTabSz="914400" rtl="1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r" defTabSz="914400" rtl="1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1777752"/>
          </a:xfrm>
        </p:spPr>
        <p:txBody>
          <a:bodyPr/>
          <a:lstStyle/>
          <a:p>
            <a:r>
              <a:rPr lang="fr-FR" sz="5400" dirty="0" smtClean="0"/>
              <a:t>Web </a:t>
            </a:r>
            <a:r>
              <a:rPr lang="fr-FR" sz="5400" dirty="0" err="1" smtClean="0"/>
              <a:t>fundamentals</a:t>
            </a:r>
            <a:endParaRPr lang="ar-DZ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3768" y="4077072"/>
            <a:ext cx="6038056" cy="685800"/>
          </a:xfrm>
        </p:spPr>
        <p:txBody>
          <a:bodyPr/>
          <a:lstStyle/>
          <a:p>
            <a:r>
              <a:rPr lang="fr-FR" dirty="0" smtClean="0"/>
              <a:t> AUTHOR : </a:t>
            </a:r>
            <a:r>
              <a:rPr lang="fr-FR" dirty="0" err="1" smtClean="0"/>
              <a:t>Hind</a:t>
            </a:r>
            <a:r>
              <a:rPr lang="fr-FR" dirty="0" smtClean="0"/>
              <a:t> BENSAFI ; </a:t>
            </a:r>
            <a:endParaRPr lang="ar-D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273101" y="5013176"/>
            <a:ext cx="426164" cy="102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5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9822" y="5373216"/>
            <a:ext cx="7543800" cy="914400"/>
          </a:xfrm>
        </p:spPr>
        <p:txBody>
          <a:bodyPr/>
          <a:lstStyle/>
          <a:p>
            <a:r>
              <a:rPr lang="fr-FR" dirty="0" smtClean="0"/>
              <a:t>How </a:t>
            </a:r>
            <a:r>
              <a:rPr lang="fr-FR" dirty="0" err="1" smtClean="0"/>
              <a:t>does</a:t>
            </a:r>
            <a:r>
              <a:rPr lang="fr-FR" dirty="0" smtClean="0"/>
              <a:t> web </a:t>
            </a:r>
            <a:r>
              <a:rPr lang="fr-FR" dirty="0" err="1" smtClean="0"/>
              <a:t>works</a:t>
            </a:r>
            <a:r>
              <a:rPr lang="fr-FR" dirty="0" smtClean="0"/>
              <a:t> ?</a:t>
            </a:r>
            <a:endParaRPr lang="ar-DZ" dirty="0"/>
          </a:p>
        </p:txBody>
      </p:sp>
      <p:pic>
        <p:nvPicPr>
          <p:cNvPr id="1026" name="Picture 2" descr="C:\Program Files\Microsoft Office\MEDIA\CAGCAT10\j0195384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51" y="681012"/>
            <a:ext cx="774787" cy="79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rver"/>
          <p:cNvSpPr>
            <a:spLocks noEditPoints="1" noChangeArrowheads="1"/>
          </p:cNvSpPr>
          <p:nvPr/>
        </p:nvSpPr>
        <p:spPr bwMode="auto">
          <a:xfrm>
            <a:off x="7540256" y="557137"/>
            <a:ext cx="460087" cy="103871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DZ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17278" y="1285913"/>
            <a:ext cx="5363034" cy="13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43" y="3395229"/>
            <a:ext cx="1175408" cy="119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285" y="212397"/>
            <a:ext cx="1022239" cy="864096"/>
          </a:xfrm>
          <a:prstGeom prst="rect">
            <a:avLst/>
          </a:prstGeom>
        </p:spPr>
      </p:pic>
      <p:sp>
        <p:nvSpPr>
          <p:cNvPr id="15" name="server"/>
          <p:cNvSpPr>
            <a:spLocks noEditPoints="1" noChangeArrowheads="1"/>
          </p:cNvSpPr>
          <p:nvPr/>
        </p:nvSpPr>
        <p:spPr bwMode="auto">
          <a:xfrm>
            <a:off x="3421198" y="2389617"/>
            <a:ext cx="460087" cy="8748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DZ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534348" y="2962631"/>
            <a:ext cx="1618618" cy="519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75431" y="1315609"/>
            <a:ext cx="265136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sz="1400" i="1" dirty="0" smtClean="0"/>
              <a:t>On browser : www.gomycode.com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1920538" y="950702"/>
            <a:ext cx="5459774" cy="24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54365" y="562476"/>
            <a:ext cx="3874715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sz="1400" i="1" dirty="0" err="1" smtClean="0"/>
              <a:t>Gomycode</a:t>
            </a:r>
            <a:r>
              <a:rPr lang="fr-FR" sz="1400" i="1" dirty="0" smtClean="0"/>
              <a:t> </a:t>
            </a:r>
            <a:r>
              <a:rPr lang="fr-FR" sz="1400" i="1" dirty="0" err="1" smtClean="0"/>
              <a:t>webpage</a:t>
            </a:r>
            <a:r>
              <a:rPr lang="fr-FR" sz="1400" i="1" dirty="0" smtClean="0"/>
              <a:t> </a:t>
            </a:r>
            <a:r>
              <a:rPr lang="fr-FR" sz="1400" i="1" dirty="0" err="1" smtClean="0"/>
              <a:t>displayed</a:t>
            </a:r>
            <a:r>
              <a:rPr lang="fr-FR" sz="1400" i="1" dirty="0" smtClean="0"/>
              <a:t> on the client browser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2860" y="2302001"/>
            <a:ext cx="16898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b="1" dirty="0" err="1" smtClean="0"/>
              <a:t>Logic</a:t>
            </a:r>
            <a:r>
              <a:rPr lang="fr-FR" b="1" dirty="0" smtClean="0"/>
              <a:t> </a:t>
            </a:r>
            <a:r>
              <a:rPr lang="fr-FR" b="1" dirty="0" err="1" smtClean="0"/>
              <a:t>behind</a:t>
            </a:r>
            <a:r>
              <a:rPr lang="fr-FR" b="1" dirty="0" smtClean="0"/>
              <a:t> 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48871" y="3264424"/>
            <a:ext cx="920444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sz="1100" dirty="0" smtClean="0"/>
              <a:t>DNS Server</a:t>
            </a:r>
          </a:p>
        </p:txBody>
      </p:sp>
      <p:sp>
        <p:nvSpPr>
          <p:cNvPr id="26" name="TextBox 25"/>
          <p:cNvSpPr txBox="1"/>
          <p:nvPr/>
        </p:nvSpPr>
        <p:spPr>
          <a:xfrm rot="20521073">
            <a:off x="1437674" y="2959989"/>
            <a:ext cx="163102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sz="1200" dirty="0" smtClean="0"/>
              <a:t>www.gomycode.com</a:t>
            </a:r>
            <a:endParaRPr lang="ar-DZ" sz="12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583451" y="3182042"/>
            <a:ext cx="1618618" cy="521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0569868">
            <a:off x="1698307" y="3481987"/>
            <a:ext cx="151355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sz="1100" dirty="0" err="1" smtClean="0"/>
              <a:t>Ip</a:t>
            </a:r>
            <a:r>
              <a:rPr lang="fr-FR" sz="1100" dirty="0" smtClean="0"/>
              <a:t> </a:t>
            </a:r>
            <a:r>
              <a:rPr lang="fr-FR" sz="1100" dirty="0" err="1" smtClean="0"/>
              <a:t>add</a:t>
            </a:r>
            <a:r>
              <a:rPr lang="fr-FR" sz="1100" dirty="0" smtClean="0"/>
              <a:t> : 172.100.20.10</a:t>
            </a:r>
            <a:endParaRPr lang="ar-DZ" sz="1100" dirty="0"/>
          </a:p>
        </p:txBody>
      </p:sp>
      <p:cxnSp>
        <p:nvCxnSpPr>
          <p:cNvPr id="1025" name="Straight Arrow Connector 1024"/>
          <p:cNvCxnSpPr/>
          <p:nvPr/>
        </p:nvCxnSpPr>
        <p:spPr>
          <a:xfrm>
            <a:off x="1652576" y="3987946"/>
            <a:ext cx="55088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29665" y="3703331"/>
            <a:ext cx="995785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sz="1100" dirty="0" smtClean="0"/>
              <a:t>172.100.20.10</a:t>
            </a:r>
            <a:endParaRPr lang="ar-DZ" sz="1100" dirty="0"/>
          </a:p>
        </p:txBody>
      </p:sp>
      <p:sp>
        <p:nvSpPr>
          <p:cNvPr id="36" name="server"/>
          <p:cNvSpPr>
            <a:spLocks noEditPoints="1" noChangeArrowheads="1"/>
          </p:cNvSpPr>
          <p:nvPr/>
        </p:nvSpPr>
        <p:spPr bwMode="auto">
          <a:xfrm>
            <a:off x="7310212" y="3523758"/>
            <a:ext cx="460087" cy="8748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DZ"/>
          </a:p>
        </p:txBody>
      </p:sp>
      <p:sp>
        <p:nvSpPr>
          <p:cNvPr id="1027" name="TextBox 1026"/>
          <p:cNvSpPr txBox="1"/>
          <p:nvPr/>
        </p:nvSpPr>
        <p:spPr>
          <a:xfrm>
            <a:off x="7310212" y="1654400"/>
            <a:ext cx="893193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sz="1100" dirty="0" smtClean="0"/>
              <a:t>Web server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71664" y="4484596"/>
            <a:ext cx="90762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sz="1100" dirty="0" smtClean="0"/>
              <a:t>Web Server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13132" y="3481987"/>
            <a:ext cx="840294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sz="1100" dirty="0" smtClean="0"/>
              <a:t>http / GET</a:t>
            </a:r>
          </a:p>
        </p:txBody>
      </p:sp>
      <p:cxnSp>
        <p:nvCxnSpPr>
          <p:cNvPr id="1029" name="Straight Arrow Connector 1028"/>
          <p:cNvCxnSpPr/>
          <p:nvPr/>
        </p:nvCxnSpPr>
        <p:spPr>
          <a:xfrm flipH="1">
            <a:off x="1583452" y="4506364"/>
            <a:ext cx="54882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/>
          <p:cNvSpPr txBox="1"/>
          <p:nvPr/>
        </p:nvSpPr>
        <p:spPr>
          <a:xfrm>
            <a:off x="2773285" y="4621127"/>
            <a:ext cx="310854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sz="1200" dirty="0" err="1" smtClean="0"/>
              <a:t>Response</a:t>
            </a:r>
            <a:r>
              <a:rPr lang="fr-FR" sz="1200" dirty="0" smtClean="0"/>
              <a:t>: html code of « </a:t>
            </a:r>
            <a:r>
              <a:rPr lang="fr-FR" sz="1200" dirty="0" err="1" smtClean="0"/>
              <a:t>gomycode</a:t>
            </a:r>
            <a:r>
              <a:rPr lang="fr-FR" sz="1200" dirty="0" smtClean="0"/>
              <a:t> page »</a:t>
            </a:r>
            <a:endParaRPr lang="ar-DZ" sz="12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58437"/>
            <a:ext cx="461928" cy="39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9822" y="5373216"/>
            <a:ext cx="7543800" cy="914400"/>
          </a:xfrm>
        </p:spPr>
        <p:txBody>
          <a:bodyPr/>
          <a:lstStyle/>
          <a:p>
            <a:r>
              <a:rPr lang="fr-FR" dirty="0" smtClean="0"/>
              <a:t>How </a:t>
            </a:r>
            <a:r>
              <a:rPr lang="fr-FR" dirty="0" err="1" smtClean="0"/>
              <a:t>does</a:t>
            </a:r>
            <a:r>
              <a:rPr lang="fr-FR" dirty="0" smtClean="0"/>
              <a:t> web </a:t>
            </a:r>
            <a:r>
              <a:rPr lang="fr-FR" dirty="0" err="1" smtClean="0"/>
              <a:t>works</a:t>
            </a:r>
            <a:r>
              <a:rPr lang="fr-FR" dirty="0" smtClean="0"/>
              <a:t> ?</a:t>
            </a:r>
            <a:endParaRPr lang="ar-DZ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fr-FR" dirty="0" smtClean="0"/>
              <a:t>The Client (</a:t>
            </a:r>
            <a:r>
              <a:rPr lang="fr-FR" dirty="0" err="1" smtClean="0"/>
              <a:t>your</a:t>
            </a:r>
            <a:r>
              <a:rPr lang="fr-FR" dirty="0" smtClean="0"/>
              <a:t> browser) </a:t>
            </a:r>
            <a:r>
              <a:rPr lang="fr-FR" dirty="0" err="1" smtClean="0"/>
              <a:t>send</a:t>
            </a:r>
            <a:r>
              <a:rPr lang="fr-FR" dirty="0" smtClean="0"/>
              <a:t> a </a:t>
            </a:r>
            <a:r>
              <a:rPr lang="fr-FR" dirty="0" err="1" smtClean="0"/>
              <a:t>rquest</a:t>
            </a:r>
            <a:r>
              <a:rPr lang="fr-FR" dirty="0" smtClean="0"/>
              <a:t> to </a:t>
            </a:r>
            <a:r>
              <a:rPr lang="fr-FR" dirty="0" err="1" smtClean="0"/>
              <a:t>get</a:t>
            </a:r>
            <a:r>
              <a:rPr lang="fr-FR" dirty="0" smtClean="0"/>
              <a:t> the </a:t>
            </a:r>
            <a:r>
              <a:rPr lang="fr-FR" dirty="0" err="1" smtClean="0"/>
              <a:t>Gomycode</a:t>
            </a:r>
            <a:r>
              <a:rPr lang="fr-FR" dirty="0" smtClean="0"/>
              <a:t> </a:t>
            </a:r>
            <a:r>
              <a:rPr lang="fr-FR" dirty="0" err="1" smtClean="0"/>
              <a:t>webpage</a:t>
            </a:r>
            <a:r>
              <a:rPr lang="fr-FR" dirty="0" smtClean="0"/>
              <a:t>, </a:t>
            </a:r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happens</a:t>
            </a:r>
            <a:r>
              <a:rPr lang="fr-FR" dirty="0" smtClean="0"/>
              <a:t> first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browser </a:t>
            </a:r>
            <a:r>
              <a:rPr lang="fr-FR" dirty="0" err="1" smtClean="0"/>
              <a:t>gonna</a:t>
            </a:r>
            <a:r>
              <a:rPr lang="fr-FR" dirty="0" smtClean="0"/>
              <a:t> </a:t>
            </a:r>
            <a:r>
              <a:rPr lang="fr-FR" dirty="0" err="1" smtClean="0"/>
              <a:t>connect</a:t>
            </a:r>
            <a:r>
              <a:rPr lang="fr-FR" dirty="0" smtClean="0"/>
              <a:t> to </a:t>
            </a:r>
            <a:r>
              <a:rPr lang="fr-FR" dirty="0" err="1" smtClean="0"/>
              <a:t>dns</a:t>
            </a:r>
            <a:r>
              <a:rPr lang="fr-FR" dirty="0" smtClean="0"/>
              <a:t> server to </a:t>
            </a:r>
            <a:r>
              <a:rPr lang="fr-FR" dirty="0" err="1" smtClean="0"/>
              <a:t>get</a:t>
            </a:r>
            <a:r>
              <a:rPr lang="fr-FR" dirty="0" smtClean="0"/>
              <a:t> the IP ADREES of the </a:t>
            </a:r>
            <a:r>
              <a:rPr lang="fr-FR" dirty="0" err="1" smtClean="0"/>
              <a:t>gomo</a:t>
            </a:r>
            <a:r>
              <a:rPr lang="fr-FR" dirty="0" smtClean="0"/>
              <a:t>=</a:t>
            </a:r>
            <a:r>
              <a:rPr lang="fr-FR" dirty="0" err="1" smtClean="0"/>
              <a:t>ycode</a:t>
            </a:r>
            <a:r>
              <a:rPr lang="fr-FR" dirty="0" smtClean="0"/>
              <a:t> web page, the </a:t>
            </a:r>
            <a:r>
              <a:rPr lang="fr-FR" dirty="0" err="1" smtClean="0"/>
              <a:t>dns</a:t>
            </a:r>
            <a:r>
              <a:rPr lang="fr-FR" dirty="0" smtClean="0"/>
              <a:t> server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responde</a:t>
            </a:r>
            <a:r>
              <a:rPr lang="fr-FR" dirty="0" smtClean="0"/>
              <a:t> to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aan</a:t>
            </a:r>
            <a:r>
              <a:rPr lang="fr-FR" dirty="0" smtClean="0"/>
              <a:t> </a:t>
            </a:r>
            <a:r>
              <a:rPr lang="fr-FR" dirty="0" err="1" smtClean="0"/>
              <a:t>ip</a:t>
            </a:r>
            <a:r>
              <a:rPr lang="fr-FR" dirty="0" smtClean="0"/>
              <a:t> </a:t>
            </a:r>
            <a:r>
              <a:rPr lang="fr-FR" dirty="0" err="1" smtClean="0"/>
              <a:t>adress</a:t>
            </a:r>
            <a:r>
              <a:rPr lang="fr-FR" dirty="0" smtClean="0"/>
              <a:t> to the Domain </a:t>
            </a:r>
            <a:r>
              <a:rPr lang="fr-FR" dirty="0" err="1" smtClean="0"/>
              <a:t>name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entred</a:t>
            </a:r>
            <a:r>
              <a:rPr lang="fr-FR" dirty="0" smtClean="0"/>
              <a:t> </a:t>
            </a:r>
            <a:r>
              <a:rPr lang="fr-FR" dirty="0" err="1" smtClean="0"/>
              <a:t>before</a:t>
            </a:r>
            <a:r>
              <a:rPr lang="fr-FR" dirty="0" smtClean="0"/>
              <a:t>, </a:t>
            </a:r>
            <a:r>
              <a:rPr lang="fr-FR" dirty="0" err="1" smtClean="0"/>
              <a:t>then</a:t>
            </a:r>
            <a:r>
              <a:rPr lang="fr-FR" dirty="0" smtClean="0"/>
              <a:t> the browser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connect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time to the </a:t>
            </a:r>
            <a:r>
              <a:rPr lang="fr-FR" dirty="0" err="1" smtClean="0"/>
              <a:t>given</a:t>
            </a:r>
            <a:r>
              <a:rPr lang="fr-FR" dirty="0" smtClean="0"/>
              <a:t> </a:t>
            </a:r>
            <a:r>
              <a:rPr lang="fr-FR" dirty="0" err="1" smtClean="0"/>
              <a:t>ip</a:t>
            </a:r>
            <a:r>
              <a:rPr lang="fr-FR" dirty="0" smtClean="0"/>
              <a:t> </a:t>
            </a:r>
            <a:r>
              <a:rPr lang="fr-FR" dirty="0" err="1" smtClean="0"/>
              <a:t>adress</a:t>
            </a:r>
            <a:r>
              <a:rPr lang="fr-FR" dirty="0" smtClean="0"/>
              <a:t> </a:t>
            </a:r>
            <a:r>
              <a:rPr lang="fr-FR" dirty="0" err="1" smtClean="0"/>
              <a:t>depending</a:t>
            </a:r>
            <a:r>
              <a:rPr lang="fr-FR" dirty="0" smtClean="0"/>
              <a:t> to the </a:t>
            </a:r>
            <a:r>
              <a:rPr lang="fr-FR" dirty="0" err="1" smtClean="0"/>
              <a:t>mHTTP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specified</a:t>
            </a:r>
            <a:r>
              <a:rPr lang="fr-FR" dirty="0" smtClean="0"/>
              <a:t> in the url (</a:t>
            </a:r>
            <a:r>
              <a:rPr lang="fr-FR" dirty="0" err="1" smtClean="0"/>
              <a:t>get</a:t>
            </a:r>
            <a:r>
              <a:rPr lang="fr-FR" dirty="0" smtClean="0"/>
              <a:t>, post, ,,,), in </a:t>
            </a:r>
            <a:r>
              <a:rPr lang="fr-FR" dirty="0" err="1" smtClean="0"/>
              <a:t>this</a:t>
            </a:r>
            <a:r>
              <a:rPr lang="fr-FR" dirty="0" smtClean="0"/>
              <a:t> case the main server </a:t>
            </a:r>
            <a:r>
              <a:rPr lang="fr-FR" dirty="0" err="1" smtClean="0"/>
              <a:t>recaive</a:t>
            </a:r>
            <a:r>
              <a:rPr lang="fr-FR" dirty="0" smtClean="0"/>
              <a:t> the </a:t>
            </a:r>
            <a:r>
              <a:rPr lang="fr-FR" dirty="0" err="1" smtClean="0"/>
              <a:t>request</a:t>
            </a:r>
            <a:r>
              <a:rPr lang="fr-FR" dirty="0" smtClean="0"/>
              <a:t> and </a:t>
            </a:r>
            <a:r>
              <a:rPr lang="fr-FR" dirty="0" err="1" smtClean="0"/>
              <a:t>response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depending</a:t>
            </a:r>
            <a:r>
              <a:rPr lang="fr-FR" dirty="0" smtClean="0"/>
              <a:t> on the </a:t>
            </a:r>
            <a:r>
              <a:rPr lang="fr-FR" dirty="0" err="1" smtClean="0"/>
              <a:t>specified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, in case of a simple </a:t>
            </a: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 err="1" smtClean="0"/>
              <a:t>website</a:t>
            </a:r>
            <a:r>
              <a:rPr lang="fr-FR" dirty="0" smtClean="0"/>
              <a:t> the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respond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html code </a:t>
            </a:r>
            <a:r>
              <a:rPr lang="fr-FR" dirty="0" err="1" smtClean="0"/>
              <a:t>corresponding</a:t>
            </a:r>
            <a:endParaRPr lang="ar-DZ" dirty="0"/>
          </a:p>
        </p:txBody>
      </p:sp>
    </p:spTree>
    <p:extLst>
      <p:ext uri="{BB962C8B-B14F-4D97-AF65-F5344CB8AC3E}">
        <p14:creationId xmlns:p14="http://schemas.microsoft.com/office/powerpoint/2010/main" val="205911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fr-FR" dirty="0" err="1" smtClean="0"/>
              <a:t>Skills</a:t>
            </a:r>
            <a:r>
              <a:rPr lang="fr-FR" dirty="0" smtClean="0"/>
              <a:t> :</a:t>
            </a:r>
          </a:p>
          <a:p>
            <a:pPr algn="l" rtl="0"/>
            <a:r>
              <a:rPr lang="fr-FR" dirty="0" smtClean="0"/>
              <a:t>Front-End : HTML, CSS, JAVASCRIPT</a:t>
            </a:r>
          </a:p>
          <a:p>
            <a:pPr algn="l" rtl="0"/>
            <a:r>
              <a:rPr lang="fr-FR" dirty="0" smtClean="0"/>
              <a:t>Back-End : </a:t>
            </a:r>
            <a:r>
              <a:rPr lang="fr-FR" dirty="0" err="1" smtClean="0"/>
              <a:t>any</a:t>
            </a:r>
            <a:r>
              <a:rPr lang="fr-FR" dirty="0" smtClean="0"/>
              <a:t> back end </a:t>
            </a:r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are </a:t>
            </a:r>
            <a:r>
              <a:rPr lang="fr-FR" dirty="0" err="1" smtClean="0"/>
              <a:t>familiar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interpreted</a:t>
            </a:r>
            <a:r>
              <a:rPr lang="fr-FR" dirty="0" smtClean="0"/>
              <a:t> by the server, ex: </a:t>
            </a:r>
            <a:r>
              <a:rPr lang="fr-FR" dirty="0" err="1" smtClean="0"/>
              <a:t>Nodejs</a:t>
            </a:r>
            <a:endParaRPr lang="fr-FR" dirty="0" smtClean="0"/>
          </a:p>
          <a:p>
            <a:pPr algn="l" rtl="0"/>
            <a:r>
              <a:rPr lang="fr-FR" dirty="0" err="1" smtClean="0"/>
              <a:t>Toolls</a:t>
            </a:r>
            <a:r>
              <a:rPr lang="fr-FR" dirty="0" smtClean="0"/>
              <a:t>:</a:t>
            </a:r>
          </a:p>
          <a:p>
            <a:pPr algn="l" rtl="0"/>
            <a:r>
              <a:rPr lang="fr-FR" dirty="0" smtClean="0"/>
              <a:t>Browser</a:t>
            </a:r>
          </a:p>
          <a:p>
            <a:pPr algn="l" rtl="0"/>
            <a:r>
              <a:rPr lang="fr-FR" dirty="0" err="1" smtClean="0"/>
              <a:t>Text</a:t>
            </a:r>
            <a:r>
              <a:rPr lang="fr-FR" dirty="0" smtClean="0"/>
              <a:t> Editor</a:t>
            </a:r>
            <a:endParaRPr lang="ar-D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I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a web </a:t>
            </a:r>
            <a:r>
              <a:rPr lang="fr-FR" dirty="0" err="1" smtClean="0"/>
              <a:t>developper</a:t>
            </a:r>
            <a:r>
              <a:rPr lang="fr-FR" dirty="0" smtClean="0"/>
              <a:t> ?</a:t>
            </a:r>
            <a:endParaRPr lang="ar-DZ" dirty="0"/>
          </a:p>
        </p:txBody>
      </p:sp>
    </p:spTree>
    <p:extLst>
      <p:ext uri="{BB962C8B-B14F-4D97-AF65-F5344CB8AC3E}">
        <p14:creationId xmlns:p14="http://schemas.microsoft.com/office/powerpoint/2010/main" val="175616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fr-FR" dirty="0" err="1" smtClean="0"/>
              <a:t>Create</a:t>
            </a:r>
            <a:r>
              <a:rPr lang="fr-FR" dirty="0" smtClean="0"/>
              <a:t> a </a:t>
            </a:r>
            <a:r>
              <a:rPr lang="fr-FR" dirty="0" err="1" smtClean="0"/>
              <a:t>websites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correspond to the </a:t>
            </a:r>
            <a:r>
              <a:rPr lang="fr-FR" dirty="0" err="1" smtClean="0"/>
              <a:t>desire</a:t>
            </a:r>
            <a:r>
              <a:rPr lang="fr-FR" dirty="0" smtClean="0"/>
              <a:t> of the client,</a:t>
            </a:r>
          </a:p>
          <a:p>
            <a:pPr algn="l" rtl="0"/>
            <a:r>
              <a:rPr lang="fr-FR" dirty="0" err="1" smtClean="0"/>
              <a:t>Create</a:t>
            </a:r>
            <a:r>
              <a:rPr lang="fr-FR" dirty="0" smtClean="0"/>
              <a:t> a </a:t>
            </a:r>
            <a:r>
              <a:rPr lang="fr-FR" dirty="0" err="1" smtClean="0"/>
              <a:t>website</a:t>
            </a:r>
            <a:r>
              <a:rPr lang="fr-FR" dirty="0" smtClean="0"/>
              <a:t> </a:t>
            </a:r>
            <a:r>
              <a:rPr lang="fr-FR" dirty="0" err="1" smtClean="0"/>
              <a:t>includes</a:t>
            </a:r>
            <a:r>
              <a:rPr lang="fr-FR" dirty="0" smtClean="0"/>
              <a:t> </a:t>
            </a:r>
            <a:r>
              <a:rPr lang="fr-FR" dirty="0" err="1" smtClean="0"/>
              <a:t>both</a:t>
            </a:r>
            <a:r>
              <a:rPr lang="fr-FR" dirty="0" smtClean="0"/>
              <a:t> front (user interface </a:t>
            </a:r>
            <a:r>
              <a:rPr lang="fr-FR" dirty="0" err="1" smtClean="0"/>
              <a:t>including</a:t>
            </a:r>
            <a:r>
              <a:rPr lang="fr-FR" dirty="0" smtClean="0"/>
              <a:t> style and animation) and back end (</a:t>
            </a:r>
            <a:r>
              <a:rPr lang="fr-FR" dirty="0" err="1" smtClean="0"/>
              <a:t>it’s</a:t>
            </a:r>
            <a:r>
              <a:rPr lang="fr-FR" dirty="0" smtClean="0"/>
              <a:t> </a:t>
            </a:r>
            <a:r>
              <a:rPr lang="fr-FR" dirty="0" err="1" smtClean="0"/>
              <a:t>includes</a:t>
            </a:r>
            <a:r>
              <a:rPr lang="fr-FR" dirty="0" smtClean="0"/>
              <a:t> the </a:t>
            </a:r>
            <a:r>
              <a:rPr lang="fr-FR" dirty="0" err="1" smtClean="0"/>
              <a:t>traitment</a:t>
            </a:r>
            <a:r>
              <a:rPr lang="fr-FR" dirty="0" smtClean="0"/>
              <a:t> of data </a:t>
            </a:r>
            <a:r>
              <a:rPr lang="fr-FR" dirty="0" err="1" smtClean="0"/>
              <a:t>send</a:t>
            </a:r>
            <a:r>
              <a:rPr lang="fr-FR" dirty="0" smtClean="0"/>
              <a:t>/set by user and </a:t>
            </a:r>
            <a:r>
              <a:rPr lang="fr-FR" dirty="0" err="1" smtClean="0"/>
              <a:t>send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back; in </a:t>
            </a:r>
            <a:r>
              <a:rPr lang="fr-FR" dirty="0" err="1" smtClean="0"/>
              <a:t>generale</a:t>
            </a:r>
            <a:r>
              <a:rPr lang="fr-FR" dirty="0" smtClean="0"/>
              <a:t> </a:t>
            </a:r>
            <a:r>
              <a:rPr lang="fr-FR" dirty="0" err="1" smtClean="0"/>
              <a:t>dealing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databases</a:t>
            </a:r>
            <a:r>
              <a:rPr lang="fr-FR" dirty="0" smtClean="0"/>
              <a:t>)</a:t>
            </a:r>
            <a:endParaRPr lang="ar-D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What’s</a:t>
            </a:r>
            <a:r>
              <a:rPr lang="fr-FR" dirty="0" smtClean="0"/>
              <a:t> the </a:t>
            </a:r>
            <a:r>
              <a:rPr lang="fr-FR" dirty="0" err="1" smtClean="0"/>
              <a:t>role</a:t>
            </a:r>
            <a:r>
              <a:rPr lang="fr-FR" dirty="0" smtClean="0"/>
              <a:t> of web </a:t>
            </a:r>
            <a:r>
              <a:rPr lang="fr-FR" dirty="0" err="1" smtClean="0"/>
              <a:t>developper</a:t>
            </a:r>
            <a:r>
              <a:rPr lang="fr-FR" dirty="0" smtClean="0"/>
              <a:t> ?</a:t>
            </a:r>
            <a:endParaRPr lang="ar-DZ" dirty="0"/>
          </a:p>
        </p:txBody>
      </p:sp>
    </p:spTree>
    <p:extLst>
      <p:ext uri="{BB962C8B-B14F-4D97-AF65-F5344CB8AC3E}">
        <p14:creationId xmlns:p14="http://schemas.microsoft.com/office/powerpoint/2010/main" val="145805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72</TotalTime>
  <Words>279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Elemental</vt:lpstr>
      <vt:lpstr>Web fundamentals</vt:lpstr>
      <vt:lpstr>How does web works ?</vt:lpstr>
      <vt:lpstr>How does web works ?</vt:lpstr>
      <vt:lpstr>What I need to be a web developper ?</vt:lpstr>
      <vt:lpstr>What’s the role of web developper ?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fundamentals</dc:title>
  <dc:creator>IGTALGERE</dc:creator>
  <cp:lastModifiedBy>IGTALGERE</cp:lastModifiedBy>
  <cp:revision>21</cp:revision>
  <dcterms:created xsi:type="dcterms:W3CDTF">2020-12-17T11:44:06Z</dcterms:created>
  <dcterms:modified xsi:type="dcterms:W3CDTF">2020-12-17T12:56:20Z</dcterms:modified>
</cp:coreProperties>
</file>