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sldIdLst>
    <p:sldId id="256" r:id="rId2"/>
    <p:sldId id="257" r:id="rId3"/>
    <p:sldId id="258" r:id="rId4"/>
    <p:sldId id="259" r:id="rId5"/>
    <p:sldId id="260" r:id="rId6"/>
    <p:sldId id="270" r:id="rId7"/>
    <p:sldId id="271" r:id="rId8"/>
    <p:sldId id="272" r:id="rId9"/>
    <p:sldId id="261" r:id="rId10"/>
    <p:sldId id="269" r:id="rId11"/>
    <p:sldId id="268" r:id="rId12"/>
    <p:sldId id="264" r:id="rId13"/>
    <p:sldId id="265" r:id="rId14"/>
    <p:sldId id="266" r:id="rId15"/>
    <p:sldId id="267"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13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oranjan Das" userId="fd2e4dd44927c0cf" providerId="LiveId" clId="{03BC4E5D-C717-4CA9-9613-9B0D64C4EAD3}"/>
    <pc:docChg chg="undo custSel delSld modSld">
      <pc:chgData name="Manoranjan Das" userId="fd2e4dd44927c0cf" providerId="LiveId" clId="{03BC4E5D-C717-4CA9-9613-9B0D64C4EAD3}" dt="2024-01-08T04:49:46.044" v="506" actId="2696"/>
      <pc:docMkLst>
        <pc:docMk/>
      </pc:docMkLst>
      <pc:sldChg chg="addSp delSp modSp mod">
        <pc:chgData name="Manoranjan Das" userId="fd2e4dd44927c0cf" providerId="LiveId" clId="{03BC4E5D-C717-4CA9-9613-9B0D64C4EAD3}" dt="2024-01-08T04:46:15.747" v="301" actId="27636"/>
        <pc:sldMkLst>
          <pc:docMk/>
          <pc:sldMk cId="943692222" sldId="256"/>
        </pc:sldMkLst>
        <pc:spChg chg="mod">
          <ac:chgData name="Manoranjan Das" userId="fd2e4dd44927c0cf" providerId="LiveId" clId="{03BC4E5D-C717-4CA9-9613-9B0D64C4EAD3}" dt="2024-01-08T04:39:54.679" v="102" actId="404"/>
          <ac:spMkLst>
            <pc:docMk/>
            <pc:sldMk cId="943692222" sldId="256"/>
            <ac:spMk id="2" creationId="{4493E162-9269-475D-82BD-7ED6F020D39C}"/>
          </ac:spMkLst>
        </pc:spChg>
        <pc:spChg chg="add del">
          <ac:chgData name="Manoranjan Das" userId="fd2e4dd44927c0cf" providerId="LiveId" clId="{03BC4E5D-C717-4CA9-9613-9B0D64C4EAD3}" dt="2024-01-08T04:37:02.125" v="87" actId="478"/>
          <ac:spMkLst>
            <pc:docMk/>
            <pc:sldMk cId="943692222" sldId="256"/>
            <ac:spMk id="3" creationId="{4C9F460B-EF8D-4E52-A112-BCE867A59ACE}"/>
          </ac:spMkLst>
        </pc:spChg>
        <pc:spChg chg="mod">
          <ac:chgData name="Manoranjan Das" userId="fd2e4dd44927c0cf" providerId="LiveId" clId="{03BC4E5D-C717-4CA9-9613-9B0D64C4EAD3}" dt="2024-01-08T04:44:40.463" v="220" actId="20577"/>
          <ac:spMkLst>
            <pc:docMk/>
            <pc:sldMk cId="943692222" sldId="256"/>
            <ac:spMk id="4" creationId="{CBF480FF-180A-4C81-A907-DD371FF4ACE9}"/>
          </ac:spMkLst>
        </pc:spChg>
        <pc:spChg chg="mod">
          <ac:chgData name="Manoranjan Das" userId="fd2e4dd44927c0cf" providerId="LiveId" clId="{03BC4E5D-C717-4CA9-9613-9B0D64C4EAD3}" dt="2024-01-08T04:41:20.533" v="141" actId="20577"/>
          <ac:spMkLst>
            <pc:docMk/>
            <pc:sldMk cId="943692222" sldId="256"/>
            <ac:spMk id="7" creationId="{D56E70F7-CC93-4CD3-83E5-7FA138D63B4F}"/>
          </ac:spMkLst>
        </pc:spChg>
        <pc:spChg chg="add del mod">
          <ac:chgData name="Manoranjan Das" userId="fd2e4dd44927c0cf" providerId="LiveId" clId="{03BC4E5D-C717-4CA9-9613-9B0D64C4EAD3}" dt="2024-01-08T04:36:58.004" v="86" actId="478"/>
          <ac:spMkLst>
            <pc:docMk/>
            <pc:sldMk cId="943692222" sldId="256"/>
            <ac:spMk id="9" creationId="{A6096C6F-F226-25F2-D31D-F12644FEF386}"/>
          </ac:spMkLst>
        </pc:spChg>
        <pc:spChg chg="add del mod">
          <ac:chgData name="Manoranjan Das" userId="fd2e4dd44927c0cf" providerId="LiveId" clId="{03BC4E5D-C717-4CA9-9613-9B0D64C4EAD3}" dt="2024-01-08T04:37:16.570" v="88" actId="478"/>
          <ac:spMkLst>
            <pc:docMk/>
            <pc:sldMk cId="943692222" sldId="256"/>
            <ac:spMk id="11" creationId="{BCD58A73-BC08-26C2-DC69-A641EC1989D1}"/>
          </ac:spMkLst>
        </pc:spChg>
        <pc:spChg chg="add mod">
          <ac:chgData name="Manoranjan Das" userId="fd2e4dd44927c0cf" providerId="LiveId" clId="{03BC4E5D-C717-4CA9-9613-9B0D64C4EAD3}" dt="2024-01-08T04:46:15.747" v="301" actId="27636"/>
          <ac:spMkLst>
            <pc:docMk/>
            <pc:sldMk cId="943692222" sldId="256"/>
            <ac:spMk id="12" creationId="{88A6259B-0FB2-F5CA-61FA-9C49DAEE1239}"/>
          </ac:spMkLst>
        </pc:spChg>
      </pc:sldChg>
      <pc:sldChg chg="modSp mod">
        <pc:chgData name="Manoranjan Das" userId="fd2e4dd44927c0cf" providerId="LiveId" clId="{03BC4E5D-C717-4CA9-9613-9B0D64C4EAD3}" dt="2024-01-08T04:47:55.345" v="371" actId="6549"/>
        <pc:sldMkLst>
          <pc:docMk/>
          <pc:sldMk cId="176921932" sldId="257"/>
        </pc:sldMkLst>
        <pc:spChg chg="mod">
          <ac:chgData name="Manoranjan Das" userId="fd2e4dd44927c0cf" providerId="LiveId" clId="{03BC4E5D-C717-4CA9-9613-9B0D64C4EAD3}" dt="2024-01-08T04:47:55.345" v="371" actId="6549"/>
          <ac:spMkLst>
            <pc:docMk/>
            <pc:sldMk cId="176921932" sldId="257"/>
            <ac:spMk id="3" creationId="{40241B09-66EE-494B-AB83-084049831A1E}"/>
          </ac:spMkLst>
        </pc:spChg>
      </pc:sldChg>
      <pc:sldChg chg="modSp mod">
        <pc:chgData name="Manoranjan Das" userId="fd2e4dd44927c0cf" providerId="LiveId" clId="{03BC4E5D-C717-4CA9-9613-9B0D64C4EAD3}" dt="2024-01-08T04:48:32.999" v="398" actId="20577"/>
        <pc:sldMkLst>
          <pc:docMk/>
          <pc:sldMk cId="2025070077" sldId="259"/>
        </pc:sldMkLst>
        <pc:spChg chg="mod">
          <ac:chgData name="Manoranjan Das" userId="fd2e4dd44927c0cf" providerId="LiveId" clId="{03BC4E5D-C717-4CA9-9613-9B0D64C4EAD3}" dt="2024-01-08T04:48:32.999" v="398" actId="20577"/>
          <ac:spMkLst>
            <pc:docMk/>
            <pc:sldMk cId="2025070077" sldId="259"/>
            <ac:spMk id="2" creationId="{175DA67D-7919-4BD9-85F8-F9B052700BED}"/>
          </ac:spMkLst>
        </pc:spChg>
      </pc:sldChg>
      <pc:sldChg chg="modSp mod">
        <pc:chgData name="Manoranjan Das" userId="fd2e4dd44927c0cf" providerId="LiveId" clId="{03BC4E5D-C717-4CA9-9613-9B0D64C4EAD3}" dt="2024-01-08T04:48:57.139" v="409" actId="20577"/>
        <pc:sldMkLst>
          <pc:docMk/>
          <pc:sldMk cId="2406508194" sldId="260"/>
        </pc:sldMkLst>
        <pc:spChg chg="mod">
          <ac:chgData name="Manoranjan Das" userId="fd2e4dd44927c0cf" providerId="LiveId" clId="{03BC4E5D-C717-4CA9-9613-9B0D64C4EAD3}" dt="2024-01-08T04:48:57.139" v="409" actId="20577"/>
          <ac:spMkLst>
            <pc:docMk/>
            <pc:sldMk cId="2406508194" sldId="260"/>
            <ac:spMk id="2" creationId="{EFBBDCC2-6D33-475E-B7AB-E070F315DCFB}"/>
          </ac:spMkLst>
        </pc:spChg>
      </pc:sldChg>
      <pc:sldChg chg="modSp mod">
        <pc:chgData name="Manoranjan Das" userId="fd2e4dd44927c0cf" providerId="LiveId" clId="{03BC4E5D-C717-4CA9-9613-9B0D64C4EAD3}" dt="2024-01-08T04:49:16.853" v="457" actId="20577"/>
        <pc:sldMkLst>
          <pc:docMk/>
          <pc:sldMk cId="707763046" sldId="261"/>
        </pc:sldMkLst>
        <pc:spChg chg="mod">
          <ac:chgData name="Manoranjan Das" userId="fd2e4dd44927c0cf" providerId="LiveId" clId="{03BC4E5D-C717-4CA9-9613-9B0D64C4EAD3}" dt="2024-01-08T04:49:16.853" v="457" actId="20577"/>
          <ac:spMkLst>
            <pc:docMk/>
            <pc:sldMk cId="707763046" sldId="261"/>
            <ac:spMk id="2" creationId="{117CE155-F441-4474-B05F-FF82F7279293}"/>
          </ac:spMkLst>
        </pc:spChg>
      </pc:sldChg>
      <pc:sldChg chg="del">
        <pc:chgData name="Manoranjan Das" userId="fd2e4dd44927c0cf" providerId="LiveId" clId="{03BC4E5D-C717-4CA9-9613-9B0D64C4EAD3}" dt="2024-01-08T04:49:42.873" v="505" actId="2696"/>
        <pc:sldMkLst>
          <pc:docMk/>
          <pc:sldMk cId="803421578" sldId="262"/>
        </pc:sldMkLst>
      </pc:sldChg>
      <pc:sldChg chg="del">
        <pc:chgData name="Manoranjan Das" userId="fd2e4dd44927c0cf" providerId="LiveId" clId="{03BC4E5D-C717-4CA9-9613-9B0D64C4EAD3}" dt="2024-01-08T04:49:46.044" v="506" actId="2696"/>
        <pc:sldMkLst>
          <pc:docMk/>
          <pc:sldMk cId="3936427320" sldId="263"/>
        </pc:sldMkLst>
      </pc:sldChg>
      <pc:sldChg chg="modSp mod">
        <pc:chgData name="Manoranjan Das" userId="fd2e4dd44927c0cf" providerId="LiveId" clId="{03BC4E5D-C717-4CA9-9613-9B0D64C4EAD3}" dt="2024-01-08T04:49:36.094" v="504" actId="6549"/>
        <pc:sldMkLst>
          <pc:docMk/>
          <pc:sldMk cId="1025233849" sldId="268"/>
        </pc:sldMkLst>
        <pc:spChg chg="mod">
          <ac:chgData name="Manoranjan Das" userId="fd2e4dd44927c0cf" providerId="LiveId" clId="{03BC4E5D-C717-4CA9-9613-9B0D64C4EAD3}" dt="2024-01-08T04:49:36.094" v="504" actId="6549"/>
          <ac:spMkLst>
            <pc:docMk/>
            <pc:sldMk cId="1025233849" sldId="268"/>
            <ac:spMk id="2" creationId="{2C897E52-2711-473A-AC53-236FCF42519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0A5579-5FAE-4D79-BADB-24F448772159}" type="datetimeFigureOut">
              <a:rPr lang="en-IN" smtClean="0"/>
              <a:t>10-01-2024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2BD690-5D1C-4A22-A83F-72B087D8A357}" type="slidenum">
              <a:rPr lang="en-IN" smtClean="0"/>
              <a:t>‹#›</a:t>
            </a:fld>
            <a:endParaRPr lang="en-IN"/>
          </a:p>
        </p:txBody>
      </p:sp>
    </p:spTree>
    <p:extLst>
      <p:ext uri="{BB962C8B-B14F-4D97-AF65-F5344CB8AC3E}">
        <p14:creationId xmlns:p14="http://schemas.microsoft.com/office/powerpoint/2010/main" val="1879438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oundRect">
            <a:avLst>
              <a:gd name="adj" fmla="val 10194"/>
            </a:avLst>
          </a:prstGeom>
        </p:spPr>
        <p:style>
          <a:lnRef idx="1">
            <a:schemeClr val="accent4"/>
          </a:lnRef>
          <a:fillRef idx="2">
            <a:schemeClr val="accent4"/>
          </a:fillRef>
          <a:effectRef idx="1">
            <a:schemeClr val="accent4"/>
          </a:effectRef>
          <a:fontRef idx="none"/>
        </p:style>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nchor="ctr">
            <a:normAutofit/>
          </a:bodyPr>
          <a:lstStyle>
            <a:lvl1pPr marL="0" indent="0" algn="ctr">
              <a:buNone/>
              <a:defRPr sz="2800" b="1">
                <a:solidFill>
                  <a:srgbClr val="C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E245C03C-4E4B-456A-82F7-0C8C80F802A4}" type="datetime1">
              <a:rPr lang="en-IN" smtClean="0"/>
              <a:pPr/>
              <a:t>10-01-2024</a:t>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DFB7573-0EEC-4F18-B4D8-B9624EC7F9C7}" type="slidenum">
              <a:rPr lang="en-IN" smtClean="0"/>
              <a:pPr/>
              <a:t>‹#›</a:t>
            </a:fld>
            <a:endParaRPr lang="en-IN"/>
          </a:p>
        </p:txBody>
      </p:sp>
    </p:spTree>
    <p:extLst>
      <p:ext uri="{BB962C8B-B14F-4D97-AF65-F5344CB8AC3E}">
        <p14:creationId xmlns:p14="http://schemas.microsoft.com/office/powerpoint/2010/main" val="471388188"/>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53856-92C1-48E2-A678-16485DB25C68}" type="datetime1">
              <a:rPr lang="en-IN" smtClean="0"/>
              <a:t>10-01-2024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3210433865"/>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39461-CAE6-476C-8ED6-DBF4B56C1ADD}" type="datetime1">
              <a:rPr lang="en-IN" smtClean="0"/>
              <a:t>10-01-2024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291744320"/>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A8749E-3FF3-41B2-B4DE-BB379C572509}" type="datetime1">
              <a:rPr lang="en-IN" smtClean="0"/>
              <a:t>10-01-2024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cxnSp>
        <p:nvCxnSpPr>
          <p:cNvPr id="8" name="Straight Connector 7">
            <a:extLst>
              <a:ext uri="{FF2B5EF4-FFF2-40B4-BE49-F238E27FC236}">
                <a16:creationId xmlns:a16="http://schemas.microsoft.com/office/drawing/2014/main" id="{95D1B65D-8994-4450-B653-98A64B0BFF72}"/>
              </a:ext>
            </a:extLst>
          </p:cNvPr>
          <p:cNvCxnSpPr/>
          <p:nvPr userDrawn="1"/>
        </p:nvCxnSpPr>
        <p:spPr>
          <a:xfrm>
            <a:off x="0" y="6272613"/>
            <a:ext cx="9144000" cy="0"/>
          </a:xfrm>
          <a:prstGeom prst="line">
            <a:avLst/>
          </a:prstGeom>
          <a:ln w="38100">
            <a:solidFill>
              <a:srgbClr val="C0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75350444"/>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02FD6B-8032-4829-B4E8-B5A13942ACB1}" type="datetime1">
              <a:rPr lang="en-IN" smtClean="0"/>
              <a:t>10-01-2024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407693698"/>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30B156-E9C2-4089-BE8B-039826BBCF49}" type="datetime1">
              <a:rPr lang="en-IN" smtClean="0"/>
              <a:t>10-01-2024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4112646520"/>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AA8F2-CEBB-42F2-ABB5-DBEDC54A2724}" type="datetime1">
              <a:rPr lang="en-IN" smtClean="0"/>
              <a:t>10-01-2024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1873898474"/>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A4DCA7-BC2C-498A-8892-C3DA341BAC80}" type="datetime1">
              <a:rPr lang="en-IN" smtClean="0"/>
              <a:t>10-01-2024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574647710"/>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6EF9A9-599A-4B35-AA32-0CE3A73C181A}" type="datetime1">
              <a:rPr lang="en-IN" smtClean="0"/>
              <a:t>10-01-2024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524000472"/>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288FD7-AC07-442D-84DA-2C9F324FA9B7}" type="datetime1">
              <a:rPr lang="en-IN" smtClean="0"/>
              <a:t>10-01-2024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764636349"/>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D60739-263C-4AC0-908C-23A0496DBB8C}" type="datetime1">
              <a:rPr lang="en-IN" smtClean="0"/>
              <a:t>10-01-2024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1130462244"/>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007" y="222192"/>
            <a:ext cx="8785077" cy="632387"/>
          </a:xfrm>
          <a:prstGeom prst="roundRect">
            <a:avLst/>
          </a:prstGeom>
          <a:ln/>
        </p:spPr>
        <p:style>
          <a:lnRef idx="1">
            <a:schemeClr val="accent4"/>
          </a:lnRef>
          <a:fillRef idx="2">
            <a:schemeClr val="accent4"/>
          </a:fillRef>
          <a:effectRef idx="1">
            <a:schemeClr val="accent4"/>
          </a:effectRef>
          <a:fontRef idx="none"/>
        </p:style>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88006" y="1008404"/>
            <a:ext cx="8785077" cy="519584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88006" y="6363177"/>
            <a:ext cx="1187867" cy="365125"/>
          </a:xfrm>
          <a:prstGeom prst="rect">
            <a:avLst/>
          </a:prstGeom>
        </p:spPr>
        <p:txBody>
          <a:bodyPr vert="horz" lIns="91440" tIns="45720" rIns="91440" bIns="45720" rtlCol="0" anchor="ctr"/>
          <a:lstStyle>
            <a:lvl1pPr algn="l">
              <a:defRPr sz="1400" b="1">
                <a:solidFill>
                  <a:schemeClr val="tx1"/>
                </a:solidFill>
                <a:latin typeface="Leelawadee" panose="020B0502040204020203" pitchFamily="34" charset="-34"/>
                <a:cs typeface="Leelawadee" panose="020B0502040204020203" pitchFamily="34" charset="-34"/>
              </a:defRPr>
            </a:lvl1pPr>
          </a:lstStyle>
          <a:p>
            <a:fld id="{6AF89DF0-7DAD-40C2-A6C2-6C23C0306B67}" type="datetime1">
              <a:rPr lang="en-IN" smtClean="0"/>
              <a:pPr/>
              <a:t>10-01-2024</a:t>
            </a:fld>
            <a:endParaRPr lang="en-IN" dirty="0"/>
          </a:p>
        </p:txBody>
      </p:sp>
      <p:sp>
        <p:nvSpPr>
          <p:cNvPr id="5" name="Footer Placeholder 4"/>
          <p:cNvSpPr>
            <a:spLocks noGrp="1"/>
          </p:cNvSpPr>
          <p:nvPr>
            <p:ph type="ftr" sz="quarter" idx="3"/>
          </p:nvPr>
        </p:nvSpPr>
        <p:spPr>
          <a:xfrm>
            <a:off x="1418603" y="6364897"/>
            <a:ext cx="6905001" cy="365125"/>
          </a:xfrm>
          <a:prstGeom prst="rect">
            <a:avLst/>
          </a:prstGeom>
        </p:spPr>
        <p:txBody>
          <a:bodyPr vert="horz" lIns="91440" tIns="45720" rIns="91440" bIns="45720" rtlCol="0" anchor="ctr"/>
          <a:lstStyle>
            <a:lvl1pPr algn="ctr">
              <a:defRPr sz="1400" b="1">
                <a:solidFill>
                  <a:schemeClr val="tx1"/>
                </a:solidFill>
                <a:latin typeface="Leelawadee" panose="020B0502040204020203" pitchFamily="34" charset="-34"/>
                <a:cs typeface="Leelawadee" panose="020B0502040204020203" pitchFamily="34" charset="-34"/>
              </a:defRPr>
            </a:lvl1pPr>
          </a:lstStyle>
          <a:p>
            <a:endParaRPr lang="en-IN" dirty="0"/>
          </a:p>
        </p:txBody>
      </p:sp>
      <p:sp>
        <p:nvSpPr>
          <p:cNvPr id="6" name="Slide Number Placeholder 5"/>
          <p:cNvSpPr>
            <a:spLocks noGrp="1"/>
          </p:cNvSpPr>
          <p:nvPr>
            <p:ph type="sldNum" sz="quarter" idx="4"/>
          </p:nvPr>
        </p:nvSpPr>
        <p:spPr>
          <a:xfrm>
            <a:off x="8417606" y="6364896"/>
            <a:ext cx="538387" cy="365125"/>
          </a:xfrm>
          <a:prstGeom prst="rect">
            <a:avLst/>
          </a:prstGeom>
        </p:spPr>
        <p:txBody>
          <a:bodyPr vert="horz" lIns="91440" tIns="45720" rIns="91440" bIns="45720" rtlCol="0" anchor="ctr"/>
          <a:lstStyle>
            <a:lvl1pPr algn="r">
              <a:defRPr sz="1400" b="1">
                <a:solidFill>
                  <a:schemeClr val="tx1"/>
                </a:solidFill>
                <a:latin typeface="Leelawadee" panose="020B0502040204020203" pitchFamily="34" charset="-34"/>
                <a:cs typeface="Leelawadee" panose="020B0502040204020203" pitchFamily="34" charset="-34"/>
              </a:defRPr>
            </a:lvl1pPr>
          </a:lstStyle>
          <a:p>
            <a:fld id="{ADFB7573-0EEC-4F18-B4D8-B9624EC7F9C7}" type="slidenum">
              <a:rPr lang="en-IN" smtClean="0"/>
              <a:pPr/>
              <a:t>‹#›</a:t>
            </a:fld>
            <a:endParaRPr lang="en-IN"/>
          </a:p>
        </p:txBody>
      </p:sp>
    </p:spTree>
    <p:extLst>
      <p:ext uri="{BB962C8B-B14F-4D97-AF65-F5344CB8AC3E}">
        <p14:creationId xmlns:p14="http://schemas.microsoft.com/office/powerpoint/2010/main" val="18789540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cover/>
  </p:transition>
  <p:hf hdr="0"/>
  <p:txStyles>
    <p:titleStyle>
      <a:lvl1pPr algn="l" defTabSz="914400" rtl="0" eaLnBrk="1" latinLnBrk="0" hangingPunct="1">
        <a:lnSpc>
          <a:spcPct val="90000"/>
        </a:lnSpc>
        <a:spcBef>
          <a:spcPct val="0"/>
        </a:spcBef>
        <a:buNone/>
        <a:defRPr sz="4000" b="1" kern="1200">
          <a:solidFill>
            <a:schemeClr val="tx1"/>
          </a:solidFill>
          <a:latin typeface="Leelawadee" panose="020B0502040204020203" pitchFamily="34" charset="-34"/>
          <a:ea typeface="+mj-ea"/>
          <a:cs typeface="Leelawadee" panose="020B0502040204020203" pitchFamily="34" charset="-34"/>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00000"/>
          </a:solidFill>
          <a:latin typeface="Book Antiqua" panose="020406020503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00000"/>
          </a:solidFill>
          <a:latin typeface="Book Antiqua" panose="020406020503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geekforgeeks.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4" Type="http://schemas.openxmlformats.org/officeDocument/2006/relationships/hyperlink" Target="http://www.github.com/"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3E162-9269-475D-82BD-7ED6F020D39C}"/>
              </a:ext>
            </a:extLst>
          </p:cNvPr>
          <p:cNvSpPr>
            <a:spLocks noGrp="1"/>
          </p:cNvSpPr>
          <p:nvPr>
            <p:ph type="ctrTitle"/>
          </p:nvPr>
        </p:nvSpPr>
        <p:spPr>
          <a:xfrm>
            <a:off x="265176" y="310896"/>
            <a:ext cx="8641080" cy="1655763"/>
          </a:xfrm>
        </p:spPr>
        <p:style>
          <a:lnRef idx="1">
            <a:schemeClr val="accent4"/>
          </a:lnRef>
          <a:fillRef idx="2">
            <a:schemeClr val="accent4"/>
          </a:fillRef>
          <a:effectRef idx="1">
            <a:schemeClr val="accent4"/>
          </a:effectRef>
          <a:fontRef idx="minor">
            <a:schemeClr val="dk1"/>
          </a:fontRef>
        </p:style>
        <p:txBody>
          <a:bodyPr>
            <a:normAutofit fontScale="90000"/>
          </a:bodyPr>
          <a:lstStyle/>
          <a:p>
            <a:pPr>
              <a:lnSpc>
                <a:spcPct val="100000"/>
              </a:lnSpc>
              <a:spcBef>
                <a:spcPts val="600"/>
              </a:spcBef>
              <a:spcAft>
                <a:spcPts val="1200"/>
              </a:spcAft>
            </a:pPr>
            <a:r>
              <a:rPr lang="en-US" sz="2700" dirty="0">
                <a:solidFill>
                  <a:srgbClr val="FF0000"/>
                </a:solidFill>
                <a:cs typeface="Leelawadee" panose="020B0502040204020203"/>
              </a:rPr>
              <a:t>External Project Presentation of Computer Networking(CSE 3034)</a:t>
            </a:r>
            <a:br>
              <a:rPr lang="en-US" sz="2700" dirty="0">
                <a:solidFill>
                  <a:srgbClr val="FF0000"/>
                </a:solidFill>
                <a:cs typeface="Leelawadee" panose="020B0502040204020203"/>
              </a:rPr>
            </a:br>
            <a:r>
              <a:rPr lang="en-US" sz="2700" b="0" dirty="0">
                <a:cs typeface="Leelawadee" panose="020B0502040204020203"/>
              </a:rPr>
              <a:t>on</a:t>
            </a:r>
            <a:br>
              <a:rPr lang="en-US" dirty="0">
                <a:cs typeface="Leelawadee" panose="020B0502040204020203"/>
              </a:rPr>
            </a:br>
            <a:r>
              <a:rPr lang="en-US" sz="4000" dirty="0">
                <a:cs typeface="Leelawadee" panose="020B0502040204020203"/>
              </a:rPr>
              <a:t>Voice Over </a:t>
            </a:r>
            <a:r>
              <a:rPr lang="en-US" sz="4000" dirty="0" err="1">
                <a:cs typeface="Leelawadee" panose="020B0502040204020203"/>
              </a:rPr>
              <a:t>WiFi</a:t>
            </a:r>
            <a:r>
              <a:rPr lang="en-US" sz="4000" dirty="0">
                <a:cs typeface="Leelawadee" panose="020B0502040204020203"/>
              </a:rPr>
              <a:t> (Vo-</a:t>
            </a:r>
            <a:r>
              <a:rPr lang="en-US" sz="4000" dirty="0" err="1">
                <a:cs typeface="Leelawadee" panose="020B0502040204020203"/>
              </a:rPr>
              <a:t>WiFi</a:t>
            </a:r>
            <a:r>
              <a:rPr lang="en-US" sz="4000" dirty="0">
                <a:cs typeface="Leelawadee" panose="020B0502040204020203"/>
              </a:rPr>
              <a:t>) System</a:t>
            </a:r>
            <a:endParaRPr lang="en-IN" dirty="0">
              <a:cs typeface="Leelawadee" panose="020B0502040204020203"/>
            </a:endParaRPr>
          </a:p>
        </p:txBody>
      </p:sp>
      <p:sp>
        <p:nvSpPr>
          <p:cNvPr id="4" name="Subtitle 2">
            <a:extLst>
              <a:ext uri="{FF2B5EF4-FFF2-40B4-BE49-F238E27FC236}">
                <a16:creationId xmlns:a16="http://schemas.microsoft.com/office/drawing/2014/main" id="{CBF480FF-180A-4C81-A907-DD371FF4ACE9}"/>
              </a:ext>
            </a:extLst>
          </p:cNvPr>
          <p:cNvSpPr txBox="1">
            <a:spLocks/>
          </p:cNvSpPr>
          <p:nvPr/>
        </p:nvSpPr>
        <p:spPr>
          <a:xfrm>
            <a:off x="5519928" y="2487167"/>
            <a:ext cx="3154680" cy="2295144"/>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5">
                    <a:lumMod val="75000"/>
                  </a:schemeClr>
                </a:solidFill>
                <a:latin typeface="Book Antiqua" panose="020406020503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ook Antiqua" panose="020406020503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5">
                    <a:lumMod val="75000"/>
                  </a:schemeClr>
                </a:solidFill>
                <a:latin typeface="Book Antiqua" panose="020406020503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ok Antiqua" panose="020406020503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75000"/>
                  </a:schemeClr>
                </a:solidFill>
                <a:latin typeface="Book Antiqua" panose="020406020503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tx1"/>
                </a:solidFill>
              </a:rPr>
              <a:t>Presented by</a:t>
            </a:r>
          </a:p>
          <a:p>
            <a:r>
              <a:rPr lang="en-US" sz="2200" dirty="0">
                <a:solidFill>
                  <a:schemeClr val="tx1"/>
                </a:solidFill>
              </a:rPr>
              <a:t>Sarthak Das (2141004005)</a:t>
            </a:r>
          </a:p>
          <a:p>
            <a:r>
              <a:rPr lang="en-US" sz="2200" dirty="0">
                <a:solidFill>
                  <a:schemeClr val="tx1"/>
                </a:solidFill>
              </a:rPr>
              <a:t>Piyush Tarai (2141020005)</a:t>
            </a:r>
          </a:p>
          <a:p>
            <a:r>
              <a:rPr lang="en-US" sz="2200" dirty="0">
                <a:solidFill>
                  <a:schemeClr val="tx1"/>
                </a:solidFill>
              </a:rPr>
              <a:t>Hindu Mohanty(2141013185)</a:t>
            </a:r>
          </a:p>
          <a:p>
            <a:r>
              <a:rPr lang="en-US" sz="2200" dirty="0" err="1">
                <a:solidFill>
                  <a:schemeClr val="tx1"/>
                </a:solidFill>
              </a:rPr>
              <a:t>Agnee</a:t>
            </a:r>
            <a:r>
              <a:rPr lang="en-US" sz="2200" dirty="0">
                <a:solidFill>
                  <a:schemeClr val="tx1"/>
                </a:solidFill>
              </a:rPr>
              <a:t> Mohanty(2141013186)</a:t>
            </a:r>
          </a:p>
          <a:p>
            <a:r>
              <a:rPr lang="en-US" sz="2200" dirty="0" err="1">
                <a:solidFill>
                  <a:schemeClr val="tx1"/>
                </a:solidFill>
              </a:rPr>
              <a:t>Subhankar</a:t>
            </a:r>
            <a:r>
              <a:rPr lang="en-US" sz="2200" dirty="0">
                <a:solidFill>
                  <a:schemeClr val="tx1"/>
                </a:solidFill>
              </a:rPr>
              <a:t> Sarkar(2141019215)</a:t>
            </a:r>
          </a:p>
          <a:p>
            <a:endParaRPr lang="en-US" sz="2200" dirty="0">
              <a:solidFill>
                <a:schemeClr val="tx1"/>
              </a:solidFill>
            </a:endParaRPr>
          </a:p>
          <a:p>
            <a:endParaRPr lang="en-US" dirty="0">
              <a:solidFill>
                <a:schemeClr val="tx1"/>
              </a:solidFill>
            </a:endParaRPr>
          </a:p>
        </p:txBody>
      </p:sp>
      <p:pic>
        <p:nvPicPr>
          <p:cNvPr id="5" name="Picture">
            <a:extLst>
              <a:ext uri="{FF2B5EF4-FFF2-40B4-BE49-F238E27FC236}">
                <a16:creationId xmlns:a16="http://schemas.microsoft.com/office/drawing/2014/main" id="{FDF4EF9C-1C59-4B21-AC6D-C604B3D05DC8}"/>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3520440" y="2550478"/>
            <a:ext cx="1847850" cy="1847215"/>
          </a:xfrm>
          <a:prstGeom prst="rect">
            <a:avLst/>
          </a:prstGeom>
          <a:noFill/>
          <a:ln w="9525">
            <a:noFill/>
            <a:miter lim="800000"/>
            <a:headEnd/>
            <a:tailEnd/>
          </a:ln>
        </p:spPr>
      </p:pic>
      <p:sp>
        <p:nvSpPr>
          <p:cNvPr id="6" name="Subtitle 2">
            <a:extLst>
              <a:ext uri="{FF2B5EF4-FFF2-40B4-BE49-F238E27FC236}">
                <a16:creationId xmlns:a16="http://schemas.microsoft.com/office/drawing/2014/main" id="{775B10EB-3668-4404-A943-B17C14B6DFE1}"/>
              </a:ext>
            </a:extLst>
          </p:cNvPr>
          <p:cNvSpPr txBox="1">
            <a:spLocks/>
          </p:cNvSpPr>
          <p:nvPr/>
        </p:nvSpPr>
        <p:spPr>
          <a:xfrm>
            <a:off x="265176" y="5175503"/>
            <a:ext cx="8409432" cy="11475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5">
                    <a:lumMod val="75000"/>
                  </a:schemeClr>
                </a:solidFill>
                <a:latin typeface="Book Antiqua" panose="020406020503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ook Antiqua" panose="020406020503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5">
                    <a:lumMod val="75000"/>
                  </a:schemeClr>
                </a:solidFill>
                <a:latin typeface="Book Antiqua" panose="020406020503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ok Antiqua" panose="020406020503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75000"/>
                  </a:schemeClr>
                </a:solidFill>
                <a:latin typeface="Book Antiqua" panose="020406020503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7" name="Title 1">
            <a:extLst>
              <a:ext uri="{FF2B5EF4-FFF2-40B4-BE49-F238E27FC236}">
                <a16:creationId xmlns:a16="http://schemas.microsoft.com/office/drawing/2014/main" id="{D56E70F7-CC93-4CD3-83E5-7FA138D63B4F}"/>
              </a:ext>
            </a:extLst>
          </p:cNvPr>
          <p:cNvSpPr txBox="1">
            <a:spLocks/>
          </p:cNvSpPr>
          <p:nvPr/>
        </p:nvSpPr>
        <p:spPr>
          <a:xfrm>
            <a:off x="265176" y="4782311"/>
            <a:ext cx="8641080" cy="1830863"/>
          </a:xfrm>
          <a:prstGeom prst="roundRect">
            <a:avLst/>
          </a:prstGeom>
          <a:ln/>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b">
            <a:normAutofit/>
          </a:bodyPr>
          <a:lstStyle>
            <a:lvl1pPr algn="ctr" defTabSz="914400">
              <a:lnSpc>
                <a:spcPct val="90000"/>
              </a:lnSpc>
              <a:spcBef>
                <a:spcPct val="0"/>
              </a:spcBef>
              <a:buNone/>
              <a:defRPr sz="3200" b="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2000" dirty="0">
                <a:cs typeface="Leelawadee" panose="020B0502040204020203"/>
              </a:rPr>
              <a:t>Department of Computer Science and Engineering</a:t>
            </a:r>
          </a:p>
          <a:p>
            <a:r>
              <a:rPr lang="en-US" sz="2400" b="1" dirty="0">
                <a:cs typeface="Leelawadee" panose="020B0502040204020203"/>
              </a:rPr>
              <a:t>Institute of Technical Education &amp; Research (ITER)</a:t>
            </a:r>
          </a:p>
          <a:p>
            <a:endParaRPr lang="en-US" sz="2400" dirty="0">
              <a:cs typeface="Leelawadee" panose="020B0502040204020203"/>
            </a:endParaRPr>
          </a:p>
          <a:p>
            <a:r>
              <a:rPr lang="en-US" sz="2400" b="1" dirty="0" err="1">
                <a:cs typeface="Leelawadee" panose="020B0502040204020203"/>
              </a:rPr>
              <a:t>Siksha</a:t>
            </a:r>
            <a:r>
              <a:rPr lang="en-US" sz="2400" b="1" dirty="0">
                <a:cs typeface="Leelawadee" panose="020B0502040204020203"/>
              </a:rPr>
              <a:t> ‘O’ </a:t>
            </a:r>
            <a:r>
              <a:rPr lang="en-US" sz="2400" b="1" dirty="0" err="1">
                <a:cs typeface="Leelawadee" panose="020B0502040204020203"/>
              </a:rPr>
              <a:t>Anusandhan</a:t>
            </a:r>
            <a:r>
              <a:rPr lang="en-US" sz="2400" b="1" dirty="0">
                <a:cs typeface="Leelawadee" panose="020B0502040204020203"/>
              </a:rPr>
              <a:t> Deemed to be University, Bhubaneswar</a:t>
            </a:r>
          </a:p>
          <a:p>
            <a:r>
              <a:rPr lang="en-US" sz="1800" dirty="0">
                <a:cs typeface="Leelawadee" panose="020B0502040204020203"/>
              </a:rPr>
              <a:t>Jan, 2024</a:t>
            </a:r>
            <a:endParaRPr lang="en-IN" sz="1800" dirty="0">
              <a:cs typeface="Leelawadee" panose="020B0502040204020203"/>
            </a:endParaRPr>
          </a:p>
        </p:txBody>
      </p:sp>
      <p:sp>
        <p:nvSpPr>
          <p:cNvPr id="12" name="Subtitle 2">
            <a:extLst>
              <a:ext uri="{FF2B5EF4-FFF2-40B4-BE49-F238E27FC236}">
                <a16:creationId xmlns:a16="http://schemas.microsoft.com/office/drawing/2014/main" id="{88A6259B-0FB2-F5CA-61FA-9C49DAEE1239}"/>
              </a:ext>
            </a:extLst>
          </p:cNvPr>
          <p:cNvSpPr txBox="1">
            <a:spLocks/>
          </p:cNvSpPr>
          <p:nvPr/>
        </p:nvSpPr>
        <p:spPr>
          <a:xfrm>
            <a:off x="172437" y="2554886"/>
            <a:ext cx="3154680" cy="14051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5">
                    <a:lumMod val="75000"/>
                  </a:schemeClr>
                </a:solidFill>
                <a:latin typeface="Book Antiqua" panose="020406020503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ook Antiqua" panose="020406020503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5">
                    <a:lumMod val="75000"/>
                  </a:schemeClr>
                </a:solidFill>
                <a:latin typeface="Book Antiqua" panose="020406020503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ok Antiqua" panose="020406020503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75000"/>
                  </a:schemeClr>
                </a:solidFill>
                <a:latin typeface="Book Antiqua" panose="020406020503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tx1"/>
                </a:solidFill>
              </a:rPr>
              <a:t>Supervisor</a:t>
            </a:r>
          </a:p>
          <a:p>
            <a:r>
              <a:rPr lang="en-US" dirty="0" err="1">
                <a:solidFill>
                  <a:schemeClr val="tx1"/>
                </a:solidFill>
              </a:rPr>
              <a:t>Arabinda</a:t>
            </a:r>
            <a:r>
              <a:rPr lang="en-US" dirty="0">
                <a:solidFill>
                  <a:schemeClr val="tx1"/>
                </a:solidFill>
              </a:rPr>
              <a:t> Sahoo</a:t>
            </a:r>
          </a:p>
          <a:p>
            <a:r>
              <a:rPr lang="en-US" dirty="0">
                <a:solidFill>
                  <a:schemeClr val="tx1"/>
                </a:solidFill>
              </a:rPr>
              <a:t>Professor, ITER</a:t>
            </a:r>
          </a:p>
        </p:txBody>
      </p:sp>
    </p:spTree>
    <p:extLst>
      <p:ext uri="{BB962C8B-B14F-4D97-AF65-F5344CB8AC3E}">
        <p14:creationId xmlns:p14="http://schemas.microsoft.com/office/powerpoint/2010/main" val="94369222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E155-F441-4474-B05F-FF82F7279293}"/>
              </a:ext>
            </a:extLst>
          </p:cNvPr>
          <p:cNvSpPr>
            <a:spLocks noGrp="1"/>
          </p:cNvSpPr>
          <p:nvPr>
            <p:ph type="title"/>
          </p:nvPr>
        </p:nvSpPr>
        <p:spPr/>
        <p:txBody>
          <a:bodyPr>
            <a:normAutofit fontScale="90000"/>
          </a:bodyPr>
          <a:lstStyle/>
          <a:p>
            <a:r>
              <a:rPr lang="en-US" dirty="0"/>
              <a:t>Implementation	</a:t>
            </a:r>
            <a:endParaRPr lang="en-IN" dirty="0"/>
          </a:p>
        </p:txBody>
      </p:sp>
      <p:sp>
        <p:nvSpPr>
          <p:cNvPr id="3" name="Content Placeholder 2">
            <a:extLst>
              <a:ext uri="{FF2B5EF4-FFF2-40B4-BE49-F238E27FC236}">
                <a16:creationId xmlns:a16="http://schemas.microsoft.com/office/drawing/2014/main" id="{D8F0F76B-003D-4533-8B5B-E7D4FBC7732D}"/>
              </a:ext>
            </a:extLst>
          </p:cNvPr>
          <p:cNvSpPr>
            <a:spLocks noGrp="1"/>
          </p:cNvSpPr>
          <p:nvPr>
            <p:ph idx="1"/>
          </p:nvPr>
        </p:nvSpPr>
        <p:spPr/>
        <p:txBody>
          <a:bodyPr/>
          <a:lstStyle/>
          <a:p>
            <a:r>
              <a:rPr lang="en-IN" dirty="0"/>
              <a:t>Audio Playing Function (Server Code):</a:t>
            </a:r>
          </a:p>
          <a:p>
            <a:pPr marL="0" indent="0">
              <a:buNone/>
            </a:pPr>
            <a:endParaRPr lang="en-IN" dirty="0"/>
          </a:p>
        </p:txBody>
      </p:sp>
      <p:sp>
        <p:nvSpPr>
          <p:cNvPr id="4" name="Date Placeholder 3">
            <a:extLst>
              <a:ext uri="{FF2B5EF4-FFF2-40B4-BE49-F238E27FC236}">
                <a16:creationId xmlns:a16="http://schemas.microsoft.com/office/drawing/2014/main" id="{FF780A99-3F23-4C1E-98CF-16F6360CF3D3}"/>
              </a:ext>
            </a:extLst>
          </p:cNvPr>
          <p:cNvSpPr>
            <a:spLocks noGrp="1"/>
          </p:cNvSpPr>
          <p:nvPr>
            <p:ph type="dt" sz="half" idx="10"/>
          </p:nvPr>
        </p:nvSpPr>
        <p:spPr/>
        <p:txBody>
          <a:bodyPr/>
          <a:lstStyle/>
          <a:p>
            <a:fld id="{BF859030-E9C7-4BF7-BDDE-D8A9DA1DC43E}" type="datetime1">
              <a:rPr lang="en-IN" smtClean="0"/>
              <a:t>10-01-2024</a:t>
            </a:fld>
            <a:endParaRPr lang="en-IN"/>
          </a:p>
        </p:txBody>
      </p:sp>
      <p:sp>
        <p:nvSpPr>
          <p:cNvPr id="5" name="Footer Placeholder 4">
            <a:extLst>
              <a:ext uri="{FF2B5EF4-FFF2-40B4-BE49-F238E27FC236}">
                <a16:creationId xmlns:a16="http://schemas.microsoft.com/office/drawing/2014/main" id="{FB4B9871-308C-4EED-9045-38B80AE9A7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FBEBC1-730B-46C9-B7B9-A8EE8DF71ACE}"/>
              </a:ext>
            </a:extLst>
          </p:cNvPr>
          <p:cNvSpPr>
            <a:spLocks noGrp="1"/>
          </p:cNvSpPr>
          <p:nvPr>
            <p:ph type="sldNum" sz="quarter" idx="12"/>
          </p:nvPr>
        </p:nvSpPr>
        <p:spPr/>
        <p:txBody>
          <a:bodyPr/>
          <a:lstStyle/>
          <a:p>
            <a:fld id="{ADFB7573-0EEC-4F18-B4D8-B9624EC7F9C7}" type="slidenum">
              <a:rPr lang="en-IN" smtClean="0"/>
              <a:t>10</a:t>
            </a:fld>
            <a:endParaRPr lang="en-IN"/>
          </a:p>
        </p:txBody>
      </p:sp>
      <p:pic>
        <p:nvPicPr>
          <p:cNvPr id="9" name="Picture 8">
            <a:extLst>
              <a:ext uri="{FF2B5EF4-FFF2-40B4-BE49-F238E27FC236}">
                <a16:creationId xmlns:a16="http://schemas.microsoft.com/office/drawing/2014/main" id="{4FF60746-F678-7726-C072-90389111A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07" y="1714500"/>
            <a:ext cx="8767986" cy="4135095"/>
          </a:xfrm>
          <a:prstGeom prst="rect">
            <a:avLst/>
          </a:prstGeom>
        </p:spPr>
      </p:pic>
    </p:spTree>
    <p:extLst>
      <p:ext uri="{BB962C8B-B14F-4D97-AF65-F5344CB8AC3E}">
        <p14:creationId xmlns:p14="http://schemas.microsoft.com/office/powerpoint/2010/main" val="574070234"/>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97E52-2711-473A-AC53-236FCF425192}"/>
              </a:ext>
            </a:extLst>
          </p:cNvPr>
          <p:cNvSpPr>
            <a:spLocks noGrp="1"/>
          </p:cNvSpPr>
          <p:nvPr>
            <p:ph type="title"/>
          </p:nvPr>
        </p:nvSpPr>
        <p:spPr/>
        <p:txBody>
          <a:bodyPr>
            <a:normAutofit fontScale="90000"/>
          </a:bodyPr>
          <a:lstStyle/>
          <a:p>
            <a:r>
              <a:rPr lang="en-US" dirty="0"/>
              <a:t>Result and Interpretation</a:t>
            </a:r>
            <a:endParaRPr lang="en-IN" dirty="0"/>
          </a:p>
        </p:txBody>
      </p:sp>
      <p:sp>
        <p:nvSpPr>
          <p:cNvPr id="3" name="Content Placeholder 2">
            <a:extLst>
              <a:ext uri="{FF2B5EF4-FFF2-40B4-BE49-F238E27FC236}">
                <a16:creationId xmlns:a16="http://schemas.microsoft.com/office/drawing/2014/main" id="{3B6E0364-D997-4774-8864-465D8286E154}"/>
              </a:ext>
            </a:extLst>
          </p:cNvPr>
          <p:cNvSpPr>
            <a:spLocks noGrp="1"/>
          </p:cNvSpPr>
          <p:nvPr>
            <p:ph idx="1"/>
          </p:nvPr>
        </p:nvSpPr>
        <p:spPr>
          <a:xfrm>
            <a:off x="188006" y="1008405"/>
            <a:ext cx="8785077" cy="2359050"/>
          </a:xfrm>
        </p:spPr>
        <p:txBody>
          <a:bodyPr/>
          <a:lstStyle/>
          <a:p>
            <a:r>
              <a:rPr lang="en-IN" dirty="0"/>
              <a:t>On Server Side:</a:t>
            </a:r>
          </a:p>
          <a:p>
            <a:pPr marL="0" indent="0">
              <a:buNone/>
            </a:pPr>
            <a:endParaRPr lang="en-IN" dirty="0"/>
          </a:p>
        </p:txBody>
      </p:sp>
      <p:sp>
        <p:nvSpPr>
          <p:cNvPr id="4" name="Date Placeholder 3">
            <a:extLst>
              <a:ext uri="{FF2B5EF4-FFF2-40B4-BE49-F238E27FC236}">
                <a16:creationId xmlns:a16="http://schemas.microsoft.com/office/drawing/2014/main" id="{A50D8265-FD7E-4E76-B775-AFBB4B1AA6E7}"/>
              </a:ext>
            </a:extLst>
          </p:cNvPr>
          <p:cNvSpPr>
            <a:spLocks noGrp="1"/>
          </p:cNvSpPr>
          <p:nvPr>
            <p:ph type="dt" sz="half" idx="10"/>
          </p:nvPr>
        </p:nvSpPr>
        <p:spPr/>
        <p:txBody>
          <a:bodyPr/>
          <a:lstStyle/>
          <a:p>
            <a:fld id="{7EA8749E-3FF3-41B2-B4DE-BB379C572509}" type="datetime1">
              <a:rPr lang="en-IN" smtClean="0"/>
              <a:t>10-01-2024</a:t>
            </a:fld>
            <a:endParaRPr lang="en-IN"/>
          </a:p>
        </p:txBody>
      </p:sp>
      <p:sp>
        <p:nvSpPr>
          <p:cNvPr id="5" name="Footer Placeholder 4">
            <a:extLst>
              <a:ext uri="{FF2B5EF4-FFF2-40B4-BE49-F238E27FC236}">
                <a16:creationId xmlns:a16="http://schemas.microsoft.com/office/drawing/2014/main" id="{74AD9DCC-021B-4D7E-9435-713CD5577E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45362E-35ED-487C-AD91-5EC2CA1E837A}"/>
              </a:ext>
            </a:extLst>
          </p:cNvPr>
          <p:cNvSpPr>
            <a:spLocks noGrp="1"/>
          </p:cNvSpPr>
          <p:nvPr>
            <p:ph type="sldNum" sz="quarter" idx="12"/>
          </p:nvPr>
        </p:nvSpPr>
        <p:spPr/>
        <p:txBody>
          <a:bodyPr/>
          <a:lstStyle/>
          <a:p>
            <a:fld id="{ADFB7573-0EEC-4F18-B4D8-B9624EC7F9C7}" type="slidenum">
              <a:rPr lang="en-IN" smtClean="0"/>
              <a:t>11</a:t>
            </a:fld>
            <a:endParaRPr lang="en-IN"/>
          </a:p>
        </p:txBody>
      </p:sp>
      <p:pic>
        <p:nvPicPr>
          <p:cNvPr id="8" name="Picture 7">
            <a:extLst>
              <a:ext uri="{FF2B5EF4-FFF2-40B4-BE49-F238E27FC236}">
                <a16:creationId xmlns:a16="http://schemas.microsoft.com/office/drawing/2014/main" id="{57807767-B1D8-097A-7E83-C5FF3234A7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407" y="1662297"/>
            <a:ext cx="5188761" cy="1397426"/>
          </a:xfrm>
          <a:prstGeom prst="rect">
            <a:avLst/>
          </a:prstGeom>
        </p:spPr>
      </p:pic>
      <p:sp>
        <p:nvSpPr>
          <p:cNvPr id="10" name="TextBox 9">
            <a:extLst>
              <a:ext uri="{FF2B5EF4-FFF2-40B4-BE49-F238E27FC236}">
                <a16:creationId xmlns:a16="http://schemas.microsoft.com/office/drawing/2014/main" id="{0732CA6A-85E4-C11D-2DB9-26D1D855E3F8}"/>
              </a:ext>
            </a:extLst>
          </p:cNvPr>
          <p:cNvSpPr txBox="1"/>
          <p:nvPr/>
        </p:nvSpPr>
        <p:spPr>
          <a:xfrm>
            <a:off x="188005" y="3499338"/>
            <a:ext cx="8767987" cy="1384995"/>
          </a:xfrm>
          <a:prstGeom prst="rect">
            <a:avLst/>
          </a:prstGeom>
          <a:noFill/>
        </p:spPr>
        <p:txBody>
          <a:bodyPr wrap="square" rtlCol="0">
            <a:spAutoFit/>
          </a:bodyPr>
          <a:lstStyle/>
          <a:p>
            <a:r>
              <a:rPr lang="en-US" sz="2800" i="1" dirty="0">
                <a:latin typeface="Arial" panose="020B0604020202020204" pitchFamily="34" charset="0"/>
                <a:cs typeface="Arial" panose="020B0604020202020204" pitchFamily="34" charset="0"/>
              </a:rPr>
              <a:t>After the Client is connected we will see/hear that the audio input we provided on Client Side is transmitted over </a:t>
            </a:r>
            <a:r>
              <a:rPr lang="en-US" sz="2800" i="1" dirty="0" err="1">
                <a:latin typeface="Arial" panose="020B0604020202020204" pitchFamily="34" charset="0"/>
                <a:cs typeface="Arial" panose="020B0604020202020204" pitchFamily="34" charset="0"/>
              </a:rPr>
              <a:t>WiFi</a:t>
            </a:r>
            <a:r>
              <a:rPr lang="en-US" sz="2800" i="1" dirty="0">
                <a:latin typeface="Arial" panose="020B0604020202020204" pitchFamily="34" charset="0"/>
                <a:cs typeface="Arial" panose="020B0604020202020204" pitchFamily="34" charset="0"/>
              </a:rPr>
              <a:t> to Server Side in almost real time.</a:t>
            </a:r>
          </a:p>
        </p:txBody>
      </p:sp>
    </p:spTree>
    <p:extLst>
      <p:ext uri="{BB962C8B-B14F-4D97-AF65-F5344CB8AC3E}">
        <p14:creationId xmlns:p14="http://schemas.microsoft.com/office/powerpoint/2010/main" val="1025233849"/>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D7175-3415-4E7F-85D7-CED09DAEE872}"/>
              </a:ext>
            </a:extLst>
          </p:cNvPr>
          <p:cNvSpPr>
            <a:spLocks noGrp="1"/>
          </p:cNvSpPr>
          <p:nvPr>
            <p:ph type="title"/>
          </p:nvPr>
        </p:nvSpPr>
        <p:spPr/>
        <p:txBody>
          <a:bodyPr>
            <a:normAutofit fontScale="90000"/>
          </a:bodyPr>
          <a:lstStyle/>
          <a:p>
            <a:r>
              <a:rPr lang="en-US" dirty="0"/>
              <a:t>Conclusion</a:t>
            </a:r>
            <a:endParaRPr lang="en-IN" dirty="0"/>
          </a:p>
        </p:txBody>
      </p:sp>
      <p:sp>
        <p:nvSpPr>
          <p:cNvPr id="3" name="Content Placeholder 2">
            <a:extLst>
              <a:ext uri="{FF2B5EF4-FFF2-40B4-BE49-F238E27FC236}">
                <a16:creationId xmlns:a16="http://schemas.microsoft.com/office/drawing/2014/main" id="{09EC8ECE-3AB1-4945-A019-62B3816AE544}"/>
              </a:ext>
            </a:extLst>
          </p:cNvPr>
          <p:cNvSpPr>
            <a:spLocks noGrp="1"/>
          </p:cNvSpPr>
          <p:nvPr>
            <p:ph idx="1"/>
          </p:nvPr>
        </p:nvSpPr>
        <p:spPr/>
        <p:txBody>
          <a:bodyPr/>
          <a:lstStyle/>
          <a:p>
            <a:pPr marL="0" indent="0">
              <a:buNone/>
            </a:pPr>
            <a:r>
              <a:rPr lang="en-US" b="0" i="0" dirty="0">
                <a:solidFill>
                  <a:srgbClr val="374151"/>
                </a:solidFill>
                <a:effectLst/>
              </a:rPr>
              <a:t>The above VoWiFi project serves as a foundation for further research and development in the realm of computer networking and communication technologies. By addressing various aspects of VoWiFi, from technical protocols to real-world applications, the project offers a holistic perspective on the capabilities, challenges, and future potential of Voice over </a:t>
            </a:r>
            <a:r>
              <a:rPr lang="en-US" b="0" i="0" dirty="0" err="1">
                <a:solidFill>
                  <a:srgbClr val="374151"/>
                </a:solidFill>
                <a:effectLst/>
              </a:rPr>
              <a:t>WiFi</a:t>
            </a:r>
            <a:r>
              <a:rPr lang="en-US" b="0" i="0" dirty="0">
                <a:solidFill>
                  <a:srgbClr val="374151"/>
                </a:solidFill>
                <a:effectLst/>
              </a:rPr>
              <a:t> systems.</a:t>
            </a:r>
          </a:p>
          <a:p>
            <a:pPr marL="0" indent="0">
              <a:buNone/>
            </a:pPr>
            <a:r>
              <a:rPr lang="en-US" dirty="0">
                <a:solidFill>
                  <a:srgbClr val="374151"/>
                </a:solidFill>
              </a:rPr>
              <a:t>The whole team behind this truly appreciate the guidance provided by our supervising professor to introduce this system to us.</a:t>
            </a:r>
            <a:endParaRPr lang="en-IN" dirty="0"/>
          </a:p>
        </p:txBody>
      </p:sp>
      <p:sp>
        <p:nvSpPr>
          <p:cNvPr id="4" name="Date Placeholder 3">
            <a:extLst>
              <a:ext uri="{FF2B5EF4-FFF2-40B4-BE49-F238E27FC236}">
                <a16:creationId xmlns:a16="http://schemas.microsoft.com/office/drawing/2014/main" id="{BB04F3A7-14D4-49AB-B9FF-0BF0C2A33AA2}"/>
              </a:ext>
            </a:extLst>
          </p:cNvPr>
          <p:cNvSpPr>
            <a:spLocks noGrp="1"/>
          </p:cNvSpPr>
          <p:nvPr>
            <p:ph type="dt" sz="half" idx="10"/>
          </p:nvPr>
        </p:nvSpPr>
        <p:spPr/>
        <p:txBody>
          <a:bodyPr/>
          <a:lstStyle/>
          <a:p>
            <a:fld id="{553065FE-0069-489B-9A0E-0CE9C1C17171}" type="datetime1">
              <a:rPr lang="en-IN" smtClean="0"/>
              <a:t>10-01-2024</a:t>
            </a:fld>
            <a:endParaRPr lang="en-IN"/>
          </a:p>
        </p:txBody>
      </p:sp>
      <p:sp>
        <p:nvSpPr>
          <p:cNvPr id="5" name="Footer Placeholder 4">
            <a:extLst>
              <a:ext uri="{FF2B5EF4-FFF2-40B4-BE49-F238E27FC236}">
                <a16:creationId xmlns:a16="http://schemas.microsoft.com/office/drawing/2014/main" id="{53B47729-0F20-4BDD-9C52-A269315366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9E2914-A851-45FE-90A4-5945D3F626A4}"/>
              </a:ext>
            </a:extLst>
          </p:cNvPr>
          <p:cNvSpPr>
            <a:spLocks noGrp="1"/>
          </p:cNvSpPr>
          <p:nvPr>
            <p:ph type="sldNum" sz="quarter" idx="12"/>
          </p:nvPr>
        </p:nvSpPr>
        <p:spPr/>
        <p:txBody>
          <a:bodyPr/>
          <a:lstStyle/>
          <a:p>
            <a:fld id="{ADFB7573-0EEC-4F18-B4D8-B9624EC7F9C7}" type="slidenum">
              <a:rPr lang="en-IN" smtClean="0"/>
              <a:t>12</a:t>
            </a:fld>
            <a:endParaRPr lang="en-IN"/>
          </a:p>
        </p:txBody>
      </p:sp>
    </p:spTree>
    <p:extLst>
      <p:ext uri="{BB962C8B-B14F-4D97-AF65-F5344CB8AC3E}">
        <p14:creationId xmlns:p14="http://schemas.microsoft.com/office/powerpoint/2010/main" val="1514567914"/>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67E6-1091-41E6-A048-3D4EF30E0A55}"/>
              </a:ext>
            </a:extLst>
          </p:cNvPr>
          <p:cNvSpPr>
            <a:spLocks noGrp="1"/>
          </p:cNvSpPr>
          <p:nvPr>
            <p:ph type="title"/>
          </p:nvPr>
        </p:nvSpPr>
        <p:spPr/>
        <p:txBody>
          <a:bodyPr>
            <a:normAutofit fontScale="90000"/>
          </a:bodyPr>
          <a:lstStyle/>
          <a:p>
            <a:r>
              <a:rPr lang="en-US" dirty="0"/>
              <a:t>References</a:t>
            </a:r>
            <a:endParaRPr lang="en-IN" dirty="0"/>
          </a:p>
        </p:txBody>
      </p:sp>
      <p:sp>
        <p:nvSpPr>
          <p:cNvPr id="3" name="Content Placeholder 2">
            <a:extLst>
              <a:ext uri="{FF2B5EF4-FFF2-40B4-BE49-F238E27FC236}">
                <a16:creationId xmlns:a16="http://schemas.microsoft.com/office/drawing/2014/main" id="{3B18325C-4572-4FC9-9C64-8112ABED69C9}"/>
              </a:ext>
            </a:extLst>
          </p:cNvPr>
          <p:cNvSpPr>
            <a:spLocks noGrp="1"/>
          </p:cNvSpPr>
          <p:nvPr>
            <p:ph idx="1"/>
          </p:nvPr>
        </p:nvSpPr>
        <p:spPr/>
        <p:txBody>
          <a:bodyPr>
            <a:normAutofit/>
          </a:bodyPr>
          <a:lstStyle/>
          <a:p>
            <a:r>
              <a:rPr lang="en-US" b="0" i="0" u="none" strike="noStrike" baseline="0" dirty="0">
                <a:solidFill>
                  <a:srgbClr val="000000"/>
                </a:solidFill>
              </a:rPr>
              <a:t>Computer Networks, Andrew S. Tannenbaum, Pearson India </a:t>
            </a:r>
          </a:p>
          <a:p>
            <a:r>
              <a:rPr lang="en-US" b="0" i="0" u="none" strike="noStrike" baseline="0" dirty="0">
                <a:solidFill>
                  <a:srgbClr val="000000"/>
                </a:solidFill>
              </a:rPr>
              <a:t>Java Network Programming by Harold, O’Reilly (Shroff Publishers). </a:t>
            </a:r>
            <a:endParaRPr lang="en-US" dirty="0">
              <a:solidFill>
                <a:srgbClr val="000000"/>
              </a:solidFill>
            </a:endParaRPr>
          </a:p>
          <a:p>
            <a:r>
              <a:rPr lang="en-US" dirty="0">
                <a:solidFill>
                  <a:srgbClr val="000000"/>
                </a:solidFill>
                <a:hlinkClick r:id="rId2"/>
              </a:rPr>
              <a:t>www.google.com</a:t>
            </a:r>
            <a:endParaRPr lang="en-US" dirty="0">
              <a:solidFill>
                <a:srgbClr val="000000"/>
              </a:solidFill>
            </a:endParaRPr>
          </a:p>
          <a:p>
            <a:r>
              <a:rPr lang="en-US" dirty="0">
                <a:solidFill>
                  <a:srgbClr val="000000"/>
                </a:solidFill>
                <a:hlinkClick r:id="rId3"/>
              </a:rPr>
              <a:t>www.geekforgeeks.com</a:t>
            </a:r>
            <a:endParaRPr lang="en-US" dirty="0">
              <a:solidFill>
                <a:srgbClr val="000000"/>
              </a:solidFill>
            </a:endParaRPr>
          </a:p>
          <a:p>
            <a:r>
              <a:rPr lang="en-US" dirty="0">
                <a:solidFill>
                  <a:srgbClr val="000000"/>
                </a:solidFill>
                <a:hlinkClick r:id="rId4"/>
              </a:rPr>
              <a:t>www.github.com</a:t>
            </a:r>
            <a:endParaRPr lang="en-IN" dirty="0">
              <a:solidFill>
                <a:srgbClr val="000000"/>
              </a:solidFill>
            </a:endParaRPr>
          </a:p>
          <a:p>
            <a:r>
              <a:rPr lang="en-IN" dirty="0">
                <a:solidFill>
                  <a:srgbClr val="000000"/>
                </a:solidFill>
              </a:rPr>
              <a:t>Other relevant articles published on web</a:t>
            </a:r>
            <a:endParaRPr lang="en-US" dirty="0">
              <a:solidFill>
                <a:srgbClr val="000000"/>
              </a:solidFill>
            </a:endParaRPr>
          </a:p>
        </p:txBody>
      </p:sp>
      <p:sp>
        <p:nvSpPr>
          <p:cNvPr id="4" name="Date Placeholder 3">
            <a:extLst>
              <a:ext uri="{FF2B5EF4-FFF2-40B4-BE49-F238E27FC236}">
                <a16:creationId xmlns:a16="http://schemas.microsoft.com/office/drawing/2014/main" id="{30854A40-6917-4545-815D-83E5B8F5F704}"/>
              </a:ext>
            </a:extLst>
          </p:cNvPr>
          <p:cNvSpPr>
            <a:spLocks noGrp="1"/>
          </p:cNvSpPr>
          <p:nvPr>
            <p:ph type="dt" sz="half" idx="10"/>
          </p:nvPr>
        </p:nvSpPr>
        <p:spPr/>
        <p:txBody>
          <a:bodyPr/>
          <a:lstStyle/>
          <a:p>
            <a:fld id="{CFD2862B-87A5-4073-B616-5F0F829D58CA}" type="datetime1">
              <a:rPr lang="en-IN" smtClean="0"/>
              <a:t>10-01-2024</a:t>
            </a:fld>
            <a:endParaRPr lang="en-IN"/>
          </a:p>
        </p:txBody>
      </p:sp>
      <p:sp>
        <p:nvSpPr>
          <p:cNvPr id="5" name="Footer Placeholder 4">
            <a:extLst>
              <a:ext uri="{FF2B5EF4-FFF2-40B4-BE49-F238E27FC236}">
                <a16:creationId xmlns:a16="http://schemas.microsoft.com/office/drawing/2014/main" id="{354FF8C9-4F87-474E-8537-DC116C4A1C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907148-A110-4012-A661-80C04D728D67}"/>
              </a:ext>
            </a:extLst>
          </p:cNvPr>
          <p:cNvSpPr>
            <a:spLocks noGrp="1"/>
          </p:cNvSpPr>
          <p:nvPr>
            <p:ph type="sldNum" sz="quarter" idx="12"/>
          </p:nvPr>
        </p:nvSpPr>
        <p:spPr/>
        <p:txBody>
          <a:bodyPr/>
          <a:lstStyle/>
          <a:p>
            <a:fld id="{ADFB7573-0EEC-4F18-B4D8-B9624EC7F9C7}" type="slidenum">
              <a:rPr lang="en-IN" smtClean="0"/>
              <a:t>13</a:t>
            </a:fld>
            <a:endParaRPr lang="en-IN"/>
          </a:p>
        </p:txBody>
      </p:sp>
    </p:spTree>
    <p:extLst>
      <p:ext uri="{BB962C8B-B14F-4D97-AF65-F5344CB8AC3E}">
        <p14:creationId xmlns:p14="http://schemas.microsoft.com/office/powerpoint/2010/main" val="1742798383"/>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F10A4-639D-4F22-9C5D-BDE292E17FEE}"/>
              </a:ext>
            </a:extLst>
          </p:cNvPr>
          <p:cNvSpPr>
            <a:spLocks noGrp="1"/>
          </p:cNvSpPr>
          <p:nvPr>
            <p:ph type="title"/>
          </p:nvPr>
        </p:nvSpPr>
        <p:spPr/>
        <p:txBody>
          <a:bodyPr>
            <a:normAutofit fontScale="90000"/>
          </a:bodyPr>
          <a:lstStyle/>
          <a:p>
            <a:r>
              <a:rPr lang="en-IN" dirty="0"/>
              <a:t>Feel Free But We Won’t Appreciate! </a:t>
            </a:r>
            <a:r>
              <a:rPr lang="en-IN" dirty="0">
                <a:sym typeface="Wingdings" panose="05000000000000000000" pitchFamily="2" charset="2"/>
              </a:rPr>
              <a:t></a:t>
            </a:r>
            <a:endParaRPr lang="en-IN" dirty="0"/>
          </a:p>
        </p:txBody>
      </p:sp>
      <p:sp>
        <p:nvSpPr>
          <p:cNvPr id="3" name="Content Placeholder 2">
            <a:extLst>
              <a:ext uri="{FF2B5EF4-FFF2-40B4-BE49-F238E27FC236}">
                <a16:creationId xmlns:a16="http://schemas.microsoft.com/office/drawing/2014/main" id="{7FECB66A-9D60-4D94-A1A7-D1A557742DB5}"/>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0EEB088B-0B5C-41DF-A0DC-D07E0F4424DA}"/>
              </a:ext>
            </a:extLst>
          </p:cNvPr>
          <p:cNvSpPr>
            <a:spLocks noGrp="1"/>
          </p:cNvSpPr>
          <p:nvPr>
            <p:ph type="dt" sz="half" idx="10"/>
          </p:nvPr>
        </p:nvSpPr>
        <p:spPr/>
        <p:txBody>
          <a:bodyPr/>
          <a:lstStyle/>
          <a:p>
            <a:fld id="{4FC09D73-6C67-49EE-ACA2-D71846FB9B23}" type="datetime1">
              <a:rPr lang="en-IN" smtClean="0"/>
              <a:t>10-01-2024</a:t>
            </a:fld>
            <a:endParaRPr lang="en-IN" dirty="0"/>
          </a:p>
        </p:txBody>
      </p:sp>
      <p:sp>
        <p:nvSpPr>
          <p:cNvPr id="5" name="Footer Placeholder 4">
            <a:extLst>
              <a:ext uri="{FF2B5EF4-FFF2-40B4-BE49-F238E27FC236}">
                <a16:creationId xmlns:a16="http://schemas.microsoft.com/office/drawing/2014/main" id="{E60C3D76-6985-425F-8101-B931A0AB3E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F29264-98AF-4446-AC64-007FC86D531A}"/>
              </a:ext>
            </a:extLst>
          </p:cNvPr>
          <p:cNvSpPr>
            <a:spLocks noGrp="1"/>
          </p:cNvSpPr>
          <p:nvPr>
            <p:ph type="sldNum" sz="quarter" idx="12"/>
          </p:nvPr>
        </p:nvSpPr>
        <p:spPr/>
        <p:txBody>
          <a:bodyPr/>
          <a:lstStyle/>
          <a:p>
            <a:fld id="{ADFB7573-0EEC-4F18-B4D8-B9624EC7F9C7}" type="slidenum">
              <a:rPr lang="en-IN" smtClean="0"/>
              <a:t>14</a:t>
            </a:fld>
            <a:endParaRPr lang="en-IN"/>
          </a:p>
        </p:txBody>
      </p:sp>
      <p:pic>
        <p:nvPicPr>
          <p:cNvPr id="1028" name="Picture 4" descr="https://previews.123rf.com/images/flybird163/flybird1631508/flybird163150800853/44052098-any-questions-question-write-on-paper.jpg">
            <a:extLst>
              <a:ext uri="{FF2B5EF4-FFF2-40B4-BE49-F238E27FC236}">
                <a16:creationId xmlns:a16="http://schemas.microsoft.com/office/drawing/2014/main" id="{34A8A78E-62E6-465D-B222-3CDC96F0DF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006" y="1008403"/>
            <a:ext cx="8767987" cy="5195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814897"/>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56F26-A5B0-4D4A-A392-E6F1E5BCDCA2}"/>
              </a:ext>
            </a:extLst>
          </p:cNvPr>
          <p:cNvSpPr>
            <a:spLocks noGrp="1"/>
          </p:cNvSpPr>
          <p:nvPr>
            <p:ph type="title"/>
          </p:nvPr>
        </p:nvSpPr>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FA10080B-4FC2-48F5-8185-95684B1566ED}"/>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4027F2A9-19A9-4319-8E39-B664A50C7BDB}"/>
              </a:ext>
            </a:extLst>
          </p:cNvPr>
          <p:cNvSpPr>
            <a:spLocks noGrp="1"/>
          </p:cNvSpPr>
          <p:nvPr>
            <p:ph type="dt" sz="half" idx="10"/>
          </p:nvPr>
        </p:nvSpPr>
        <p:spPr/>
        <p:txBody>
          <a:bodyPr/>
          <a:lstStyle/>
          <a:p>
            <a:fld id="{7EA8749E-3FF3-41B2-B4DE-BB379C572509}" type="datetime1">
              <a:rPr lang="en-IN" smtClean="0"/>
              <a:t>10-01-2024</a:t>
            </a:fld>
            <a:endParaRPr lang="en-IN"/>
          </a:p>
        </p:txBody>
      </p:sp>
      <p:sp>
        <p:nvSpPr>
          <p:cNvPr id="5" name="Footer Placeholder 4">
            <a:extLst>
              <a:ext uri="{FF2B5EF4-FFF2-40B4-BE49-F238E27FC236}">
                <a16:creationId xmlns:a16="http://schemas.microsoft.com/office/drawing/2014/main" id="{A7C8759C-36E1-4842-9D6B-C71751B5E1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F4D8C0-FCAD-44C7-9CF2-4F653D760C5F}"/>
              </a:ext>
            </a:extLst>
          </p:cNvPr>
          <p:cNvSpPr>
            <a:spLocks noGrp="1"/>
          </p:cNvSpPr>
          <p:nvPr>
            <p:ph type="sldNum" sz="quarter" idx="12"/>
          </p:nvPr>
        </p:nvSpPr>
        <p:spPr/>
        <p:txBody>
          <a:bodyPr/>
          <a:lstStyle/>
          <a:p>
            <a:fld id="{ADFB7573-0EEC-4F18-B4D8-B9624EC7F9C7}" type="slidenum">
              <a:rPr lang="en-IN" smtClean="0"/>
              <a:t>15</a:t>
            </a:fld>
            <a:endParaRPr lang="en-IN"/>
          </a:p>
        </p:txBody>
      </p:sp>
      <p:pic>
        <p:nvPicPr>
          <p:cNvPr id="2050" name="Picture 2" descr="https://i0.wp.com/sociallover.net/wp-content/uploads/2017/04/thank-you-images-for-ppt.png">
            <a:extLst>
              <a:ext uri="{FF2B5EF4-FFF2-40B4-BE49-F238E27FC236}">
                <a16:creationId xmlns:a16="http://schemas.microsoft.com/office/drawing/2014/main" id="{B3A3EA86-8122-4F5A-A3D8-2B0B9ADC49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006" y="222191"/>
            <a:ext cx="8791402" cy="5982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861899"/>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FC446-FC6F-4323-8E5E-54D5298BCB5A}"/>
              </a:ext>
            </a:extLst>
          </p:cNvPr>
          <p:cNvSpPr>
            <a:spLocks noGrp="1"/>
          </p:cNvSpPr>
          <p:nvPr>
            <p:ph type="title"/>
          </p:nvPr>
        </p:nvSpPr>
        <p:spPr/>
        <p:txBody>
          <a:bodyPr>
            <a:normAutofit fontScale="90000"/>
          </a:bodyPr>
          <a:lstStyle/>
          <a:p>
            <a:r>
              <a:rPr lang="en-US" dirty="0"/>
              <a:t>Contents</a:t>
            </a:r>
            <a:endParaRPr lang="en-IN" dirty="0"/>
          </a:p>
        </p:txBody>
      </p:sp>
      <p:sp>
        <p:nvSpPr>
          <p:cNvPr id="3" name="Content Placeholder 2">
            <a:extLst>
              <a:ext uri="{FF2B5EF4-FFF2-40B4-BE49-F238E27FC236}">
                <a16:creationId xmlns:a16="http://schemas.microsoft.com/office/drawing/2014/main" id="{40241B09-66EE-494B-AB83-084049831A1E}"/>
              </a:ext>
            </a:extLst>
          </p:cNvPr>
          <p:cNvSpPr>
            <a:spLocks noGrp="1"/>
          </p:cNvSpPr>
          <p:nvPr>
            <p:ph idx="1"/>
          </p:nvPr>
        </p:nvSpPr>
        <p:spPr/>
        <p:txBody>
          <a:bodyPr>
            <a:normAutofit/>
          </a:bodyPr>
          <a:lstStyle/>
          <a:p>
            <a:r>
              <a:rPr lang="en-US" dirty="0"/>
              <a:t>Introduction	</a:t>
            </a:r>
          </a:p>
          <a:p>
            <a:r>
              <a:rPr lang="en-US" dirty="0"/>
              <a:t>Problem statement	</a:t>
            </a:r>
          </a:p>
          <a:p>
            <a:r>
              <a:rPr lang="en-US" dirty="0"/>
              <a:t>Methodology	</a:t>
            </a:r>
          </a:p>
          <a:p>
            <a:r>
              <a:rPr lang="en-US" dirty="0"/>
              <a:t>Implementation	</a:t>
            </a:r>
          </a:p>
          <a:p>
            <a:r>
              <a:rPr lang="en-US" dirty="0"/>
              <a:t>Result and Interpretation</a:t>
            </a:r>
          </a:p>
          <a:p>
            <a:r>
              <a:rPr lang="en-US" dirty="0"/>
              <a:t>Conclusion</a:t>
            </a:r>
          </a:p>
          <a:p>
            <a:endParaRPr lang="en-IN" dirty="0"/>
          </a:p>
        </p:txBody>
      </p:sp>
      <p:sp>
        <p:nvSpPr>
          <p:cNvPr id="4" name="Date Placeholder 3">
            <a:extLst>
              <a:ext uri="{FF2B5EF4-FFF2-40B4-BE49-F238E27FC236}">
                <a16:creationId xmlns:a16="http://schemas.microsoft.com/office/drawing/2014/main" id="{3EE05AB0-97FA-46C0-9103-759A544B42DB}"/>
              </a:ext>
            </a:extLst>
          </p:cNvPr>
          <p:cNvSpPr>
            <a:spLocks noGrp="1"/>
          </p:cNvSpPr>
          <p:nvPr>
            <p:ph type="dt" sz="half" idx="10"/>
          </p:nvPr>
        </p:nvSpPr>
        <p:spPr/>
        <p:txBody>
          <a:bodyPr/>
          <a:lstStyle/>
          <a:p>
            <a:fld id="{0B1DAA84-F85C-4617-A1EC-E732260831FD}" type="datetime1">
              <a:rPr lang="en-IN" smtClean="0"/>
              <a:t>10-01-2024</a:t>
            </a:fld>
            <a:endParaRPr lang="en-IN"/>
          </a:p>
        </p:txBody>
      </p:sp>
      <p:sp>
        <p:nvSpPr>
          <p:cNvPr id="5" name="Footer Placeholder 4">
            <a:extLst>
              <a:ext uri="{FF2B5EF4-FFF2-40B4-BE49-F238E27FC236}">
                <a16:creationId xmlns:a16="http://schemas.microsoft.com/office/drawing/2014/main" id="{491E03A6-7930-4EB8-BE49-CB366A3EA0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AFEBD3-61BF-443F-9481-BE1580B7CF89}"/>
              </a:ext>
            </a:extLst>
          </p:cNvPr>
          <p:cNvSpPr>
            <a:spLocks noGrp="1"/>
          </p:cNvSpPr>
          <p:nvPr>
            <p:ph type="sldNum" sz="quarter" idx="12"/>
          </p:nvPr>
        </p:nvSpPr>
        <p:spPr/>
        <p:txBody>
          <a:bodyPr/>
          <a:lstStyle/>
          <a:p>
            <a:fld id="{ADFB7573-0EEC-4F18-B4D8-B9624EC7F9C7}" type="slidenum">
              <a:rPr lang="en-IN" smtClean="0"/>
              <a:t>2</a:t>
            </a:fld>
            <a:endParaRPr lang="en-IN"/>
          </a:p>
        </p:txBody>
      </p:sp>
    </p:spTree>
    <p:extLst>
      <p:ext uri="{BB962C8B-B14F-4D97-AF65-F5344CB8AC3E}">
        <p14:creationId xmlns:p14="http://schemas.microsoft.com/office/powerpoint/2010/main" val="176921932"/>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F116-97EB-49F9-868F-4FF8C27C9752}"/>
              </a:ext>
            </a:extLst>
          </p:cNvPr>
          <p:cNvSpPr>
            <a:spLocks noGrp="1"/>
          </p:cNvSpPr>
          <p:nvPr>
            <p:ph type="title"/>
          </p:nvPr>
        </p:nvSpPr>
        <p:spPr/>
        <p:txBody>
          <a:bodyPr>
            <a:normAutofit fontScale="90000"/>
          </a:bodyPr>
          <a:lstStyle/>
          <a:p>
            <a:r>
              <a:rPr lang="en-US" dirty="0"/>
              <a:t>Introduction	</a:t>
            </a:r>
            <a:endParaRPr lang="en-IN" dirty="0"/>
          </a:p>
        </p:txBody>
      </p:sp>
      <p:sp>
        <p:nvSpPr>
          <p:cNvPr id="3" name="Content Placeholder 2">
            <a:extLst>
              <a:ext uri="{FF2B5EF4-FFF2-40B4-BE49-F238E27FC236}">
                <a16:creationId xmlns:a16="http://schemas.microsoft.com/office/drawing/2014/main" id="{8539FD1C-EC1F-4F98-87A9-6C64F1FEC070}"/>
              </a:ext>
            </a:extLst>
          </p:cNvPr>
          <p:cNvSpPr>
            <a:spLocks noGrp="1"/>
          </p:cNvSpPr>
          <p:nvPr>
            <p:ph idx="1"/>
          </p:nvPr>
        </p:nvSpPr>
        <p:spPr/>
        <p:txBody>
          <a:bodyPr>
            <a:normAutofit lnSpcReduction="10000"/>
          </a:bodyPr>
          <a:lstStyle/>
          <a:p>
            <a:r>
              <a:rPr lang="en-US" sz="2400" b="0" i="0" dirty="0">
                <a:solidFill>
                  <a:srgbClr val="374151"/>
                </a:solidFill>
                <a:effectLst/>
                <a:latin typeface="Söhne"/>
              </a:rPr>
              <a:t>In the ever-evolving landscape of communication technologies, the integration of Voice over </a:t>
            </a:r>
            <a:r>
              <a:rPr lang="en-US" sz="2400" b="0" i="0" dirty="0" err="1">
                <a:solidFill>
                  <a:srgbClr val="374151"/>
                </a:solidFill>
                <a:effectLst/>
                <a:latin typeface="Söhne"/>
              </a:rPr>
              <a:t>WiFi</a:t>
            </a:r>
            <a:r>
              <a:rPr lang="en-US" sz="2400" b="0" i="0" dirty="0">
                <a:solidFill>
                  <a:srgbClr val="374151"/>
                </a:solidFill>
                <a:effectLst/>
                <a:latin typeface="Söhne"/>
              </a:rPr>
              <a:t> (VoWiFi) has emerged as a groundbreaking solution that enhances the flexibility and accessibility of voice communication. We aim to delve into the intricacies of VoWiFi systems, exploring their architecture, functionality, and the underlying technologies that make seamless voice communication over </a:t>
            </a:r>
            <a:r>
              <a:rPr lang="en-US" sz="2400" b="0" i="0" dirty="0" err="1">
                <a:solidFill>
                  <a:srgbClr val="374151"/>
                </a:solidFill>
                <a:effectLst/>
                <a:latin typeface="Söhne"/>
              </a:rPr>
              <a:t>WiFi</a:t>
            </a:r>
            <a:r>
              <a:rPr lang="en-US" sz="2400" b="0" i="0" dirty="0">
                <a:solidFill>
                  <a:srgbClr val="374151"/>
                </a:solidFill>
                <a:effectLst/>
                <a:latin typeface="Söhne"/>
              </a:rPr>
              <a:t> networks possible.</a:t>
            </a:r>
          </a:p>
          <a:p>
            <a:r>
              <a:rPr lang="en-US" sz="2400" b="0" i="0" dirty="0">
                <a:solidFill>
                  <a:srgbClr val="374151"/>
                </a:solidFill>
                <a:effectLst/>
                <a:latin typeface="Söhne"/>
              </a:rPr>
              <a:t>As the demand for mobile communication continues to surge, traditional cellular networks often face challenges in providing consistent coverage and capacity. VoWiFi presents itself as an alternative, allowing users to make voice calls over a </a:t>
            </a:r>
            <a:r>
              <a:rPr lang="en-US" sz="2400" b="0" i="0" dirty="0" err="1">
                <a:solidFill>
                  <a:srgbClr val="374151"/>
                </a:solidFill>
                <a:effectLst/>
                <a:latin typeface="Söhne"/>
              </a:rPr>
              <a:t>WiFi</a:t>
            </a:r>
            <a:r>
              <a:rPr lang="en-US" sz="2400" b="0" i="0" dirty="0">
                <a:solidFill>
                  <a:srgbClr val="374151"/>
                </a:solidFill>
                <a:effectLst/>
                <a:latin typeface="Söhne"/>
              </a:rPr>
              <a:t> network, leveraging the ubiquity of </a:t>
            </a:r>
            <a:r>
              <a:rPr lang="en-US" sz="2400" b="0" i="0" dirty="0" err="1">
                <a:solidFill>
                  <a:srgbClr val="374151"/>
                </a:solidFill>
                <a:effectLst/>
                <a:latin typeface="Söhne"/>
              </a:rPr>
              <a:t>WiFi</a:t>
            </a:r>
            <a:r>
              <a:rPr lang="en-US" sz="2400" b="0" i="0" dirty="0">
                <a:solidFill>
                  <a:srgbClr val="374151"/>
                </a:solidFill>
                <a:effectLst/>
                <a:latin typeface="Söhne"/>
              </a:rPr>
              <a:t> hotspots in homes, offices, and public spaces. This project endeavors to investigate the various facets of VoWiFi, providing insights into its design, implementation, and the potential it holds for revolutionizing the way we communicate.</a:t>
            </a:r>
          </a:p>
          <a:p>
            <a:endParaRPr lang="en-IN" dirty="0"/>
          </a:p>
        </p:txBody>
      </p:sp>
      <p:sp>
        <p:nvSpPr>
          <p:cNvPr id="4" name="Date Placeholder 3">
            <a:extLst>
              <a:ext uri="{FF2B5EF4-FFF2-40B4-BE49-F238E27FC236}">
                <a16:creationId xmlns:a16="http://schemas.microsoft.com/office/drawing/2014/main" id="{64414526-8011-4C79-AB11-4EFF2BB6B288}"/>
              </a:ext>
            </a:extLst>
          </p:cNvPr>
          <p:cNvSpPr>
            <a:spLocks noGrp="1"/>
          </p:cNvSpPr>
          <p:nvPr>
            <p:ph type="dt" sz="half" idx="10"/>
          </p:nvPr>
        </p:nvSpPr>
        <p:spPr/>
        <p:txBody>
          <a:bodyPr/>
          <a:lstStyle/>
          <a:p>
            <a:fld id="{F96ED9C6-6521-4398-A7DC-DB682660407D}" type="datetime1">
              <a:rPr lang="en-IN" smtClean="0"/>
              <a:t>10-01-2024</a:t>
            </a:fld>
            <a:endParaRPr lang="en-IN"/>
          </a:p>
        </p:txBody>
      </p:sp>
      <p:sp>
        <p:nvSpPr>
          <p:cNvPr id="5" name="Footer Placeholder 4">
            <a:extLst>
              <a:ext uri="{FF2B5EF4-FFF2-40B4-BE49-F238E27FC236}">
                <a16:creationId xmlns:a16="http://schemas.microsoft.com/office/drawing/2014/main" id="{FD1C0A33-20B8-4BAA-A38B-6E192AB6D3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9C5D16-38AE-4E8A-8719-DC2DB0EC3B1F}"/>
              </a:ext>
            </a:extLst>
          </p:cNvPr>
          <p:cNvSpPr>
            <a:spLocks noGrp="1"/>
          </p:cNvSpPr>
          <p:nvPr>
            <p:ph type="sldNum" sz="quarter" idx="12"/>
          </p:nvPr>
        </p:nvSpPr>
        <p:spPr/>
        <p:txBody>
          <a:bodyPr/>
          <a:lstStyle/>
          <a:p>
            <a:fld id="{ADFB7573-0EEC-4F18-B4D8-B9624EC7F9C7}" type="slidenum">
              <a:rPr lang="en-IN" smtClean="0"/>
              <a:t>3</a:t>
            </a:fld>
            <a:endParaRPr lang="en-IN"/>
          </a:p>
        </p:txBody>
      </p:sp>
    </p:spTree>
    <p:extLst>
      <p:ext uri="{BB962C8B-B14F-4D97-AF65-F5344CB8AC3E}">
        <p14:creationId xmlns:p14="http://schemas.microsoft.com/office/powerpoint/2010/main" val="116868965"/>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DA67D-7919-4BD9-85F8-F9B052700BED}"/>
              </a:ext>
            </a:extLst>
          </p:cNvPr>
          <p:cNvSpPr>
            <a:spLocks noGrp="1"/>
          </p:cNvSpPr>
          <p:nvPr>
            <p:ph type="title"/>
          </p:nvPr>
        </p:nvSpPr>
        <p:spPr/>
        <p:txBody>
          <a:bodyPr>
            <a:normAutofit fontScale="90000"/>
          </a:bodyPr>
          <a:lstStyle/>
          <a:p>
            <a:r>
              <a:rPr lang="en-US" dirty="0"/>
              <a:t>Problem Statement	</a:t>
            </a:r>
            <a:endParaRPr lang="en-IN" dirty="0"/>
          </a:p>
        </p:txBody>
      </p:sp>
      <p:sp>
        <p:nvSpPr>
          <p:cNvPr id="3" name="Content Placeholder 2">
            <a:extLst>
              <a:ext uri="{FF2B5EF4-FFF2-40B4-BE49-F238E27FC236}">
                <a16:creationId xmlns:a16="http://schemas.microsoft.com/office/drawing/2014/main" id="{7E8BA668-8ABC-489D-905A-8471DC562BAF}"/>
              </a:ext>
            </a:extLst>
          </p:cNvPr>
          <p:cNvSpPr>
            <a:spLocks noGrp="1"/>
          </p:cNvSpPr>
          <p:nvPr>
            <p:ph idx="1"/>
          </p:nvPr>
        </p:nvSpPr>
        <p:spPr/>
        <p:txBody>
          <a:bodyPr/>
          <a:lstStyle/>
          <a:p>
            <a:pPr marL="0" indent="0">
              <a:buNone/>
            </a:pPr>
            <a:r>
              <a:rPr lang="en-US" sz="3600" dirty="0">
                <a:solidFill>
                  <a:srgbClr val="374151"/>
                </a:solidFill>
                <a:latin typeface="Times New Roman" panose="02020603050405020304" pitchFamily="18" charset="0"/>
              </a:rPr>
              <a:t>To i</a:t>
            </a:r>
            <a:r>
              <a:rPr lang="en-US" sz="3600" b="0" i="0" u="none" strike="noStrike" baseline="0" dirty="0">
                <a:solidFill>
                  <a:srgbClr val="374151"/>
                </a:solidFill>
                <a:latin typeface="Times New Roman" panose="02020603050405020304" pitchFamily="18" charset="0"/>
              </a:rPr>
              <a:t>mplement a basic </a:t>
            </a:r>
            <a:r>
              <a:rPr lang="en-US" sz="3600" b="1" i="0" u="none" strike="noStrike" baseline="0" dirty="0">
                <a:solidFill>
                  <a:srgbClr val="374151"/>
                </a:solidFill>
                <a:latin typeface="Times New Roman" panose="02020603050405020304" pitchFamily="18" charset="0"/>
              </a:rPr>
              <a:t>Voice over Wi-Fi (</a:t>
            </a:r>
            <a:r>
              <a:rPr lang="en-US" sz="3600" b="1" i="0" u="none" strike="noStrike" baseline="0" dirty="0" err="1">
                <a:solidFill>
                  <a:srgbClr val="374151"/>
                </a:solidFill>
                <a:latin typeface="Times New Roman" panose="02020603050405020304" pitchFamily="18" charset="0"/>
              </a:rPr>
              <a:t>VoWi</a:t>
            </a:r>
            <a:r>
              <a:rPr lang="en-US" sz="3600" b="1" i="0" u="none" strike="noStrike" baseline="0" dirty="0">
                <a:solidFill>
                  <a:srgbClr val="374151"/>
                </a:solidFill>
                <a:latin typeface="Times New Roman" panose="02020603050405020304" pitchFamily="18" charset="0"/>
              </a:rPr>
              <a:t>-Fi) system </a:t>
            </a:r>
            <a:r>
              <a:rPr lang="en-US" sz="3600" b="0" i="0" u="none" strike="noStrike" baseline="0" dirty="0">
                <a:solidFill>
                  <a:srgbClr val="374151"/>
                </a:solidFill>
                <a:latin typeface="Times New Roman" panose="02020603050405020304" pitchFamily="18" charset="0"/>
              </a:rPr>
              <a:t>within a single access point using socket programming. Demonstrates how to capture audio from a microphone on the client side, transmit it over a local network using sockets, and play it back on the server side. (use Java Programming) </a:t>
            </a:r>
            <a:r>
              <a:rPr lang="en-US" sz="3600" b="0" i="0" u="none" strike="noStrike" baseline="0" dirty="0">
                <a:solidFill>
                  <a:srgbClr val="000000"/>
                </a:solidFill>
                <a:latin typeface="Times New Roman" panose="02020603050405020304" pitchFamily="18" charset="0"/>
              </a:rPr>
              <a:t>	</a:t>
            </a:r>
          </a:p>
          <a:p>
            <a:endParaRPr lang="en-IN" dirty="0"/>
          </a:p>
        </p:txBody>
      </p:sp>
      <p:sp>
        <p:nvSpPr>
          <p:cNvPr id="4" name="Date Placeholder 3">
            <a:extLst>
              <a:ext uri="{FF2B5EF4-FFF2-40B4-BE49-F238E27FC236}">
                <a16:creationId xmlns:a16="http://schemas.microsoft.com/office/drawing/2014/main" id="{5A73A2C1-2501-4DAC-9128-40D36DA36C08}"/>
              </a:ext>
            </a:extLst>
          </p:cNvPr>
          <p:cNvSpPr>
            <a:spLocks noGrp="1"/>
          </p:cNvSpPr>
          <p:nvPr>
            <p:ph type="dt" sz="half" idx="10"/>
          </p:nvPr>
        </p:nvSpPr>
        <p:spPr/>
        <p:txBody>
          <a:bodyPr/>
          <a:lstStyle/>
          <a:p>
            <a:fld id="{C06AB7E8-BBD7-4FE9-80F4-3C999F840AFA}" type="datetime1">
              <a:rPr lang="en-IN" smtClean="0"/>
              <a:t>10-01-2024</a:t>
            </a:fld>
            <a:endParaRPr lang="en-IN"/>
          </a:p>
        </p:txBody>
      </p:sp>
      <p:sp>
        <p:nvSpPr>
          <p:cNvPr id="5" name="Footer Placeholder 4">
            <a:extLst>
              <a:ext uri="{FF2B5EF4-FFF2-40B4-BE49-F238E27FC236}">
                <a16:creationId xmlns:a16="http://schemas.microsoft.com/office/drawing/2014/main" id="{9522AA19-EE50-43B1-AE91-BD1DDB38BC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ED7361-8AF9-49A3-B25B-B1043E057DE8}"/>
              </a:ext>
            </a:extLst>
          </p:cNvPr>
          <p:cNvSpPr>
            <a:spLocks noGrp="1"/>
          </p:cNvSpPr>
          <p:nvPr>
            <p:ph type="sldNum" sz="quarter" idx="12"/>
          </p:nvPr>
        </p:nvSpPr>
        <p:spPr/>
        <p:txBody>
          <a:bodyPr/>
          <a:lstStyle/>
          <a:p>
            <a:fld id="{ADFB7573-0EEC-4F18-B4D8-B9624EC7F9C7}" type="slidenum">
              <a:rPr lang="en-IN" smtClean="0"/>
              <a:t>4</a:t>
            </a:fld>
            <a:endParaRPr lang="en-IN"/>
          </a:p>
        </p:txBody>
      </p:sp>
    </p:spTree>
    <p:extLst>
      <p:ext uri="{BB962C8B-B14F-4D97-AF65-F5344CB8AC3E}">
        <p14:creationId xmlns:p14="http://schemas.microsoft.com/office/powerpoint/2010/main" val="2025070077"/>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BDCC2-6D33-475E-B7AB-E070F315DCFB}"/>
              </a:ext>
            </a:extLst>
          </p:cNvPr>
          <p:cNvSpPr>
            <a:spLocks noGrp="1"/>
          </p:cNvSpPr>
          <p:nvPr>
            <p:ph type="title"/>
          </p:nvPr>
        </p:nvSpPr>
        <p:spPr/>
        <p:txBody>
          <a:bodyPr>
            <a:normAutofit fontScale="90000"/>
          </a:bodyPr>
          <a:lstStyle/>
          <a:p>
            <a:r>
              <a:rPr lang="en-US" dirty="0"/>
              <a:t>Methodology	</a:t>
            </a:r>
            <a:endParaRPr lang="en-IN" dirty="0"/>
          </a:p>
        </p:txBody>
      </p:sp>
      <p:sp>
        <p:nvSpPr>
          <p:cNvPr id="3" name="Content Placeholder 2">
            <a:extLst>
              <a:ext uri="{FF2B5EF4-FFF2-40B4-BE49-F238E27FC236}">
                <a16:creationId xmlns:a16="http://schemas.microsoft.com/office/drawing/2014/main" id="{06AE589C-38FE-411E-B406-9B831DCAC958}"/>
              </a:ext>
            </a:extLst>
          </p:cNvPr>
          <p:cNvSpPr>
            <a:spLocks noGrp="1"/>
          </p:cNvSpPr>
          <p:nvPr>
            <p:ph idx="1"/>
          </p:nvPr>
        </p:nvSpPr>
        <p:spPr/>
        <p:txBody>
          <a:bodyPr/>
          <a:lstStyle/>
          <a:p>
            <a:r>
              <a:rPr lang="en-IN" dirty="0"/>
              <a:t>We need to have two devices (Client &amp; Server Side) connected to the same </a:t>
            </a:r>
            <a:r>
              <a:rPr lang="en-IN" dirty="0" err="1"/>
              <a:t>WiFi</a:t>
            </a:r>
            <a:r>
              <a:rPr lang="en-IN" dirty="0"/>
              <a:t>.</a:t>
            </a:r>
          </a:p>
          <a:p>
            <a:r>
              <a:rPr lang="en-IN" dirty="0"/>
              <a:t>We designed two codes for both sides where the Server side listens for a client connection &amp; then receives data &amp; plays it using Java Sound API , and the Client Side captures audio from microphone, transmits it to server device at specified IP address and port, using Java Sound API and network sockets.</a:t>
            </a:r>
          </a:p>
          <a:p>
            <a:r>
              <a:rPr lang="en-IN" dirty="0"/>
              <a:t>We need to determine the IP Address of the </a:t>
            </a:r>
            <a:r>
              <a:rPr lang="en-IN" dirty="0" err="1"/>
              <a:t>WiFi</a:t>
            </a:r>
            <a:r>
              <a:rPr lang="en-IN" dirty="0"/>
              <a:t> Device &amp; port available on Server Device before executing the codes.</a:t>
            </a:r>
          </a:p>
        </p:txBody>
      </p:sp>
      <p:sp>
        <p:nvSpPr>
          <p:cNvPr id="4" name="Date Placeholder 3">
            <a:extLst>
              <a:ext uri="{FF2B5EF4-FFF2-40B4-BE49-F238E27FC236}">
                <a16:creationId xmlns:a16="http://schemas.microsoft.com/office/drawing/2014/main" id="{06AF3C58-E326-42D4-919E-EF72FBD5D137}"/>
              </a:ext>
            </a:extLst>
          </p:cNvPr>
          <p:cNvSpPr>
            <a:spLocks noGrp="1"/>
          </p:cNvSpPr>
          <p:nvPr>
            <p:ph type="dt" sz="half" idx="10"/>
          </p:nvPr>
        </p:nvSpPr>
        <p:spPr/>
        <p:txBody>
          <a:bodyPr/>
          <a:lstStyle/>
          <a:p>
            <a:fld id="{99A6435B-86FB-4477-9359-4E079732371F}" type="datetime1">
              <a:rPr lang="en-IN" smtClean="0"/>
              <a:t>10-01-2024</a:t>
            </a:fld>
            <a:endParaRPr lang="en-IN"/>
          </a:p>
        </p:txBody>
      </p:sp>
      <p:sp>
        <p:nvSpPr>
          <p:cNvPr id="5" name="Footer Placeholder 4">
            <a:extLst>
              <a:ext uri="{FF2B5EF4-FFF2-40B4-BE49-F238E27FC236}">
                <a16:creationId xmlns:a16="http://schemas.microsoft.com/office/drawing/2014/main" id="{30FC01EA-0A12-4058-8A64-690329E153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E9D8E9-34BC-4BA8-9B48-41A92F1A1837}"/>
              </a:ext>
            </a:extLst>
          </p:cNvPr>
          <p:cNvSpPr>
            <a:spLocks noGrp="1"/>
          </p:cNvSpPr>
          <p:nvPr>
            <p:ph type="sldNum" sz="quarter" idx="12"/>
          </p:nvPr>
        </p:nvSpPr>
        <p:spPr/>
        <p:txBody>
          <a:bodyPr/>
          <a:lstStyle/>
          <a:p>
            <a:fld id="{ADFB7573-0EEC-4F18-B4D8-B9624EC7F9C7}" type="slidenum">
              <a:rPr lang="en-IN" smtClean="0"/>
              <a:t>5</a:t>
            </a:fld>
            <a:endParaRPr lang="en-IN"/>
          </a:p>
        </p:txBody>
      </p:sp>
    </p:spTree>
    <p:extLst>
      <p:ext uri="{BB962C8B-B14F-4D97-AF65-F5344CB8AC3E}">
        <p14:creationId xmlns:p14="http://schemas.microsoft.com/office/powerpoint/2010/main" val="2406508194"/>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E155-F441-4474-B05F-FF82F7279293}"/>
              </a:ext>
            </a:extLst>
          </p:cNvPr>
          <p:cNvSpPr>
            <a:spLocks noGrp="1"/>
          </p:cNvSpPr>
          <p:nvPr>
            <p:ph type="title"/>
          </p:nvPr>
        </p:nvSpPr>
        <p:spPr/>
        <p:txBody>
          <a:bodyPr>
            <a:normAutofit fontScale="90000"/>
          </a:bodyPr>
          <a:lstStyle/>
          <a:p>
            <a:r>
              <a:rPr lang="en-US" dirty="0"/>
              <a:t>Implementation	</a:t>
            </a:r>
            <a:endParaRPr lang="en-IN" dirty="0"/>
          </a:p>
        </p:txBody>
      </p:sp>
      <p:sp>
        <p:nvSpPr>
          <p:cNvPr id="3" name="Content Placeholder 2">
            <a:extLst>
              <a:ext uri="{FF2B5EF4-FFF2-40B4-BE49-F238E27FC236}">
                <a16:creationId xmlns:a16="http://schemas.microsoft.com/office/drawing/2014/main" id="{D8F0F76B-003D-4533-8B5B-E7D4FBC7732D}"/>
              </a:ext>
            </a:extLst>
          </p:cNvPr>
          <p:cNvSpPr>
            <a:spLocks noGrp="1"/>
          </p:cNvSpPr>
          <p:nvPr>
            <p:ph idx="1"/>
          </p:nvPr>
        </p:nvSpPr>
        <p:spPr/>
        <p:txBody>
          <a:bodyPr/>
          <a:lstStyle/>
          <a:p>
            <a:r>
              <a:rPr lang="en-IN" dirty="0"/>
              <a:t>Client Code:</a:t>
            </a:r>
          </a:p>
          <a:p>
            <a:pPr marL="0" indent="0">
              <a:buNone/>
            </a:pPr>
            <a:endParaRPr lang="en-IN" dirty="0"/>
          </a:p>
        </p:txBody>
      </p:sp>
      <p:sp>
        <p:nvSpPr>
          <p:cNvPr id="4" name="Date Placeholder 3">
            <a:extLst>
              <a:ext uri="{FF2B5EF4-FFF2-40B4-BE49-F238E27FC236}">
                <a16:creationId xmlns:a16="http://schemas.microsoft.com/office/drawing/2014/main" id="{FF780A99-3F23-4C1E-98CF-16F6360CF3D3}"/>
              </a:ext>
            </a:extLst>
          </p:cNvPr>
          <p:cNvSpPr>
            <a:spLocks noGrp="1"/>
          </p:cNvSpPr>
          <p:nvPr>
            <p:ph type="dt" sz="half" idx="10"/>
          </p:nvPr>
        </p:nvSpPr>
        <p:spPr/>
        <p:txBody>
          <a:bodyPr/>
          <a:lstStyle/>
          <a:p>
            <a:fld id="{BF859030-E9C7-4BF7-BDDE-D8A9DA1DC43E}" type="datetime1">
              <a:rPr lang="en-IN" smtClean="0"/>
              <a:t>10-01-2024</a:t>
            </a:fld>
            <a:endParaRPr lang="en-IN"/>
          </a:p>
        </p:txBody>
      </p:sp>
      <p:sp>
        <p:nvSpPr>
          <p:cNvPr id="5" name="Footer Placeholder 4">
            <a:extLst>
              <a:ext uri="{FF2B5EF4-FFF2-40B4-BE49-F238E27FC236}">
                <a16:creationId xmlns:a16="http://schemas.microsoft.com/office/drawing/2014/main" id="{FB4B9871-308C-4EED-9045-38B80AE9A7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FBEBC1-730B-46C9-B7B9-A8EE8DF71ACE}"/>
              </a:ext>
            </a:extLst>
          </p:cNvPr>
          <p:cNvSpPr>
            <a:spLocks noGrp="1"/>
          </p:cNvSpPr>
          <p:nvPr>
            <p:ph type="sldNum" sz="quarter" idx="12"/>
          </p:nvPr>
        </p:nvSpPr>
        <p:spPr/>
        <p:txBody>
          <a:bodyPr/>
          <a:lstStyle/>
          <a:p>
            <a:fld id="{ADFB7573-0EEC-4F18-B4D8-B9624EC7F9C7}" type="slidenum">
              <a:rPr lang="en-IN" smtClean="0"/>
              <a:t>6</a:t>
            </a:fld>
            <a:endParaRPr lang="en-IN"/>
          </a:p>
        </p:txBody>
      </p:sp>
      <p:pic>
        <p:nvPicPr>
          <p:cNvPr id="8" name="Picture 7">
            <a:extLst>
              <a:ext uri="{FF2B5EF4-FFF2-40B4-BE49-F238E27FC236}">
                <a16:creationId xmlns:a16="http://schemas.microsoft.com/office/drawing/2014/main" id="{E767D6EC-EBA6-BFC4-055C-01267F1A6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06" y="1960684"/>
            <a:ext cx="8785076" cy="3472962"/>
          </a:xfrm>
          <a:prstGeom prst="rect">
            <a:avLst/>
          </a:prstGeom>
        </p:spPr>
      </p:pic>
    </p:spTree>
    <p:extLst>
      <p:ext uri="{BB962C8B-B14F-4D97-AF65-F5344CB8AC3E}">
        <p14:creationId xmlns:p14="http://schemas.microsoft.com/office/powerpoint/2010/main" val="834364006"/>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E155-F441-4474-B05F-FF82F7279293}"/>
              </a:ext>
            </a:extLst>
          </p:cNvPr>
          <p:cNvSpPr>
            <a:spLocks noGrp="1"/>
          </p:cNvSpPr>
          <p:nvPr>
            <p:ph type="title"/>
          </p:nvPr>
        </p:nvSpPr>
        <p:spPr/>
        <p:txBody>
          <a:bodyPr>
            <a:normAutofit fontScale="90000"/>
          </a:bodyPr>
          <a:lstStyle/>
          <a:p>
            <a:r>
              <a:rPr lang="en-US" dirty="0"/>
              <a:t>Implementation	</a:t>
            </a:r>
            <a:endParaRPr lang="en-IN" dirty="0"/>
          </a:p>
        </p:txBody>
      </p:sp>
      <p:sp>
        <p:nvSpPr>
          <p:cNvPr id="3" name="Content Placeholder 2">
            <a:extLst>
              <a:ext uri="{FF2B5EF4-FFF2-40B4-BE49-F238E27FC236}">
                <a16:creationId xmlns:a16="http://schemas.microsoft.com/office/drawing/2014/main" id="{D8F0F76B-003D-4533-8B5B-E7D4FBC7732D}"/>
              </a:ext>
            </a:extLst>
          </p:cNvPr>
          <p:cNvSpPr>
            <a:spLocks noGrp="1"/>
          </p:cNvSpPr>
          <p:nvPr>
            <p:ph idx="1"/>
          </p:nvPr>
        </p:nvSpPr>
        <p:spPr/>
        <p:txBody>
          <a:bodyPr/>
          <a:lstStyle/>
          <a:p>
            <a:r>
              <a:rPr lang="en-IN" dirty="0"/>
              <a:t>Audio Input Function (Client Code):</a:t>
            </a:r>
          </a:p>
          <a:p>
            <a:pPr marL="0" indent="0">
              <a:buNone/>
            </a:pPr>
            <a:endParaRPr lang="en-IN" dirty="0"/>
          </a:p>
        </p:txBody>
      </p:sp>
      <p:sp>
        <p:nvSpPr>
          <p:cNvPr id="4" name="Date Placeholder 3">
            <a:extLst>
              <a:ext uri="{FF2B5EF4-FFF2-40B4-BE49-F238E27FC236}">
                <a16:creationId xmlns:a16="http://schemas.microsoft.com/office/drawing/2014/main" id="{FF780A99-3F23-4C1E-98CF-16F6360CF3D3}"/>
              </a:ext>
            </a:extLst>
          </p:cNvPr>
          <p:cNvSpPr>
            <a:spLocks noGrp="1"/>
          </p:cNvSpPr>
          <p:nvPr>
            <p:ph type="dt" sz="half" idx="10"/>
          </p:nvPr>
        </p:nvSpPr>
        <p:spPr/>
        <p:txBody>
          <a:bodyPr/>
          <a:lstStyle/>
          <a:p>
            <a:fld id="{BF859030-E9C7-4BF7-BDDE-D8A9DA1DC43E}" type="datetime1">
              <a:rPr lang="en-IN" smtClean="0"/>
              <a:t>10-01-2024</a:t>
            </a:fld>
            <a:endParaRPr lang="en-IN"/>
          </a:p>
        </p:txBody>
      </p:sp>
      <p:sp>
        <p:nvSpPr>
          <p:cNvPr id="5" name="Footer Placeholder 4">
            <a:extLst>
              <a:ext uri="{FF2B5EF4-FFF2-40B4-BE49-F238E27FC236}">
                <a16:creationId xmlns:a16="http://schemas.microsoft.com/office/drawing/2014/main" id="{FB4B9871-308C-4EED-9045-38B80AE9A7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FBEBC1-730B-46C9-B7B9-A8EE8DF71ACE}"/>
              </a:ext>
            </a:extLst>
          </p:cNvPr>
          <p:cNvSpPr>
            <a:spLocks noGrp="1"/>
          </p:cNvSpPr>
          <p:nvPr>
            <p:ph type="sldNum" sz="quarter" idx="12"/>
          </p:nvPr>
        </p:nvSpPr>
        <p:spPr/>
        <p:txBody>
          <a:bodyPr/>
          <a:lstStyle/>
          <a:p>
            <a:fld id="{ADFB7573-0EEC-4F18-B4D8-B9624EC7F9C7}" type="slidenum">
              <a:rPr lang="en-IN" smtClean="0"/>
              <a:t>7</a:t>
            </a:fld>
            <a:endParaRPr lang="en-IN"/>
          </a:p>
        </p:txBody>
      </p:sp>
      <p:pic>
        <p:nvPicPr>
          <p:cNvPr id="8" name="Picture 7">
            <a:extLst>
              <a:ext uri="{FF2B5EF4-FFF2-40B4-BE49-F238E27FC236}">
                <a16:creationId xmlns:a16="http://schemas.microsoft.com/office/drawing/2014/main" id="{EA6EB8DB-4BE7-848F-CDE5-E9592BF3A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05" y="1679331"/>
            <a:ext cx="8767987" cy="3174023"/>
          </a:xfrm>
          <a:prstGeom prst="rect">
            <a:avLst/>
          </a:prstGeom>
        </p:spPr>
      </p:pic>
    </p:spTree>
    <p:extLst>
      <p:ext uri="{BB962C8B-B14F-4D97-AF65-F5344CB8AC3E}">
        <p14:creationId xmlns:p14="http://schemas.microsoft.com/office/powerpoint/2010/main" val="3807634304"/>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E155-F441-4474-B05F-FF82F7279293}"/>
              </a:ext>
            </a:extLst>
          </p:cNvPr>
          <p:cNvSpPr>
            <a:spLocks noGrp="1"/>
          </p:cNvSpPr>
          <p:nvPr>
            <p:ph type="title"/>
          </p:nvPr>
        </p:nvSpPr>
        <p:spPr/>
        <p:txBody>
          <a:bodyPr>
            <a:normAutofit fontScale="90000"/>
          </a:bodyPr>
          <a:lstStyle/>
          <a:p>
            <a:r>
              <a:rPr lang="en-US" dirty="0"/>
              <a:t>Implementation	</a:t>
            </a:r>
            <a:endParaRPr lang="en-IN" dirty="0"/>
          </a:p>
        </p:txBody>
      </p:sp>
      <p:sp>
        <p:nvSpPr>
          <p:cNvPr id="3" name="Content Placeholder 2">
            <a:extLst>
              <a:ext uri="{FF2B5EF4-FFF2-40B4-BE49-F238E27FC236}">
                <a16:creationId xmlns:a16="http://schemas.microsoft.com/office/drawing/2014/main" id="{D8F0F76B-003D-4533-8B5B-E7D4FBC7732D}"/>
              </a:ext>
            </a:extLst>
          </p:cNvPr>
          <p:cNvSpPr>
            <a:spLocks noGrp="1"/>
          </p:cNvSpPr>
          <p:nvPr>
            <p:ph idx="1"/>
          </p:nvPr>
        </p:nvSpPr>
        <p:spPr/>
        <p:txBody>
          <a:bodyPr/>
          <a:lstStyle/>
          <a:p>
            <a:r>
              <a:rPr lang="en-IN" dirty="0"/>
              <a:t>Audio Transmit Function (Client Code):</a:t>
            </a:r>
          </a:p>
          <a:p>
            <a:pPr marL="0" indent="0">
              <a:buNone/>
            </a:pPr>
            <a:endParaRPr lang="en-IN" dirty="0"/>
          </a:p>
        </p:txBody>
      </p:sp>
      <p:sp>
        <p:nvSpPr>
          <p:cNvPr id="4" name="Date Placeholder 3">
            <a:extLst>
              <a:ext uri="{FF2B5EF4-FFF2-40B4-BE49-F238E27FC236}">
                <a16:creationId xmlns:a16="http://schemas.microsoft.com/office/drawing/2014/main" id="{FF780A99-3F23-4C1E-98CF-16F6360CF3D3}"/>
              </a:ext>
            </a:extLst>
          </p:cNvPr>
          <p:cNvSpPr>
            <a:spLocks noGrp="1"/>
          </p:cNvSpPr>
          <p:nvPr>
            <p:ph type="dt" sz="half" idx="10"/>
          </p:nvPr>
        </p:nvSpPr>
        <p:spPr/>
        <p:txBody>
          <a:bodyPr/>
          <a:lstStyle/>
          <a:p>
            <a:fld id="{BF859030-E9C7-4BF7-BDDE-D8A9DA1DC43E}" type="datetime1">
              <a:rPr lang="en-IN" smtClean="0"/>
              <a:t>10-01-2024</a:t>
            </a:fld>
            <a:endParaRPr lang="en-IN"/>
          </a:p>
        </p:txBody>
      </p:sp>
      <p:sp>
        <p:nvSpPr>
          <p:cNvPr id="5" name="Footer Placeholder 4">
            <a:extLst>
              <a:ext uri="{FF2B5EF4-FFF2-40B4-BE49-F238E27FC236}">
                <a16:creationId xmlns:a16="http://schemas.microsoft.com/office/drawing/2014/main" id="{FB4B9871-308C-4EED-9045-38B80AE9A7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FBEBC1-730B-46C9-B7B9-A8EE8DF71ACE}"/>
              </a:ext>
            </a:extLst>
          </p:cNvPr>
          <p:cNvSpPr>
            <a:spLocks noGrp="1"/>
          </p:cNvSpPr>
          <p:nvPr>
            <p:ph type="sldNum" sz="quarter" idx="12"/>
          </p:nvPr>
        </p:nvSpPr>
        <p:spPr/>
        <p:txBody>
          <a:bodyPr/>
          <a:lstStyle/>
          <a:p>
            <a:fld id="{ADFB7573-0EEC-4F18-B4D8-B9624EC7F9C7}" type="slidenum">
              <a:rPr lang="en-IN" smtClean="0"/>
              <a:t>8</a:t>
            </a:fld>
            <a:endParaRPr lang="en-IN"/>
          </a:p>
        </p:txBody>
      </p:sp>
      <p:pic>
        <p:nvPicPr>
          <p:cNvPr id="9" name="Picture 8">
            <a:extLst>
              <a:ext uri="{FF2B5EF4-FFF2-40B4-BE49-F238E27FC236}">
                <a16:creationId xmlns:a16="http://schemas.microsoft.com/office/drawing/2014/main" id="{39F610EE-0403-07CC-7BDD-EFBD017E74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07" y="1688123"/>
            <a:ext cx="8767986" cy="4161473"/>
          </a:xfrm>
          <a:prstGeom prst="rect">
            <a:avLst/>
          </a:prstGeom>
        </p:spPr>
      </p:pic>
    </p:spTree>
    <p:extLst>
      <p:ext uri="{BB962C8B-B14F-4D97-AF65-F5344CB8AC3E}">
        <p14:creationId xmlns:p14="http://schemas.microsoft.com/office/powerpoint/2010/main" val="3895654164"/>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E155-F441-4474-B05F-FF82F7279293}"/>
              </a:ext>
            </a:extLst>
          </p:cNvPr>
          <p:cNvSpPr>
            <a:spLocks noGrp="1"/>
          </p:cNvSpPr>
          <p:nvPr>
            <p:ph type="title"/>
          </p:nvPr>
        </p:nvSpPr>
        <p:spPr/>
        <p:txBody>
          <a:bodyPr>
            <a:normAutofit fontScale="90000"/>
          </a:bodyPr>
          <a:lstStyle/>
          <a:p>
            <a:r>
              <a:rPr lang="en-US" dirty="0"/>
              <a:t>Implementation	</a:t>
            </a:r>
            <a:endParaRPr lang="en-IN" dirty="0"/>
          </a:p>
        </p:txBody>
      </p:sp>
      <p:sp>
        <p:nvSpPr>
          <p:cNvPr id="3" name="Content Placeholder 2">
            <a:extLst>
              <a:ext uri="{FF2B5EF4-FFF2-40B4-BE49-F238E27FC236}">
                <a16:creationId xmlns:a16="http://schemas.microsoft.com/office/drawing/2014/main" id="{D8F0F76B-003D-4533-8B5B-E7D4FBC7732D}"/>
              </a:ext>
            </a:extLst>
          </p:cNvPr>
          <p:cNvSpPr>
            <a:spLocks noGrp="1"/>
          </p:cNvSpPr>
          <p:nvPr>
            <p:ph idx="1"/>
          </p:nvPr>
        </p:nvSpPr>
        <p:spPr/>
        <p:txBody>
          <a:bodyPr/>
          <a:lstStyle/>
          <a:p>
            <a:r>
              <a:rPr lang="en-IN" dirty="0"/>
              <a:t>Server Code:</a:t>
            </a:r>
          </a:p>
          <a:p>
            <a:pPr marL="0" indent="0">
              <a:buNone/>
            </a:pPr>
            <a:endParaRPr lang="en-IN" dirty="0"/>
          </a:p>
        </p:txBody>
      </p:sp>
      <p:sp>
        <p:nvSpPr>
          <p:cNvPr id="4" name="Date Placeholder 3">
            <a:extLst>
              <a:ext uri="{FF2B5EF4-FFF2-40B4-BE49-F238E27FC236}">
                <a16:creationId xmlns:a16="http://schemas.microsoft.com/office/drawing/2014/main" id="{FF780A99-3F23-4C1E-98CF-16F6360CF3D3}"/>
              </a:ext>
            </a:extLst>
          </p:cNvPr>
          <p:cNvSpPr>
            <a:spLocks noGrp="1"/>
          </p:cNvSpPr>
          <p:nvPr>
            <p:ph type="dt" sz="half" idx="10"/>
          </p:nvPr>
        </p:nvSpPr>
        <p:spPr/>
        <p:txBody>
          <a:bodyPr/>
          <a:lstStyle/>
          <a:p>
            <a:fld id="{BF859030-E9C7-4BF7-BDDE-D8A9DA1DC43E}" type="datetime1">
              <a:rPr lang="en-IN" smtClean="0"/>
              <a:t>10-01-2024</a:t>
            </a:fld>
            <a:endParaRPr lang="en-IN"/>
          </a:p>
        </p:txBody>
      </p:sp>
      <p:sp>
        <p:nvSpPr>
          <p:cNvPr id="5" name="Footer Placeholder 4">
            <a:extLst>
              <a:ext uri="{FF2B5EF4-FFF2-40B4-BE49-F238E27FC236}">
                <a16:creationId xmlns:a16="http://schemas.microsoft.com/office/drawing/2014/main" id="{FB4B9871-308C-4EED-9045-38B80AE9A7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FBEBC1-730B-46C9-B7B9-A8EE8DF71ACE}"/>
              </a:ext>
            </a:extLst>
          </p:cNvPr>
          <p:cNvSpPr>
            <a:spLocks noGrp="1"/>
          </p:cNvSpPr>
          <p:nvPr>
            <p:ph type="sldNum" sz="quarter" idx="12"/>
          </p:nvPr>
        </p:nvSpPr>
        <p:spPr/>
        <p:txBody>
          <a:bodyPr/>
          <a:lstStyle/>
          <a:p>
            <a:fld id="{ADFB7573-0EEC-4F18-B4D8-B9624EC7F9C7}" type="slidenum">
              <a:rPr lang="en-IN" smtClean="0"/>
              <a:t>9</a:t>
            </a:fld>
            <a:endParaRPr lang="en-IN"/>
          </a:p>
        </p:txBody>
      </p:sp>
      <p:pic>
        <p:nvPicPr>
          <p:cNvPr id="8" name="Picture 7">
            <a:extLst>
              <a:ext uri="{FF2B5EF4-FFF2-40B4-BE49-F238E27FC236}">
                <a16:creationId xmlns:a16="http://schemas.microsoft.com/office/drawing/2014/main" id="{4027BFE4-D1BF-7328-77AC-AB6ECBDA88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768" y="1591407"/>
            <a:ext cx="8692225" cy="4612839"/>
          </a:xfrm>
          <a:prstGeom prst="rect">
            <a:avLst/>
          </a:prstGeom>
        </p:spPr>
      </p:pic>
    </p:spTree>
    <p:extLst>
      <p:ext uri="{BB962C8B-B14F-4D97-AF65-F5344CB8AC3E}">
        <p14:creationId xmlns:p14="http://schemas.microsoft.com/office/powerpoint/2010/main" val="707763046"/>
      </p:ext>
    </p:extLst>
  </p:cSld>
  <p:clrMapOvr>
    <a:masterClrMapping/>
  </p:clrMapOvr>
  <p:transition spd="slow">
    <p:cover/>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138</TotalTime>
  <Words>642</Words>
  <Application>Microsoft Office PowerPoint</Application>
  <PresentationFormat>On-screen Show (4:3)</PresentationFormat>
  <Paragraphs>83</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Book Antiqua</vt:lpstr>
      <vt:lpstr>Calibri</vt:lpstr>
      <vt:lpstr>Leelawadee</vt:lpstr>
      <vt:lpstr>Söhne</vt:lpstr>
      <vt:lpstr>Times New Roman</vt:lpstr>
      <vt:lpstr>Wingdings</vt:lpstr>
      <vt:lpstr>Office Theme</vt:lpstr>
      <vt:lpstr>External Project Presentation of Computer Networking(CSE 3034) on Voice Over WiFi (Vo-WiFi) System</vt:lpstr>
      <vt:lpstr>Contents</vt:lpstr>
      <vt:lpstr>Introduction </vt:lpstr>
      <vt:lpstr>Problem Statement </vt:lpstr>
      <vt:lpstr>Methodology </vt:lpstr>
      <vt:lpstr>Implementation </vt:lpstr>
      <vt:lpstr>Implementation </vt:lpstr>
      <vt:lpstr>Implementation </vt:lpstr>
      <vt:lpstr>Implementation </vt:lpstr>
      <vt:lpstr>Implementation </vt:lpstr>
      <vt:lpstr>Result and Interpretation</vt:lpstr>
      <vt:lpstr>Conclusion</vt:lpstr>
      <vt:lpstr>References</vt:lpstr>
      <vt:lpstr>Feel Free But We Won’t Appreciate!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 P</dc:creator>
  <cp:lastModifiedBy>Sarthak Das</cp:lastModifiedBy>
  <cp:revision>43</cp:revision>
  <dcterms:created xsi:type="dcterms:W3CDTF">2019-03-27T16:45:00Z</dcterms:created>
  <dcterms:modified xsi:type="dcterms:W3CDTF">2024-01-10T03:27:25Z</dcterms:modified>
</cp:coreProperties>
</file>