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sldIdLst>
    <p:sldId id="259" r:id="rId2"/>
    <p:sldId id="260" r:id="rId3"/>
    <p:sldId id="261" r:id="rId4"/>
    <p:sldId id="262" r:id="rId5"/>
    <p:sldId id="263" r:id="rId6"/>
    <p:sldId id="264" r:id="rId7"/>
    <p:sldId id="265" r:id="rId8"/>
    <p:sldId id="266" r:id="rId9"/>
    <p:sldId id="269" r:id="rId10"/>
    <p:sldId id="270" r:id="rId11"/>
    <p:sldId id="271" r:id="rId12"/>
    <p:sldId id="272" r:id="rId13"/>
  </p:sldIdLst>
  <p:sldSz cx="12192000" cy="6858000"/>
  <p:notesSz cx="6858000" cy="9144000"/>
  <p:embeddedFontLst>
    <p:embeddedFont>
      <p:font typeface="Corbel" panose="020B0503020204020204" pitchFamily="34" charset="0"/>
      <p:regular r:id="rId14"/>
      <p:bold r:id="rId15"/>
      <p:italic r:id="rId16"/>
      <p:boldItalic r:id="rId1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1B420B-7EE1-4A08-9A6C-9952343859F4}" type="datetimeFigureOut">
              <a:rPr lang="en-IN" smtClean="0"/>
              <a:t>05/07/2023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5FAD19C7-3FA9-42F7-9815-16130E86E3A3}" type="slidenum">
              <a:rPr lang="en-IN" smtClean="0"/>
              <a:t>‹#›</a:t>
            </a:fld>
            <a:endParaRPr lang="en-IN"/>
          </a:p>
        </p:txBody>
      </p:sp>
    </p:spTree>
    <p:extLst>
      <p:ext uri="{BB962C8B-B14F-4D97-AF65-F5344CB8AC3E}">
        <p14:creationId xmlns:p14="http://schemas.microsoft.com/office/powerpoint/2010/main" val="4208747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1B420B-7EE1-4A08-9A6C-9952343859F4}" type="datetimeFigureOut">
              <a:rPr lang="en-IN" smtClean="0"/>
              <a:t>05/07/2023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AD19C7-3FA9-42F7-9815-16130E86E3A3}" type="slidenum">
              <a:rPr lang="en-IN" smtClean="0"/>
              <a:t>‹#›</a:t>
            </a:fld>
            <a:endParaRPr lang="en-IN"/>
          </a:p>
        </p:txBody>
      </p:sp>
    </p:spTree>
    <p:extLst>
      <p:ext uri="{BB962C8B-B14F-4D97-AF65-F5344CB8AC3E}">
        <p14:creationId xmlns:p14="http://schemas.microsoft.com/office/powerpoint/2010/main" val="1208060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1B420B-7EE1-4A08-9A6C-9952343859F4}" type="datetimeFigureOut">
              <a:rPr lang="en-IN" smtClean="0"/>
              <a:t>05/07/2023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AD19C7-3FA9-42F7-9815-16130E86E3A3}" type="slidenum">
              <a:rPr lang="en-IN" smtClean="0"/>
              <a:t>‹#›</a:t>
            </a:fld>
            <a:endParaRPr lang="en-IN"/>
          </a:p>
        </p:txBody>
      </p:sp>
    </p:spTree>
    <p:extLst>
      <p:ext uri="{BB962C8B-B14F-4D97-AF65-F5344CB8AC3E}">
        <p14:creationId xmlns:p14="http://schemas.microsoft.com/office/powerpoint/2010/main" val="10504912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1B420B-7EE1-4A08-9A6C-9952343859F4}" type="datetimeFigureOut">
              <a:rPr lang="en-IN" smtClean="0"/>
              <a:t>05/07/2023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AD19C7-3FA9-42F7-9815-16130E86E3A3}" type="slidenum">
              <a:rPr lang="en-IN" smtClean="0"/>
              <a:t>‹#›</a:t>
            </a:fld>
            <a:endParaRPr lang="en-IN"/>
          </a:p>
        </p:txBody>
      </p:sp>
    </p:spTree>
    <p:extLst>
      <p:ext uri="{BB962C8B-B14F-4D97-AF65-F5344CB8AC3E}">
        <p14:creationId xmlns:p14="http://schemas.microsoft.com/office/powerpoint/2010/main" val="38150232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1B420B-7EE1-4A08-9A6C-9952343859F4}" type="datetimeFigureOut">
              <a:rPr lang="en-IN" smtClean="0"/>
              <a:t>05/07/2023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AD19C7-3FA9-42F7-9815-16130E86E3A3}" type="slidenum">
              <a:rPr lang="en-IN" smtClean="0"/>
              <a:t>‹#›</a:t>
            </a:fld>
            <a:endParaRPr lang="en-IN"/>
          </a:p>
        </p:txBody>
      </p:sp>
    </p:spTree>
    <p:extLst>
      <p:ext uri="{BB962C8B-B14F-4D97-AF65-F5344CB8AC3E}">
        <p14:creationId xmlns:p14="http://schemas.microsoft.com/office/powerpoint/2010/main" val="4426192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1B420B-7EE1-4A08-9A6C-9952343859F4}" type="datetimeFigureOut">
              <a:rPr lang="en-IN" smtClean="0"/>
              <a:t>05/07/2023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AD19C7-3FA9-42F7-9815-16130E86E3A3}" type="slidenum">
              <a:rPr lang="en-IN" smtClean="0"/>
              <a:t>‹#›</a:t>
            </a:fld>
            <a:endParaRPr lang="en-IN"/>
          </a:p>
        </p:txBody>
      </p:sp>
    </p:spTree>
    <p:extLst>
      <p:ext uri="{BB962C8B-B14F-4D97-AF65-F5344CB8AC3E}">
        <p14:creationId xmlns:p14="http://schemas.microsoft.com/office/powerpoint/2010/main" val="3645424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1B420B-7EE1-4A08-9A6C-9952343859F4}" type="datetimeFigureOut">
              <a:rPr lang="en-IN" smtClean="0"/>
              <a:t>05/07/2023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AD19C7-3FA9-42F7-9815-16130E86E3A3}" type="slidenum">
              <a:rPr lang="en-IN" smtClean="0"/>
              <a:t>‹#›</a:t>
            </a:fld>
            <a:endParaRPr lang="en-IN"/>
          </a:p>
        </p:txBody>
      </p:sp>
    </p:spTree>
    <p:extLst>
      <p:ext uri="{BB962C8B-B14F-4D97-AF65-F5344CB8AC3E}">
        <p14:creationId xmlns:p14="http://schemas.microsoft.com/office/powerpoint/2010/main" val="35183999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1B420B-7EE1-4A08-9A6C-9952343859F4}" type="datetimeFigureOut">
              <a:rPr lang="en-IN" smtClean="0"/>
              <a:t>05/07/2023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AD19C7-3FA9-42F7-9815-16130E86E3A3}" type="slidenum">
              <a:rPr lang="en-IN" smtClean="0"/>
              <a:t>‹#›</a:t>
            </a:fld>
            <a:endParaRPr lang="en-IN"/>
          </a:p>
        </p:txBody>
      </p:sp>
    </p:spTree>
    <p:extLst>
      <p:ext uri="{BB962C8B-B14F-4D97-AF65-F5344CB8AC3E}">
        <p14:creationId xmlns:p14="http://schemas.microsoft.com/office/powerpoint/2010/main" val="2589139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1B420B-7EE1-4A08-9A6C-9952343859F4}" type="datetimeFigureOut">
              <a:rPr lang="en-IN" smtClean="0"/>
              <a:t>05/07/2023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AD19C7-3FA9-42F7-9815-16130E86E3A3}" type="slidenum">
              <a:rPr lang="en-IN" smtClean="0"/>
              <a:t>‹#›</a:t>
            </a:fld>
            <a:endParaRPr lang="en-IN"/>
          </a:p>
        </p:txBody>
      </p:sp>
    </p:spTree>
    <p:extLst>
      <p:ext uri="{BB962C8B-B14F-4D97-AF65-F5344CB8AC3E}">
        <p14:creationId xmlns:p14="http://schemas.microsoft.com/office/powerpoint/2010/main" val="2792252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1B420B-7EE1-4A08-9A6C-9952343859F4}" type="datetimeFigureOut">
              <a:rPr lang="en-IN" smtClean="0"/>
              <a:t>05/07/2023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5FAD19C7-3FA9-42F7-9815-16130E86E3A3}" type="slidenum">
              <a:rPr lang="en-IN" smtClean="0"/>
              <a:t>‹#›</a:t>
            </a:fld>
            <a:endParaRPr lang="en-IN"/>
          </a:p>
        </p:txBody>
      </p:sp>
    </p:spTree>
    <p:extLst>
      <p:ext uri="{BB962C8B-B14F-4D97-AF65-F5344CB8AC3E}">
        <p14:creationId xmlns:p14="http://schemas.microsoft.com/office/powerpoint/2010/main" val="925833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1B420B-7EE1-4A08-9A6C-9952343859F4}" type="datetimeFigureOut">
              <a:rPr lang="en-IN" smtClean="0"/>
              <a:t>05/07/2023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AD19C7-3FA9-42F7-9815-16130E86E3A3}" type="slidenum">
              <a:rPr lang="en-IN" smtClean="0"/>
              <a:t>‹#›</a:t>
            </a:fld>
            <a:endParaRPr lang="en-IN"/>
          </a:p>
        </p:txBody>
      </p:sp>
    </p:spTree>
    <p:extLst>
      <p:ext uri="{BB962C8B-B14F-4D97-AF65-F5344CB8AC3E}">
        <p14:creationId xmlns:p14="http://schemas.microsoft.com/office/powerpoint/2010/main" val="394890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1B420B-7EE1-4A08-9A6C-9952343859F4}" type="datetimeFigureOut">
              <a:rPr lang="en-IN" smtClean="0"/>
              <a:t>05/07/2023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AD19C7-3FA9-42F7-9815-16130E86E3A3}" type="slidenum">
              <a:rPr lang="en-IN" smtClean="0"/>
              <a:t>‹#›</a:t>
            </a:fld>
            <a:endParaRPr lang="en-IN"/>
          </a:p>
        </p:txBody>
      </p:sp>
    </p:spTree>
    <p:extLst>
      <p:ext uri="{BB962C8B-B14F-4D97-AF65-F5344CB8AC3E}">
        <p14:creationId xmlns:p14="http://schemas.microsoft.com/office/powerpoint/2010/main" val="2315444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1B420B-7EE1-4A08-9A6C-9952343859F4}" type="datetimeFigureOut">
              <a:rPr lang="en-IN" smtClean="0"/>
              <a:t>05/07/2023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FAD19C7-3FA9-42F7-9815-16130E86E3A3}" type="slidenum">
              <a:rPr lang="en-IN" smtClean="0"/>
              <a:t>‹#›</a:t>
            </a:fld>
            <a:endParaRPr lang="en-IN"/>
          </a:p>
        </p:txBody>
      </p:sp>
    </p:spTree>
    <p:extLst>
      <p:ext uri="{BB962C8B-B14F-4D97-AF65-F5344CB8AC3E}">
        <p14:creationId xmlns:p14="http://schemas.microsoft.com/office/powerpoint/2010/main" val="1793493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1B420B-7EE1-4A08-9A6C-9952343859F4}" type="datetimeFigureOut">
              <a:rPr lang="en-IN" smtClean="0"/>
              <a:t>05/07/2023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FAD19C7-3FA9-42F7-9815-16130E86E3A3}" type="slidenum">
              <a:rPr lang="en-IN" smtClean="0"/>
              <a:t>‹#›</a:t>
            </a:fld>
            <a:endParaRPr lang="en-IN"/>
          </a:p>
        </p:txBody>
      </p:sp>
    </p:spTree>
    <p:extLst>
      <p:ext uri="{BB962C8B-B14F-4D97-AF65-F5344CB8AC3E}">
        <p14:creationId xmlns:p14="http://schemas.microsoft.com/office/powerpoint/2010/main" val="1038606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1B420B-7EE1-4A08-9A6C-9952343859F4}" type="datetimeFigureOut">
              <a:rPr lang="en-IN" smtClean="0"/>
              <a:t>05/07/2023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FAD19C7-3FA9-42F7-9815-16130E86E3A3}" type="slidenum">
              <a:rPr lang="en-IN" smtClean="0"/>
              <a:t>‹#›</a:t>
            </a:fld>
            <a:endParaRPr lang="en-IN"/>
          </a:p>
        </p:txBody>
      </p:sp>
    </p:spTree>
    <p:extLst>
      <p:ext uri="{BB962C8B-B14F-4D97-AF65-F5344CB8AC3E}">
        <p14:creationId xmlns:p14="http://schemas.microsoft.com/office/powerpoint/2010/main" val="1350234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1B420B-7EE1-4A08-9A6C-9952343859F4}" type="datetimeFigureOut">
              <a:rPr lang="en-IN" smtClean="0"/>
              <a:t>05/07/2023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AD19C7-3FA9-42F7-9815-16130E86E3A3}" type="slidenum">
              <a:rPr lang="en-IN" smtClean="0"/>
              <a:t>‹#›</a:t>
            </a:fld>
            <a:endParaRPr lang="en-IN"/>
          </a:p>
        </p:txBody>
      </p:sp>
    </p:spTree>
    <p:extLst>
      <p:ext uri="{BB962C8B-B14F-4D97-AF65-F5344CB8AC3E}">
        <p14:creationId xmlns:p14="http://schemas.microsoft.com/office/powerpoint/2010/main" val="3443035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1B420B-7EE1-4A08-9A6C-9952343859F4}" type="datetimeFigureOut">
              <a:rPr lang="en-IN" smtClean="0"/>
              <a:t>05/07/2023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AD19C7-3FA9-42F7-9815-16130E86E3A3}" type="slidenum">
              <a:rPr lang="en-IN" smtClean="0"/>
              <a:t>‹#›</a:t>
            </a:fld>
            <a:endParaRPr lang="en-IN"/>
          </a:p>
        </p:txBody>
      </p:sp>
    </p:spTree>
    <p:extLst>
      <p:ext uri="{BB962C8B-B14F-4D97-AF65-F5344CB8AC3E}">
        <p14:creationId xmlns:p14="http://schemas.microsoft.com/office/powerpoint/2010/main" val="546824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81B420B-7EE1-4A08-9A6C-9952343859F4}" type="datetimeFigureOut">
              <a:rPr lang="en-IN" smtClean="0"/>
              <a:t>05/07/2023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FAD19C7-3FA9-42F7-9815-16130E86E3A3}" type="slidenum">
              <a:rPr lang="en-IN" smtClean="0"/>
              <a:t>‹#›</a:t>
            </a:fld>
            <a:endParaRPr lang="en-IN"/>
          </a:p>
        </p:txBody>
      </p:sp>
    </p:spTree>
    <p:extLst>
      <p:ext uri="{BB962C8B-B14F-4D97-AF65-F5344CB8AC3E}">
        <p14:creationId xmlns:p14="http://schemas.microsoft.com/office/powerpoint/2010/main" val="14101609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C50A01-FCF0-7B48-5927-465F5E0CC89A}"/>
              </a:ext>
            </a:extLst>
          </p:cNvPr>
          <p:cNvSpPr txBox="1"/>
          <p:nvPr/>
        </p:nvSpPr>
        <p:spPr>
          <a:xfrm>
            <a:off x="2047875" y="923925"/>
            <a:ext cx="9563100" cy="3785652"/>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Angular Project </a:t>
            </a:r>
          </a:p>
          <a:p>
            <a:endParaRPr lang="en-US" sz="4000" dirty="0">
              <a:latin typeface="Times New Roman" panose="02020603050405020304" pitchFamily="18" charset="0"/>
              <a:cs typeface="Times New Roman" panose="02020603050405020304" pitchFamily="18" charset="0"/>
            </a:endParaRPr>
          </a:p>
          <a:p>
            <a:endParaRPr lang="en-US" sz="4000" dirty="0">
              <a:latin typeface="Times New Roman" panose="02020603050405020304" pitchFamily="18" charset="0"/>
              <a:cs typeface="Times New Roman" panose="02020603050405020304" pitchFamily="18" charset="0"/>
            </a:endParaRPr>
          </a:p>
          <a:p>
            <a:pPr algn="r"/>
            <a:r>
              <a:rPr lang="en-US" sz="4000" b="1" dirty="0">
                <a:latin typeface="Times New Roman" panose="02020603050405020304" pitchFamily="18" charset="0"/>
                <a:cs typeface="Times New Roman" panose="02020603050405020304" pitchFamily="18" charset="0"/>
              </a:rPr>
              <a:t>Food Ordering</a:t>
            </a:r>
          </a:p>
          <a:p>
            <a:pPr algn="r"/>
            <a:r>
              <a:rPr lang="en-US" sz="2800" dirty="0">
                <a:latin typeface="Times New Roman" panose="02020603050405020304" pitchFamily="18" charset="0"/>
                <a:cs typeface="Times New Roman" panose="02020603050405020304" pitchFamily="18" charset="0"/>
              </a:rPr>
              <a:t>By</a:t>
            </a:r>
            <a:r>
              <a:rPr lang="en-US" sz="4000" dirty="0">
                <a:latin typeface="Times New Roman" panose="02020603050405020304" pitchFamily="18" charset="0"/>
                <a:cs typeface="Times New Roman" panose="02020603050405020304" pitchFamily="18" charset="0"/>
              </a:rPr>
              <a:t> </a:t>
            </a:r>
          </a:p>
          <a:p>
            <a:pPr algn="r"/>
            <a:r>
              <a:rPr lang="en-US" sz="4000" dirty="0">
                <a:latin typeface="Times New Roman" panose="02020603050405020304" pitchFamily="18" charset="0"/>
                <a:cs typeface="Times New Roman" panose="02020603050405020304" pitchFamily="18" charset="0"/>
              </a:rPr>
              <a:t>HINDUSH BATHMASHRI T S</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4830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1F29BA-E56D-F632-9DBE-393C18F9A5AE}"/>
              </a:ext>
            </a:extLst>
          </p:cNvPr>
          <p:cNvSpPr txBox="1"/>
          <p:nvPr/>
        </p:nvSpPr>
        <p:spPr>
          <a:xfrm>
            <a:off x="1695450" y="485775"/>
            <a:ext cx="968692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Admin Screen:</a:t>
            </a:r>
            <a:endParaRPr lang="en-IN" sz="32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6F9EB05-5B31-F8C2-E808-3CB72C0D4E40}"/>
              </a:ext>
            </a:extLst>
          </p:cNvPr>
          <p:cNvPicPr>
            <a:picLocks noChangeAspect="1"/>
          </p:cNvPicPr>
          <p:nvPr/>
        </p:nvPicPr>
        <p:blipFill>
          <a:blip r:embed="rId2"/>
          <a:stretch>
            <a:fillRect/>
          </a:stretch>
        </p:blipFill>
        <p:spPr>
          <a:xfrm>
            <a:off x="2095500" y="1324841"/>
            <a:ext cx="9359772" cy="5047384"/>
          </a:xfrm>
          <a:prstGeom prst="rect">
            <a:avLst/>
          </a:prstGeom>
        </p:spPr>
      </p:pic>
    </p:spTree>
    <p:extLst>
      <p:ext uri="{BB962C8B-B14F-4D97-AF65-F5344CB8AC3E}">
        <p14:creationId xmlns:p14="http://schemas.microsoft.com/office/powerpoint/2010/main" val="4139709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55C964-DE7C-BAF5-6A82-C54EB1722F30}"/>
              </a:ext>
            </a:extLst>
          </p:cNvPr>
          <p:cNvSpPr txBox="1"/>
          <p:nvPr/>
        </p:nvSpPr>
        <p:spPr>
          <a:xfrm>
            <a:off x="1847850" y="609600"/>
            <a:ext cx="9334500"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Admin Profile:</a:t>
            </a:r>
            <a:endParaRPr lang="en-IN" sz="32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29C0EBA-68D9-996B-7213-FA078D1A99AC}"/>
              </a:ext>
            </a:extLst>
          </p:cNvPr>
          <p:cNvPicPr>
            <a:picLocks noChangeAspect="1"/>
          </p:cNvPicPr>
          <p:nvPr/>
        </p:nvPicPr>
        <p:blipFill>
          <a:blip r:embed="rId2"/>
          <a:stretch>
            <a:fillRect/>
          </a:stretch>
        </p:blipFill>
        <p:spPr>
          <a:xfrm>
            <a:off x="2819400" y="1271587"/>
            <a:ext cx="7809030" cy="5376863"/>
          </a:xfrm>
          <a:prstGeom prst="rect">
            <a:avLst/>
          </a:prstGeom>
        </p:spPr>
      </p:pic>
    </p:spTree>
    <p:extLst>
      <p:ext uri="{BB962C8B-B14F-4D97-AF65-F5344CB8AC3E}">
        <p14:creationId xmlns:p14="http://schemas.microsoft.com/office/powerpoint/2010/main" val="64597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1DCD80-5154-CB6F-26D7-694A11EA3CAD}"/>
              </a:ext>
            </a:extLst>
          </p:cNvPr>
          <p:cNvSpPr txBox="1"/>
          <p:nvPr/>
        </p:nvSpPr>
        <p:spPr>
          <a:xfrm>
            <a:off x="2085975" y="1714500"/>
            <a:ext cx="9134475" cy="2308324"/>
          </a:xfrm>
          <a:prstGeom prst="rect">
            <a:avLst/>
          </a:prstGeom>
          <a:noFill/>
        </p:spPr>
        <p:txBody>
          <a:bodyPr wrap="square" rtlCol="0">
            <a:spAutoFit/>
          </a:bodyPr>
          <a:lstStyle/>
          <a:p>
            <a:pPr algn="r"/>
            <a:endParaRPr lang="en-US" sz="4800" dirty="0">
              <a:latin typeface="Times New Roman" panose="02020603050405020304" pitchFamily="18" charset="0"/>
              <a:cs typeface="Times New Roman" panose="02020603050405020304" pitchFamily="18" charset="0"/>
            </a:endParaRPr>
          </a:p>
          <a:p>
            <a:pPr algn="r"/>
            <a:endParaRPr lang="en-US" sz="4800" dirty="0">
              <a:latin typeface="Times New Roman" panose="02020603050405020304" pitchFamily="18" charset="0"/>
              <a:cs typeface="Times New Roman" panose="02020603050405020304" pitchFamily="18" charset="0"/>
            </a:endParaRPr>
          </a:p>
          <a:p>
            <a:pPr algn="r"/>
            <a:r>
              <a:rPr lang="en-US" sz="4800" dirty="0">
                <a:latin typeface="Times New Roman" panose="02020603050405020304" pitchFamily="18" charset="0"/>
                <a:cs typeface="Times New Roman" panose="02020603050405020304" pitchFamily="18" charset="0"/>
              </a:rPr>
              <a:t>Thank You…</a:t>
            </a:r>
            <a:endParaRPr lang="en-IN"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3971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0C34F8-76C2-1EB6-FA00-23CEBBCE3AEC}"/>
              </a:ext>
            </a:extLst>
          </p:cNvPr>
          <p:cNvSpPr txBox="1"/>
          <p:nvPr/>
        </p:nvSpPr>
        <p:spPr>
          <a:xfrm>
            <a:off x="1628775" y="19050"/>
            <a:ext cx="10144125" cy="649408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About Project:	</a:t>
            </a:r>
          </a:p>
          <a:p>
            <a:pPr marL="742950" lvl="1" indent="-28575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		Ordering the Food using this Application by the easy access and availability of menus. Firstly, the user will be able to Register their details in the Registration screen after the registration they can be able to Login in the Main screen by there credentials. If the registered user unfortunately resisted again, it will show the alert msg to them.  In the Home page it contains Five menus namely</a:t>
            </a:r>
            <a:r>
              <a:rPr lang="en-IN" sz="2400" dirty="0">
                <a:latin typeface="Times New Roman" panose="02020603050405020304" pitchFamily="18" charset="0"/>
                <a:cs typeface="Times New Roman" panose="02020603050405020304" pitchFamily="18" charset="0"/>
              </a:rPr>
              <a:t> Home, Order, Wishlist, Profile and </a:t>
            </a:r>
            <a:r>
              <a:rPr lang="en-IN" sz="2400" dirty="0" err="1">
                <a:latin typeface="Times New Roman" panose="02020603050405020304" pitchFamily="18" charset="0"/>
                <a:cs typeface="Times New Roman" panose="02020603050405020304" pitchFamily="18" charset="0"/>
              </a:rPr>
              <a:t>LogOut</a:t>
            </a:r>
            <a:r>
              <a:rPr lang="en-IN" sz="2400" dirty="0">
                <a:latin typeface="Times New Roman" panose="02020603050405020304" pitchFamily="18" charset="0"/>
                <a:cs typeface="Times New Roman" panose="02020603050405020304" pitchFamily="18" charset="0"/>
              </a:rPr>
              <a:t>.  When the user click the dishes available on the screen it will display with image and two menu buttons for order and </a:t>
            </a:r>
            <a:r>
              <a:rPr lang="en-IN" sz="2400" dirty="0" err="1">
                <a:latin typeface="Times New Roman" panose="02020603050405020304" pitchFamily="18" charset="0"/>
                <a:cs typeface="Times New Roman" panose="02020603050405020304" pitchFamily="18" charset="0"/>
              </a:rPr>
              <a:t>wishlist</a:t>
            </a:r>
            <a:r>
              <a:rPr lang="en-IN" sz="2400" dirty="0">
                <a:latin typeface="Times New Roman" panose="02020603050405020304" pitchFamily="18" charset="0"/>
                <a:cs typeface="Times New Roman" panose="02020603050405020304" pitchFamily="18" charset="0"/>
              </a:rPr>
              <a:t>, these will added into the particular data list. And the Profile is used to show the details of the user. When the user click the order menu the items will be display and click the </a:t>
            </a:r>
            <a:r>
              <a:rPr lang="en-IN" sz="2400" dirty="0" err="1">
                <a:latin typeface="Times New Roman" panose="02020603050405020304" pitchFamily="18" charset="0"/>
                <a:cs typeface="Times New Roman" panose="02020603050405020304" pitchFamily="18" charset="0"/>
              </a:rPr>
              <a:t>wishlist</a:t>
            </a:r>
            <a:r>
              <a:rPr lang="en-IN" sz="2400" dirty="0">
                <a:latin typeface="Times New Roman" panose="02020603050405020304" pitchFamily="18" charset="0"/>
                <a:cs typeface="Times New Roman" panose="02020603050405020304" pitchFamily="18" charset="0"/>
              </a:rPr>
              <a:t> that particular item will display. Logout menu used to return the user in Login page.</a:t>
            </a:r>
          </a:p>
          <a:p>
            <a:pPr marL="742950" lvl="1" indent="-285750">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		User can able to order their food and also make there </a:t>
            </a:r>
            <a:r>
              <a:rPr lang="en-IN" sz="2400" dirty="0" err="1">
                <a:latin typeface="Times New Roman" panose="02020603050405020304" pitchFamily="18" charset="0"/>
                <a:cs typeface="Times New Roman" panose="02020603050405020304" pitchFamily="18" charset="0"/>
              </a:rPr>
              <a:t>wishlist</a:t>
            </a:r>
            <a:r>
              <a:rPr lang="en-IN" sz="2400" dirty="0">
                <a:latin typeface="Times New Roman" panose="02020603050405020304" pitchFamily="18" charset="0"/>
                <a:cs typeface="Times New Roman" panose="02020603050405020304" pitchFamily="18" charset="0"/>
              </a:rPr>
              <a:t> in this page</a:t>
            </a:r>
          </a:p>
          <a:p>
            <a:pPr marL="742950" lvl="1" indent="-285750">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		Admin will see all the user’s details and their orders with some more details from the Home page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6447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16C7BA-1BDC-E896-B109-E7D09A7FE7F1}"/>
              </a:ext>
            </a:extLst>
          </p:cNvPr>
          <p:cNvSpPr txBox="1"/>
          <p:nvPr/>
        </p:nvSpPr>
        <p:spPr>
          <a:xfrm>
            <a:off x="1971675" y="581025"/>
            <a:ext cx="9458325" cy="5478423"/>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Features Implemented:</a:t>
            </a:r>
          </a:p>
          <a:p>
            <a:endParaRPr lang="en-US" dirty="0"/>
          </a:p>
          <a:p>
            <a:endParaRPr lang="en-US" dirty="0"/>
          </a:p>
          <a:p>
            <a:r>
              <a:rPr lang="en-US" sz="2400" dirty="0">
                <a:latin typeface="Times New Roman" panose="02020603050405020304" pitchFamily="18" charset="0"/>
                <a:cs typeface="Times New Roman" panose="02020603050405020304" pitchFamily="18" charset="0"/>
              </a:rPr>
              <a:t>Following features have been implemented in this app development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JSON-Server-Auth</a:t>
            </a:r>
          </a:p>
          <a:p>
            <a:r>
              <a:rPr lang="en-US" sz="2400" dirty="0">
                <a:latin typeface="Times New Roman" panose="02020603050405020304" pitchFamily="18" charset="0"/>
                <a:cs typeface="Times New Roman" panose="02020603050405020304" pitchFamily="18" charset="0"/>
              </a:rPr>
              <a:t>Deletion from </a:t>
            </a:r>
            <a:r>
              <a:rPr lang="en-US" sz="2400" dirty="0" err="1">
                <a:latin typeface="Times New Roman" panose="02020603050405020304" pitchFamily="18" charset="0"/>
                <a:cs typeface="Times New Roman" panose="02020603050405020304" pitchFamily="18" charset="0"/>
              </a:rPr>
              <a:t>json</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Pipes</a:t>
            </a:r>
          </a:p>
          <a:p>
            <a:r>
              <a:rPr lang="en-US" sz="2400" dirty="0">
                <a:latin typeface="Times New Roman" panose="02020603050405020304" pitchFamily="18" charset="0"/>
                <a:cs typeface="Times New Roman" panose="02020603050405020304" pitchFamily="18" charset="0"/>
              </a:rPr>
              <a:t>Form Handling</a:t>
            </a:r>
          </a:p>
          <a:p>
            <a:r>
              <a:rPr lang="en-US" sz="2400" dirty="0">
                <a:latin typeface="Times New Roman" panose="02020603050405020304" pitchFamily="18" charset="0"/>
                <a:cs typeface="Times New Roman" panose="02020603050405020304" pitchFamily="18" charset="0"/>
              </a:rPr>
              <a:t>Lazy loading of modules</a:t>
            </a:r>
          </a:p>
          <a:p>
            <a:r>
              <a:rPr lang="en-US" sz="2400" dirty="0">
                <a:latin typeface="Times New Roman" panose="02020603050405020304" pitchFamily="18" charset="0"/>
                <a:cs typeface="Times New Roman" panose="02020603050405020304" pitchFamily="18" charset="0"/>
              </a:rPr>
              <a:t>Routing, Child routing and params</a:t>
            </a:r>
          </a:p>
          <a:p>
            <a:r>
              <a:rPr lang="en-US" sz="2400" dirty="0" err="1">
                <a:latin typeface="Times New Roman" panose="02020603050405020304" pitchFamily="18" charset="0"/>
                <a:cs typeface="Times New Roman" panose="02020603050405020304" pitchFamily="18" charset="0"/>
              </a:rPr>
              <a:t>HTTPClient</a:t>
            </a:r>
            <a:r>
              <a:rPr lang="en-US" sz="2400" dirty="0">
                <a:latin typeface="Times New Roman" panose="02020603050405020304" pitchFamily="18" charset="0"/>
                <a:cs typeface="Times New Roman" panose="02020603050405020304" pitchFamily="18" charset="0"/>
              </a:rPr>
              <a:t> and Observables</a:t>
            </a:r>
          </a:p>
          <a:p>
            <a:r>
              <a:rPr lang="en-US" sz="2400" dirty="0">
                <a:latin typeface="Times New Roman" panose="02020603050405020304" pitchFamily="18" charset="0"/>
                <a:cs typeface="Times New Roman" panose="02020603050405020304" pitchFamily="18" charset="0"/>
              </a:rPr>
              <a:t>Angular Material Controls</a:t>
            </a:r>
          </a:p>
          <a:p>
            <a:r>
              <a:rPr lang="en-US" sz="2400" dirty="0">
                <a:latin typeface="Times New Roman" panose="02020603050405020304" pitchFamily="18" charset="0"/>
                <a:cs typeface="Times New Roman" panose="02020603050405020304" pitchFamily="18" charset="0"/>
              </a:rPr>
              <a:t>Service calls with secure end points</a:t>
            </a:r>
          </a:p>
          <a:p>
            <a:endParaRPr lang="en-IN" dirty="0"/>
          </a:p>
        </p:txBody>
      </p:sp>
    </p:spTree>
    <p:extLst>
      <p:ext uri="{BB962C8B-B14F-4D97-AF65-F5344CB8AC3E}">
        <p14:creationId xmlns:p14="http://schemas.microsoft.com/office/powerpoint/2010/main" val="772969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ACFDA9-6F66-6568-709F-3192154C9DC0}"/>
              </a:ext>
            </a:extLst>
          </p:cNvPr>
          <p:cNvSpPr txBox="1"/>
          <p:nvPr/>
        </p:nvSpPr>
        <p:spPr>
          <a:xfrm>
            <a:off x="1809750" y="342900"/>
            <a:ext cx="881062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Login Page:</a:t>
            </a:r>
            <a:endParaRPr lang="en-IN" sz="32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41E5245-7556-A3A0-4216-B64BF3A013F0}"/>
              </a:ext>
            </a:extLst>
          </p:cNvPr>
          <p:cNvPicPr>
            <a:picLocks noChangeAspect="1"/>
          </p:cNvPicPr>
          <p:nvPr/>
        </p:nvPicPr>
        <p:blipFill>
          <a:blip r:embed="rId2"/>
          <a:stretch>
            <a:fillRect/>
          </a:stretch>
        </p:blipFill>
        <p:spPr>
          <a:xfrm>
            <a:off x="2228850" y="1039244"/>
            <a:ext cx="9542746" cy="5647306"/>
          </a:xfrm>
          <a:prstGeom prst="rect">
            <a:avLst/>
          </a:prstGeom>
        </p:spPr>
      </p:pic>
    </p:spTree>
    <p:extLst>
      <p:ext uri="{BB962C8B-B14F-4D97-AF65-F5344CB8AC3E}">
        <p14:creationId xmlns:p14="http://schemas.microsoft.com/office/powerpoint/2010/main" val="2910442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3866A1-E1F4-78F3-FBF6-7BEBA74E23DF}"/>
              </a:ext>
            </a:extLst>
          </p:cNvPr>
          <p:cNvSpPr txBox="1"/>
          <p:nvPr/>
        </p:nvSpPr>
        <p:spPr>
          <a:xfrm>
            <a:off x="1733550" y="323850"/>
            <a:ext cx="980122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Register Screen with Success msg:</a:t>
            </a:r>
            <a:endParaRPr lang="en-IN" sz="32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AE6A332-5986-3C7C-82AB-4953101D5A9D}"/>
              </a:ext>
            </a:extLst>
          </p:cNvPr>
          <p:cNvPicPr>
            <a:picLocks noChangeAspect="1"/>
          </p:cNvPicPr>
          <p:nvPr/>
        </p:nvPicPr>
        <p:blipFill>
          <a:blip r:embed="rId2"/>
          <a:stretch>
            <a:fillRect/>
          </a:stretch>
        </p:blipFill>
        <p:spPr>
          <a:xfrm>
            <a:off x="2238374" y="881993"/>
            <a:ext cx="9144627" cy="5890282"/>
          </a:xfrm>
          <a:prstGeom prst="rect">
            <a:avLst/>
          </a:prstGeom>
        </p:spPr>
      </p:pic>
    </p:spTree>
    <p:extLst>
      <p:ext uri="{BB962C8B-B14F-4D97-AF65-F5344CB8AC3E}">
        <p14:creationId xmlns:p14="http://schemas.microsoft.com/office/powerpoint/2010/main" val="3170771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258C83-1398-9DCD-163D-90CC05620CFF}"/>
              </a:ext>
            </a:extLst>
          </p:cNvPr>
          <p:cNvSpPr txBox="1"/>
          <p:nvPr/>
        </p:nvSpPr>
        <p:spPr>
          <a:xfrm>
            <a:off x="1790700" y="428625"/>
            <a:ext cx="9620250"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Register Screen with Warning msg:</a:t>
            </a:r>
            <a:endParaRPr lang="en-IN" sz="32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02D418A-8FB2-E2A4-D363-86AE7F75902F}"/>
              </a:ext>
            </a:extLst>
          </p:cNvPr>
          <p:cNvPicPr>
            <a:picLocks noChangeAspect="1"/>
          </p:cNvPicPr>
          <p:nvPr/>
        </p:nvPicPr>
        <p:blipFill>
          <a:blip r:embed="rId2"/>
          <a:stretch>
            <a:fillRect/>
          </a:stretch>
        </p:blipFill>
        <p:spPr>
          <a:xfrm>
            <a:off x="2590800" y="1013400"/>
            <a:ext cx="8820150" cy="5668712"/>
          </a:xfrm>
          <a:prstGeom prst="rect">
            <a:avLst/>
          </a:prstGeom>
        </p:spPr>
      </p:pic>
    </p:spTree>
    <p:extLst>
      <p:ext uri="{BB962C8B-B14F-4D97-AF65-F5344CB8AC3E}">
        <p14:creationId xmlns:p14="http://schemas.microsoft.com/office/powerpoint/2010/main" val="4220023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691454-26FE-E4A2-5506-EE70754C1B8C}"/>
              </a:ext>
            </a:extLst>
          </p:cNvPr>
          <p:cNvSpPr txBox="1"/>
          <p:nvPr/>
        </p:nvSpPr>
        <p:spPr>
          <a:xfrm>
            <a:off x="1771650" y="504825"/>
            <a:ext cx="905827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Home page:</a:t>
            </a:r>
            <a:endParaRPr lang="en-IN" sz="32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5015A4B-7DC2-E78D-405A-706D33F53E8F}"/>
              </a:ext>
            </a:extLst>
          </p:cNvPr>
          <p:cNvPicPr>
            <a:picLocks noChangeAspect="1"/>
          </p:cNvPicPr>
          <p:nvPr/>
        </p:nvPicPr>
        <p:blipFill>
          <a:blip r:embed="rId2"/>
          <a:stretch>
            <a:fillRect/>
          </a:stretch>
        </p:blipFill>
        <p:spPr>
          <a:xfrm>
            <a:off x="2266950" y="1036082"/>
            <a:ext cx="8943976" cy="5607245"/>
          </a:xfrm>
          <a:prstGeom prst="rect">
            <a:avLst/>
          </a:prstGeom>
        </p:spPr>
      </p:pic>
    </p:spTree>
    <p:extLst>
      <p:ext uri="{BB962C8B-B14F-4D97-AF65-F5344CB8AC3E}">
        <p14:creationId xmlns:p14="http://schemas.microsoft.com/office/powerpoint/2010/main" val="993229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0A430A-1CE3-B216-C38D-8E379D70C324}"/>
              </a:ext>
            </a:extLst>
          </p:cNvPr>
          <p:cNvSpPr txBox="1"/>
          <p:nvPr/>
        </p:nvSpPr>
        <p:spPr>
          <a:xfrm>
            <a:off x="1714500" y="400050"/>
            <a:ext cx="9848850"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Like To order:</a:t>
            </a:r>
            <a:endParaRPr lang="en-IN" sz="32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C1CC1DA-BCC5-4D48-8C41-3F058035459E}"/>
              </a:ext>
            </a:extLst>
          </p:cNvPr>
          <p:cNvPicPr>
            <a:picLocks noChangeAspect="1"/>
          </p:cNvPicPr>
          <p:nvPr/>
        </p:nvPicPr>
        <p:blipFill>
          <a:blip r:embed="rId2"/>
          <a:stretch>
            <a:fillRect/>
          </a:stretch>
        </p:blipFill>
        <p:spPr>
          <a:xfrm>
            <a:off x="1914525" y="984399"/>
            <a:ext cx="8677275" cy="5730785"/>
          </a:xfrm>
          <a:prstGeom prst="rect">
            <a:avLst/>
          </a:prstGeom>
        </p:spPr>
      </p:pic>
    </p:spTree>
    <p:extLst>
      <p:ext uri="{BB962C8B-B14F-4D97-AF65-F5344CB8AC3E}">
        <p14:creationId xmlns:p14="http://schemas.microsoft.com/office/powerpoint/2010/main" val="904187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5D6D04-E278-362D-13E5-2B3AB8CF762C}"/>
              </a:ext>
            </a:extLst>
          </p:cNvPr>
          <p:cNvSpPr txBox="1"/>
          <p:nvPr/>
        </p:nvSpPr>
        <p:spPr>
          <a:xfrm>
            <a:off x="1809750" y="314325"/>
            <a:ext cx="945832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User Profile:</a:t>
            </a:r>
            <a:endParaRPr lang="en-IN" sz="32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813FCB5D-20B1-ACE7-D2EB-9AE1B11A0206}"/>
              </a:ext>
            </a:extLst>
          </p:cNvPr>
          <p:cNvPicPr>
            <a:picLocks noChangeAspect="1"/>
          </p:cNvPicPr>
          <p:nvPr/>
        </p:nvPicPr>
        <p:blipFill>
          <a:blip r:embed="rId2"/>
          <a:stretch>
            <a:fillRect/>
          </a:stretch>
        </p:blipFill>
        <p:spPr>
          <a:xfrm>
            <a:off x="2200275" y="1059019"/>
            <a:ext cx="8884941" cy="5484656"/>
          </a:xfrm>
          <a:prstGeom prst="rect">
            <a:avLst/>
          </a:prstGeom>
        </p:spPr>
      </p:pic>
    </p:spTree>
    <p:extLst>
      <p:ext uri="{BB962C8B-B14F-4D97-AF65-F5344CB8AC3E}">
        <p14:creationId xmlns:p14="http://schemas.microsoft.com/office/powerpoint/2010/main" val="2977529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0</TotalTime>
  <Words>289</Words>
  <Application>Microsoft Office PowerPoint</Application>
  <PresentationFormat>Widescreen</PresentationFormat>
  <Paragraphs>35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Corbel</vt:lpstr>
      <vt:lpstr>Wingdings</vt:lpstr>
      <vt:lpstr>Times New Roman</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Hindush Bathmashri T S</dc:creator>
  <cp:lastModifiedBy>Hindush Bathmashri T S</cp:lastModifiedBy>
  <cp:revision>1</cp:revision>
  <dcterms:created xsi:type="dcterms:W3CDTF">2023-07-05T17:45:30Z</dcterms:created>
  <dcterms:modified xsi:type="dcterms:W3CDTF">2023-07-05T18:49:04Z</dcterms:modified>
</cp:coreProperties>
</file>