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565143" cy="346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642938"/>
            <a:ext cx="66389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762000"/>
            <a:ext cx="809213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61829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481013"/>
            <a:ext cx="8582025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381000"/>
            <a:ext cx="860107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1819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752475"/>
            <a:ext cx="81057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419100"/>
            <a:ext cx="812482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976313"/>
            <a:ext cx="81153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657225"/>
            <a:ext cx="81057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 banerjee</dc:creator>
  <cp:lastModifiedBy>partha.banerjee</cp:lastModifiedBy>
  <cp:revision>1</cp:revision>
  <dcterms:created xsi:type="dcterms:W3CDTF">2006-08-16T00:00:00Z</dcterms:created>
  <dcterms:modified xsi:type="dcterms:W3CDTF">2023-05-11T04:18:28Z</dcterms:modified>
</cp:coreProperties>
</file>