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3" y="595313"/>
            <a:ext cx="89439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79629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1038225"/>
            <a:ext cx="80962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671638"/>
            <a:ext cx="7981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1104900"/>
            <a:ext cx="81153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86296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80975"/>
            <a:ext cx="8153400" cy="649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0" y="1514475"/>
            <a:ext cx="76581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1976438"/>
            <a:ext cx="76390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685800"/>
            <a:ext cx="77057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390525"/>
            <a:ext cx="81057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381000"/>
            <a:ext cx="79343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5250"/>
            <a:ext cx="792480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partha banerjee</dc:creator>
  <cp:lastModifiedBy>partha.banerjee</cp:lastModifiedBy>
  <cp:revision>1</cp:revision>
  <dcterms:created xsi:type="dcterms:W3CDTF">2006-08-16T00:00:00Z</dcterms:created>
  <dcterms:modified xsi:type="dcterms:W3CDTF">2023-05-11T04:11:41Z</dcterms:modified>
</cp:coreProperties>
</file>