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1247775"/>
            <a:ext cx="84010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52400"/>
            <a:ext cx="2057400" cy="68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29971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10600" cy="527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5738"/>
            <a:ext cx="655320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55029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399"/>
            <a:ext cx="8534400" cy="466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305800" cy="443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7620000" cy="579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153400" cy="463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2400"/>
            <a:ext cx="6629400" cy="63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38200"/>
            <a:ext cx="7696200" cy="574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404813"/>
            <a:ext cx="696277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2588" y="390525"/>
            <a:ext cx="583882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57200"/>
            <a:ext cx="656336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543800" cy="507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7696200" cy="528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43578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238125"/>
            <a:ext cx="651510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077200" cy="542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partha.banerjee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646" y="766763"/>
            <a:ext cx="8198154" cy="47196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001000" cy="625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666750"/>
            <a:ext cx="886777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113" y="400050"/>
            <a:ext cx="658177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598" y="1981200"/>
            <a:ext cx="806400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376238"/>
            <a:ext cx="79533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830428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519113"/>
            <a:ext cx="86106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3000"/>
            <a:ext cx="7206338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8288" y="219075"/>
            <a:ext cx="6067425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01514"/>
            <a:ext cx="8534400" cy="410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831229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8001000" cy="576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395288"/>
            <a:ext cx="6429375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On-screen Show (4:3)</PresentationFormat>
  <Paragraphs>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partha banerjee</dc:creator>
  <cp:lastModifiedBy>partha.banerjee</cp:lastModifiedBy>
  <cp:revision>7</cp:revision>
  <dcterms:created xsi:type="dcterms:W3CDTF">2006-08-16T00:00:00Z</dcterms:created>
  <dcterms:modified xsi:type="dcterms:W3CDTF">2023-05-10T04:10:30Z</dcterms:modified>
</cp:coreProperties>
</file>