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94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3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9D45-AA29-4B52-8ADF-08914924C8CB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08A2-A7DA-4970-8832-C2CCE0BFB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1AF-3941-404F-AC48-48058A6EDA4F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FDF9-C8A9-410F-8EFA-89127F7F77B5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C62-0F0A-4BFA-BF15-7E6285ABD2BD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E2F6-664C-42FB-B810-CFAD6D1E7ABA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8047-65C2-471B-9A77-C1674CDFA087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BA1B-2471-4D1B-BBC5-1F59369B86D6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13C-1905-4751-8564-0B0060F0D78F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7659-0562-4BD3-B4C2-63D16AE9C06F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5FEF-C290-4731-9D3B-5599047B7837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4FDC-D5F2-4083-A533-12FD26E6FED8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18A6-A9F7-4F87-A2BC-9A0D8E36280B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340-28F6-401D-BD63-50CFE1B4A3F8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BANERJEE CSE JUET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5181"/>
            <a:ext cx="7772400" cy="597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6324600" cy="31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05200"/>
            <a:ext cx="607987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45614"/>
            <a:ext cx="8229600" cy="498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3260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457200"/>
            <a:ext cx="7905750" cy="324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36873"/>
            <a:ext cx="6643688" cy="45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6972300" cy="322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33800"/>
            <a:ext cx="830825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Conversion of Propositions into Formula and Truth Table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43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995363"/>
            <a:ext cx="82962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33525"/>
            <a:ext cx="1771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609600"/>
            <a:ext cx="88677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162300"/>
            <a:ext cx="6400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962400"/>
            <a:ext cx="27241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382000" cy="50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143000"/>
            <a:ext cx="27051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00400"/>
            <a:ext cx="3543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6975" y="3505200"/>
            <a:ext cx="28670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089421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833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924800" cy="29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001000" cy="4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447800"/>
            <a:ext cx="2809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8458200" cy="15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914400"/>
            <a:ext cx="23050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53009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59626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981200"/>
            <a:ext cx="56483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76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6515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5457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72199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2110"/>
            <a:ext cx="7634287" cy="491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334000"/>
            <a:ext cx="65055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534400" cy="188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19400"/>
            <a:ext cx="8458200" cy="65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057" y="3581400"/>
            <a:ext cx="779161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74619"/>
            <a:ext cx="8839200" cy="494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014" y="457200"/>
            <a:ext cx="7891186" cy="585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09" y="866775"/>
            <a:ext cx="8691391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38" y="781050"/>
            <a:ext cx="8874062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05469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61200"/>
            <a:ext cx="8763000" cy="483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37" y="933450"/>
            <a:ext cx="886886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57250"/>
            <a:ext cx="8444892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507480" cy="47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52500"/>
            <a:ext cx="871756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283" y="1066800"/>
            <a:ext cx="805123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00877"/>
            <a:ext cx="7924799" cy="57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85800"/>
            <a:ext cx="5781675" cy="491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836501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704195"/>
            <a:ext cx="8001000" cy="4401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Some Examples of FOL using quantifier: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All birds fly.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question the predicate is 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fly(bird)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."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 since there are all birds who fly so it will be represented as follows.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          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∀x bird(x) →fly(x)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Every man respects his parent.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question, the predicate is 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respect(x, y)," where x=man, and y= parent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Since there is every man so will use ∀, and it will be represented as follows: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          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∀x man(x) → respects (x, parent)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Some boys play cricket.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question, the predicate is 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play(x, y)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," where x= boys, and y= game. Since there are some boys so we will use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∃, and it will be represented 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          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∃x boys(x) → play(x, cricket)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28600" y="838200"/>
            <a:ext cx="8686800" cy="3477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Not all students like both Mathematics and Science.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question, the predicate is 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like(x, y)," where x= student, and y= subject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Since there are not all students, so we will use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∀ with negation, so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following representation for this: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          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¬∀ (x) [ student(x) → like(x, Mathematics) ∧ like(x, Science)].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Only one student failed in Mathematics.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question, the predicate is 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failed(x, y)," where x= student, and y= subject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Since there is only one student who failed in Mathematics, so we will use following representation for this: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          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∃(x) [ student(x) → failed (x, Mathematics) ∧∀ (y) [¬(x==y) ∧ student(y) → ¬failed (x, Mathematics)]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BANERJEE CSE JUET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143</Words>
  <Application>Microsoft Office PowerPoint</Application>
  <PresentationFormat>On-screen Show (4:3)</PresentationFormat>
  <Paragraphs>44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Conversion of Propositions into Formula and Truth Table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partha.banerjee</cp:lastModifiedBy>
  <cp:revision>13</cp:revision>
  <dcterms:created xsi:type="dcterms:W3CDTF">2006-08-16T00:00:00Z</dcterms:created>
  <dcterms:modified xsi:type="dcterms:W3CDTF">2023-03-22T06:20:24Z</dcterms:modified>
</cp:coreProperties>
</file>