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2599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239000" cy="596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39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8077200" cy="63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457325"/>
            <a:ext cx="81629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714375"/>
            <a:ext cx="89058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62175"/>
            <a:ext cx="8839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442913"/>
            <a:ext cx="89154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2238375"/>
            <a:ext cx="8848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543800" cy="560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914400"/>
            <a:ext cx="801858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357188"/>
            <a:ext cx="89725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810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1095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543800" cy="558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457200"/>
            <a:ext cx="788510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96200" cy="582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799"/>
            <a:ext cx="8153400" cy="557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94623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609600"/>
            <a:ext cx="802202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2371725"/>
            <a:ext cx="8601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591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8543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80975"/>
            <a:ext cx="8505825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28800"/>
            <a:ext cx="8582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781050"/>
            <a:ext cx="85629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2333625"/>
            <a:ext cx="8705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590675"/>
            <a:ext cx="8610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981200"/>
            <a:ext cx="86010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500188"/>
            <a:ext cx="8582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533400"/>
            <a:ext cx="85820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8572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915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3276600"/>
            <a:ext cx="86201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629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43200"/>
            <a:ext cx="8591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8620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181100"/>
            <a:ext cx="8629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657350"/>
            <a:ext cx="86106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668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3175"/>
            <a:ext cx="8620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914400"/>
            <a:ext cx="86010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73" y="381000"/>
            <a:ext cx="754302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85750"/>
            <a:ext cx="86677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33375"/>
            <a:ext cx="86772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543050"/>
            <a:ext cx="86772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153400" cy="57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0121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85800"/>
            <a:ext cx="858876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804988"/>
            <a:ext cx="7934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661988"/>
            <a:ext cx="79343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972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On-screen Show (4:3)</PresentationFormat>
  <Paragraphs>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10</cp:revision>
  <dcterms:created xsi:type="dcterms:W3CDTF">2006-08-16T00:00:00Z</dcterms:created>
  <dcterms:modified xsi:type="dcterms:W3CDTF">2023-04-04T06:25:20Z</dcterms:modified>
</cp:coreProperties>
</file>