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64" r:id="rId4"/>
    <p:sldId id="265" r:id="rId5"/>
    <p:sldId id="266" r:id="rId6"/>
    <p:sldId id="267" r:id="rId7"/>
    <p:sldId id="258" r:id="rId8"/>
    <p:sldId id="259" r:id="rId9"/>
    <p:sldId id="260" r:id="rId10"/>
    <p:sldId id="257" r:id="rId11"/>
    <p:sldId id="262" r:id="rId12"/>
    <p:sldId id="261" r:id="rId13"/>
  </p:sldIdLst>
  <p:sldSz cx="5715000" cy="9144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0AEA"/>
    <a:srgbClr val="1935AD"/>
    <a:srgbClr val="1D08B8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880"/>
        <p:guide pos="180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64594" y="1143000"/>
            <a:ext cx="192881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</p:spPr>
        <p:txBody>
          <a:bodyPr anchor="ctr" anchorCtr="1"/>
          <a:lstStyle>
            <a:lvl1pPr>
              <a:defRPr sz="2600"/>
            </a:lvl1pPr>
          </a:lstStyle>
          <a:p>
            <a:r>
              <a:rPr lang="zh-CN" altLang="en-US" smtClean="0"/>
              <a:t>请填写试卷标题</a:t>
            </a:r>
            <a:endParaRPr lang="zh-CN" altLang="en-US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6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571500" rtl="0" eaLnBrk="1" fontAlgn="auto" latinLnBrk="0" hangingPunct="1">
        <a:lnSpc>
          <a:spcPct val="100000"/>
        </a:lnSpc>
        <a:spcBef>
          <a:spcPct val="0"/>
        </a:spcBef>
        <a:buNone/>
        <a:defRPr sz="175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2862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005840" algn="l"/>
        </a:tabLst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71437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00012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28587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07.xml"/><Relationship Id="rId8" Type="http://schemas.openxmlformats.org/officeDocument/2006/relationships/tags" Target="../tags/tag406.xml"/><Relationship Id="rId7" Type="http://schemas.openxmlformats.org/officeDocument/2006/relationships/tags" Target="../tags/tag405.xml"/><Relationship Id="rId62" Type="http://schemas.openxmlformats.org/officeDocument/2006/relationships/slideLayout" Target="../slideLayouts/slideLayout2.xml"/><Relationship Id="rId61" Type="http://schemas.openxmlformats.org/officeDocument/2006/relationships/tags" Target="../tags/tag458.xml"/><Relationship Id="rId60" Type="http://schemas.openxmlformats.org/officeDocument/2006/relationships/image" Target="../media/image1.png"/><Relationship Id="rId6" Type="http://schemas.openxmlformats.org/officeDocument/2006/relationships/tags" Target="../tags/tag404.xml"/><Relationship Id="rId59" Type="http://schemas.openxmlformats.org/officeDocument/2006/relationships/tags" Target="../tags/tag457.xml"/><Relationship Id="rId58" Type="http://schemas.openxmlformats.org/officeDocument/2006/relationships/tags" Target="../tags/tag456.xml"/><Relationship Id="rId57" Type="http://schemas.openxmlformats.org/officeDocument/2006/relationships/tags" Target="../tags/tag455.xml"/><Relationship Id="rId56" Type="http://schemas.openxmlformats.org/officeDocument/2006/relationships/tags" Target="../tags/tag454.xml"/><Relationship Id="rId55" Type="http://schemas.openxmlformats.org/officeDocument/2006/relationships/tags" Target="../tags/tag453.xml"/><Relationship Id="rId54" Type="http://schemas.openxmlformats.org/officeDocument/2006/relationships/tags" Target="../tags/tag452.xml"/><Relationship Id="rId53" Type="http://schemas.openxmlformats.org/officeDocument/2006/relationships/tags" Target="../tags/tag451.xml"/><Relationship Id="rId52" Type="http://schemas.openxmlformats.org/officeDocument/2006/relationships/tags" Target="../tags/tag450.xml"/><Relationship Id="rId51" Type="http://schemas.openxmlformats.org/officeDocument/2006/relationships/tags" Target="../tags/tag449.xml"/><Relationship Id="rId50" Type="http://schemas.openxmlformats.org/officeDocument/2006/relationships/tags" Target="../tags/tag448.xml"/><Relationship Id="rId5" Type="http://schemas.openxmlformats.org/officeDocument/2006/relationships/tags" Target="../tags/tag403.xml"/><Relationship Id="rId49" Type="http://schemas.openxmlformats.org/officeDocument/2006/relationships/tags" Target="../tags/tag447.xml"/><Relationship Id="rId48" Type="http://schemas.openxmlformats.org/officeDocument/2006/relationships/tags" Target="../tags/tag446.xml"/><Relationship Id="rId47" Type="http://schemas.openxmlformats.org/officeDocument/2006/relationships/tags" Target="../tags/tag445.xml"/><Relationship Id="rId46" Type="http://schemas.openxmlformats.org/officeDocument/2006/relationships/tags" Target="../tags/tag444.xml"/><Relationship Id="rId45" Type="http://schemas.openxmlformats.org/officeDocument/2006/relationships/tags" Target="../tags/tag443.xml"/><Relationship Id="rId44" Type="http://schemas.openxmlformats.org/officeDocument/2006/relationships/tags" Target="../tags/tag442.xml"/><Relationship Id="rId43" Type="http://schemas.openxmlformats.org/officeDocument/2006/relationships/tags" Target="../tags/tag441.xml"/><Relationship Id="rId42" Type="http://schemas.openxmlformats.org/officeDocument/2006/relationships/tags" Target="../tags/tag440.xml"/><Relationship Id="rId41" Type="http://schemas.openxmlformats.org/officeDocument/2006/relationships/tags" Target="../tags/tag439.xml"/><Relationship Id="rId40" Type="http://schemas.openxmlformats.org/officeDocument/2006/relationships/tags" Target="../tags/tag438.xml"/><Relationship Id="rId4" Type="http://schemas.openxmlformats.org/officeDocument/2006/relationships/tags" Target="../tags/tag402.xml"/><Relationship Id="rId39" Type="http://schemas.openxmlformats.org/officeDocument/2006/relationships/tags" Target="../tags/tag437.xml"/><Relationship Id="rId38" Type="http://schemas.openxmlformats.org/officeDocument/2006/relationships/tags" Target="../tags/tag436.xml"/><Relationship Id="rId37" Type="http://schemas.openxmlformats.org/officeDocument/2006/relationships/tags" Target="../tags/tag435.xml"/><Relationship Id="rId36" Type="http://schemas.openxmlformats.org/officeDocument/2006/relationships/tags" Target="../tags/tag434.xml"/><Relationship Id="rId35" Type="http://schemas.openxmlformats.org/officeDocument/2006/relationships/tags" Target="../tags/tag433.xml"/><Relationship Id="rId34" Type="http://schemas.openxmlformats.org/officeDocument/2006/relationships/tags" Target="../tags/tag432.xml"/><Relationship Id="rId33" Type="http://schemas.openxmlformats.org/officeDocument/2006/relationships/tags" Target="../tags/tag431.xml"/><Relationship Id="rId32" Type="http://schemas.openxmlformats.org/officeDocument/2006/relationships/tags" Target="../tags/tag430.xml"/><Relationship Id="rId31" Type="http://schemas.openxmlformats.org/officeDocument/2006/relationships/tags" Target="../tags/tag429.xml"/><Relationship Id="rId30" Type="http://schemas.openxmlformats.org/officeDocument/2006/relationships/tags" Target="../tags/tag428.xml"/><Relationship Id="rId3" Type="http://schemas.openxmlformats.org/officeDocument/2006/relationships/tags" Target="../tags/tag401.xml"/><Relationship Id="rId29" Type="http://schemas.openxmlformats.org/officeDocument/2006/relationships/tags" Target="../tags/tag427.xml"/><Relationship Id="rId28" Type="http://schemas.openxmlformats.org/officeDocument/2006/relationships/tags" Target="../tags/tag426.xml"/><Relationship Id="rId27" Type="http://schemas.openxmlformats.org/officeDocument/2006/relationships/tags" Target="../tags/tag425.xml"/><Relationship Id="rId26" Type="http://schemas.openxmlformats.org/officeDocument/2006/relationships/tags" Target="../tags/tag424.xml"/><Relationship Id="rId25" Type="http://schemas.openxmlformats.org/officeDocument/2006/relationships/tags" Target="../tags/tag423.xml"/><Relationship Id="rId24" Type="http://schemas.openxmlformats.org/officeDocument/2006/relationships/tags" Target="../tags/tag422.xml"/><Relationship Id="rId23" Type="http://schemas.openxmlformats.org/officeDocument/2006/relationships/tags" Target="../tags/tag421.xml"/><Relationship Id="rId22" Type="http://schemas.openxmlformats.org/officeDocument/2006/relationships/tags" Target="../tags/tag420.xml"/><Relationship Id="rId21" Type="http://schemas.openxmlformats.org/officeDocument/2006/relationships/tags" Target="../tags/tag419.xml"/><Relationship Id="rId20" Type="http://schemas.openxmlformats.org/officeDocument/2006/relationships/tags" Target="../tags/tag418.xml"/><Relationship Id="rId2" Type="http://schemas.openxmlformats.org/officeDocument/2006/relationships/tags" Target="../tags/tag400.xml"/><Relationship Id="rId19" Type="http://schemas.openxmlformats.org/officeDocument/2006/relationships/tags" Target="../tags/tag417.xml"/><Relationship Id="rId18" Type="http://schemas.openxmlformats.org/officeDocument/2006/relationships/tags" Target="../tags/tag416.xml"/><Relationship Id="rId17" Type="http://schemas.openxmlformats.org/officeDocument/2006/relationships/tags" Target="../tags/tag415.xml"/><Relationship Id="rId16" Type="http://schemas.openxmlformats.org/officeDocument/2006/relationships/tags" Target="../tags/tag414.xml"/><Relationship Id="rId15" Type="http://schemas.openxmlformats.org/officeDocument/2006/relationships/tags" Target="../tags/tag413.xml"/><Relationship Id="rId14" Type="http://schemas.openxmlformats.org/officeDocument/2006/relationships/tags" Target="../tags/tag412.xml"/><Relationship Id="rId13" Type="http://schemas.openxmlformats.org/officeDocument/2006/relationships/tags" Target="../tags/tag411.xml"/><Relationship Id="rId12" Type="http://schemas.openxmlformats.org/officeDocument/2006/relationships/tags" Target="../tags/tag410.xml"/><Relationship Id="rId11" Type="http://schemas.openxmlformats.org/officeDocument/2006/relationships/tags" Target="../tags/tag409.xml"/><Relationship Id="rId10" Type="http://schemas.openxmlformats.org/officeDocument/2006/relationships/tags" Target="../tags/tag408.xml"/><Relationship Id="rId1" Type="http://schemas.openxmlformats.org/officeDocument/2006/relationships/tags" Target="../tags/tag39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67.xml"/><Relationship Id="rId8" Type="http://schemas.openxmlformats.org/officeDocument/2006/relationships/tags" Target="../tags/tag466.xml"/><Relationship Id="rId7" Type="http://schemas.openxmlformats.org/officeDocument/2006/relationships/tags" Target="../tags/tag465.xml"/><Relationship Id="rId63" Type="http://schemas.openxmlformats.org/officeDocument/2006/relationships/slideLayout" Target="../slideLayouts/slideLayout2.xml"/><Relationship Id="rId62" Type="http://schemas.openxmlformats.org/officeDocument/2006/relationships/tags" Target="../tags/tag518.xml"/><Relationship Id="rId61" Type="http://schemas.openxmlformats.org/officeDocument/2006/relationships/image" Target="../media/image1.png"/><Relationship Id="rId60" Type="http://schemas.openxmlformats.org/officeDocument/2006/relationships/tags" Target="../tags/tag517.xml"/><Relationship Id="rId6" Type="http://schemas.openxmlformats.org/officeDocument/2006/relationships/tags" Target="../tags/tag464.xml"/><Relationship Id="rId59" Type="http://schemas.openxmlformats.org/officeDocument/2006/relationships/tags" Target="../tags/tag516.xml"/><Relationship Id="rId58" Type="http://schemas.openxmlformats.org/officeDocument/2006/relationships/tags" Target="../tags/tag515.xml"/><Relationship Id="rId57" Type="http://schemas.openxmlformats.org/officeDocument/2006/relationships/tags" Target="../tags/tag514.xml"/><Relationship Id="rId56" Type="http://schemas.openxmlformats.org/officeDocument/2006/relationships/tags" Target="../tags/tag513.xml"/><Relationship Id="rId55" Type="http://schemas.openxmlformats.org/officeDocument/2006/relationships/tags" Target="../tags/tag512.xml"/><Relationship Id="rId54" Type="http://schemas.openxmlformats.org/officeDocument/2006/relationships/tags" Target="../tags/tag511.xml"/><Relationship Id="rId53" Type="http://schemas.openxmlformats.org/officeDocument/2006/relationships/tags" Target="../tags/tag510.xml"/><Relationship Id="rId52" Type="http://schemas.openxmlformats.org/officeDocument/2006/relationships/tags" Target="../tags/tag509.xml"/><Relationship Id="rId51" Type="http://schemas.openxmlformats.org/officeDocument/2006/relationships/tags" Target="../tags/tag508.xml"/><Relationship Id="rId50" Type="http://schemas.openxmlformats.org/officeDocument/2006/relationships/tags" Target="../tags/tag507.xml"/><Relationship Id="rId5" Type="http://schemas.openxmlformats.org/officeDocument/2006/relationships/tags" Target="../tags/tag463.xml"/><Relationship Id="rId49" Type="http://schemas.openxmlformats.org/officeDocument/2006/relationships/tags" Target="../tags/tag506.xml"/><Relationship Id="rId48" Type="http://schemas.openxmlformats.org/officeDocument/2006/relationships/tags" Target="../tags/tag505.xml"/><Relationship Id="rId47" Type="http://schemas.openxmlformats.org/officeDocument/2006/relationships/tags" Target="../tags/tag504.xml"/><Relationship Id="rId46" Type="http://schemas.openxmlformats.org/officeDocument/2006/relationships/tags" Target="../tags/tag503.xml"/><Relationship Id="rId45" Type="http://schemas.openxmlformats.org/officeDocument/2006/relationships/tags" Target="../tags/tag502.xml"/><Relationship Id="rId44" Type="http://schemas.openxmlformats.org/officeDocument/2006/relationships/tags" Target="../tags/tag501.xml"/><Relationship Id="rId43" Type="http://schemas.openxmlformats.org/officeDocument/2006/relationships/tags" Target="../tags/tag500.xml"/><Relationship Id="rId42" Type="http://schemas.openxmlformats.org/officeDocument/2006/relationships/tags" Target="../tags/tag499.xml"/><Relationship Id="rId41" Type="http://schemas.openxmlformats.org/officeDocument/2006/relationships/tags" Target="../tags/tag498.xml"/><Relationship Id="rId40" Type="http://schemas.openxmlformats.org/officeDocument/2006/relationships/tags" Target="../tags/tag497.xml"/><Relationship Id="rId4" Type="http://schemas.openxmlformats.org/officeDocument/2006/relationships/tags" Target="../tags/tag462.xml"/><Relationship Id="rId39" Type="http://schemas.openxmlformats.org/officeDocument/2006/relationships/tags" Target="../tags/tag496.xml"/><Relationship Id="rId38" Type="http://schemas.openxmlformats.org/officeDocument/2006/relationships/tags" Target="../tags/tag495.xml"/><Relationship Id="rId37" Type="http://schemas.openxmlformats.org/officeDocument/2006/relationships/tags" Target="../tags/tag494.xml"/><Relationship Id="rId36" Type="http://schemas.openxmlformats.org/officeDocument/2006/relationships/tags" Target="../tags/tag493.xml"/><Relationship Id="rId35" Type="http://schemas.openxmlformats.org/officeDocument/2006/relationships/tags" Target="../tags/tag492.xml"/><Relationship Id="rId34" Type="http://schemas.openxmlformats.org/officeDocument/2006/relationships/tags" Target="../tags/tag491.xml"/><Relationship Id="rId33" Type="http://schemas.openxmlformats.org/officeDocument/2006/relationships/tags" Target="../tags/tag490.xml"/><Relationship Id="rId32" Type="http://schemas.openxmlformats.org/officeDocument/2006/relationships/tags" Target="../tags/tag489.xml"/><Relationship Id="rId31" Type="http://schemas.openxmlformats.org/officeDocument/2006/relationships/tags" Target="../tags/tag488.xml"/><Relationship Id="rId30" Type="http://schemas.openxmlformats.org/officeDocument/2006/relationships/tags" Target="../tags/tag487.xml"/><Relationship Id="rId3" Type="http://schemas.openxmlformats.org/officeDocument/2006/relationships/tags" Target="../tags/tag461.xml"/><Relationship Id="rId29" Type="http://schemas.openxmlformats.org/officeDocument/2006/relationships/tags" Target="../tags/tag486.xml"/><Relationship Id="rId28" Type="http://schemas.openxmlformats.org/officeDocument/2006/relationships/tags" Target="../tags/tag485.xml"/><Relationship Id="rId27" Type="http://schemas.openxmlformats.org/officeDocument/2006/relationships/tags" Target="../tags/tag484.xml"/><Relationship Id="rId26" Type="http://schemas.openxmlformats.org/officeDocument/2006/relationships/tags" Target="../tags/tag483.xml"/><Relationship Id="rId25" Type="http://schemas.openxmlformats.org/officeDocument/2006/relationships/tags" Target="../tags/tag482.xml"/><Relationship Id="rId24" Type="http://schemas.openxmlformats.org/officeDocument/2006/relationships/tags" Target="../tags/tag481.xml"/><Relationship Id="rId23" Type="http://schemas.openxmlformats.org/officeDocument/2006/relationships/tags" Target="../tags/tag480.xml"/><Relationship Id="rId22" Type="http://schemas.openxmlformats.org/officeDocument/2006/relationships/tags" Target="../tags/tag479.xml"/><Relationship Id="rId21" Type="http://schemas.openxmlformats.org/officeDocument/2006/relationships/tags" Target="../tags/tag478.xml"/><Relationship Id="rId20" Type="http://schemas.openxmlformats.org/officeDocument/2006/relationships/tags" Target="../tags/tag477.xml"/><Relationship Id="rId2" Type="http://schemas.openxmlformats.org/officeDocument/2006/relationships/tags" Target="../tags/tag460.xml"/><Relationship Id="rId19" Type="http://schemas.openxmlformats.org/officeDocument/2006/relationships/tags" Target="../tags/tag476.xml"/><Relationship Id="rId18" Type="http://schemas.openxmlformats.org/officeDocument/2006/relationships/tags" Target="../tags/tag475.xml"/><Relationship Id="rId17" Type="http://schemas.openxmlformats.org/officeDocument/2006/relationships/tags" Target="../tags/tag474.xml"/><Relationship Id="rId16" Type="http://schemas.openxmlformats.org/officeDocument/2006/relationships/tags" Target="../tags/tag473.xml"/><Relationship Id="rId15" Type="http://schemas.openxmlformats.org/officeDocument/2006/relationships/tags" Target="../tags/tag472.xml"/><Relationship Id="rId14" Type="http://schemas.openxmlformats.org/officeDocument/2006/relationships/tags" Target="../tags/tag471.xml"/><Relationship Id="rId13" Type="http://schemas.openxmlformats.org/officeDocument/2006/relationships/tags" Target="../tags/tag470.xml"/><Relationship Id="rId12" Type="http://schemas.openxmlformats.org/officeDocument/2006/relationships/tags" Target="../tags/tag469.xml"/><Relationship Id="rId11" Type="http://schemas.openxmlformats.org/officeDocument/2006/relationships/tags" Target="../tags/tag468.xml"/><Relationship Id="rId10" Type="http://schemas.openxmlformats.org/officeDocument/2006/relationships/image" Target="../media/image3.png"/><Relationship Id="rId1" Type="http://schemas.openxmlformats.org/officeDocument/2006/relationships/tags" Target="../tags/tag45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9.xml"/><Relationship Id="rId16" Type="http://schemas.openxmlformats.org/officeDocument/2006/relationships/image" Target="../media/image1.png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35.xml"/><Relationship Id="rId16" Type="http://schemas.openxmlformats.org/officeDocument/2006/relationships/image" Target="../media/image1.png"/><Relationship Id="rId15" Type="http://schemas.openxmlformats.org/officeDocument/2006/relationships/tags" Target="../tags/tag34.xml"/><Relationship Id="rId14" Type="http://schemas.openxmlformats.org/officeDocument/2006/relationships/tags" Target="../tags/tag33.xml"/><Relationship Id="rId13" Type="http://schemas.openxmlformats.org/officeDocument/2006/relationships/tags" Target="../tags/tag3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51.xml"/><Relationship Id="rId16" Type="http://schemas.openxmlformats.org/officeDocument/2006/relationships/image" Target="../media/image1.png"/><Relationship Id="rId15" Type="http://schemas.openxmlformats.org/officeDocument/2006/relationships/tags" Target="../tags/tag50.xml"/><Relationship Id="rId14" Type="http://schemas.openxmlformats.org/officeDocument/2006/relationships/tags" Target="../tags/tag49.xml"/><Relationship Id="rId13" Type="http://schemas.openxmlformats.org/officeDocument/2006/relationships/tags" Target="../tags/tag48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tags" Target="../tags/tag3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67.xml"/><Relationship Id="rId16" Type="http://schemas.openxmlformats.org/officeDocument/2006/relationships/image" Target="../media/image1.png"/><Relationship Id="rId15" Type="http://schemas.openxmlformats.org/officeDocument/2006/relationships/tags" Target="../tags/tag66.xml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6" Type="http://schemas.openxmlformats.org/officeDocument/2006/relationships/slideLayout" Target="../slideLayouts/slideLayout2.xml"/><Relationship Id="rId85" Type="http://schemas.openxmlformats.org/officeDocument/2006/relationships/tags" Target="../tags/tag151.xml"/><Relationship Id="rId84" Type="http://schemas.openxmlformats.org/officeDocument/2006/relationships/image" Target="../media/image1.png"/><Relationship Id="rId83" Type="http://schemas.openxmlformats.org/officeDocument/2006/relationships/tags" Target="../tags/tag150.xml"/><Relationship Id="rId82" Type="http://schemas.openxmlformats.org/officeDocument/2006/relationships/tags" Target="../tags/tag149.xml"/><Relationship Id="rId81" Type="http://schemas.openxmlformats.org/officeDocument/2006/relationships/tags" Target="../tags/tag148.xml"/><Relationship Id="rId80" Type="http://schemas.openxmlformats.org/officeDocument/2006/relationships/tags" Target="../tags/tag147.xml"/><Relationship Id="rId8" Type="http://schemas.openxmlformats.org/officeDocument/2006/relationships/tags" Target="../tags/tag75.xml"/><Relationship Id="rId79" Type="http://schemas.openxmlformats.org/officeDocument/2006/relationships/tags" Target="../tags/tag146.xml"/><Relationship Id="rId78" Type="http://schemas.openxmlformats.org/officeDocument/2006/relationships/tags" Target="../tags/tag145.xml"/><Relationship Id="rId77" Type="http://schemas.openxmlformats.org/officeDocument/2006/relationships/tags" Target="../tags/tag144.xml"/><Relationship Id="rId76" Type="http://schemas.openxmlformats.org/officeDocument/2006/relationships/tags" Target="../tags/tag143.xml"/><Relationship Id="rId75" Type="http://schemas.openxmlformats.org/officeDocument/2006/relationships/tags" Target="../tags/tag142.xml"/><Relationship Id="rId74" Type="http://schemas.openxmlformats.org/officeDocument/2006/relationships/tags" Target="../tags/tag141.xml"/><Relationship Id="rId73" Type="http://schemas.openxmlformats.org/officeDocument/2006/relationships/tags" Target="../tags/tag140.xml"/><Relationship Id="rId72" Type="http://schemas.openxmlformats.org/officeDocument/2006/relationships/tags" Target="../tags/tag139.xml"/><Relationship Id="rId71" Type="http://schemas.openxmlformats.org/officeDocument/2006/relationships/tags" Target="../tags/tag138.xml"/><Relationship Id="rId70" Type="http://schemas.openxmlformats.org/officeDocument/2006/relationships/tags" Target="../tags/tag137.xml"/><Relationship Id="rId7" Type="http://schemas.openxmlformats.org/officeDocument/2006/relationships/tags" Target="../tags/tag74.xml"/><Relationship Id="rId69" Type="http://schemas.openxmlformats.org/officeDocument/2006/relationships/tags" Target="../tags/tag136.xml"/><Relationship Id="rId68" Type="http://schemas.openxmlformats.org/officeDocument/2006/relationships/tags" Target="../tags/tag135.xml"/><Relationship Id="rId67" Type="http://schemas.openxmlformats.org/officeDocument/2006/relationships/tags" Target="../tags/tag134.xml"/><Relationship Id="rId66" Type="http://schemas.openxmlformats.org/officeDocument/2006/relationships/tags" Target="../tags/tag133.xml"/><Relationship Id="rId65" Type="http://schemas.openxmlformats.org/officeDocument/2006/relationships/tags" Target="../tags/tag132.xml"/><Relationship Id="rId64" Type="http://schemas.openxmlformats.org/officeDocument/2006/relationships/tags" Target="../tags/tag131.xml"/><Relationship Id="rId63" Type="http://schemas.openxmlformats.org/officeDocument/2006/relationships/tags" Target="../tags/tag130.xml"/><Relationship Id="rId62" Type="http://schemas.openxmlformats.org/officeDocument/2006/relationships/tags" Target="../tags/tag129.xml"/><Relationship Id="rId61" Type="http://schemas.openxmlformats.org/officeDocument/2006/relationships/tags" Target="../tags/tag128.xml"/><Relationship Id="rId60" Type="http://schemas.openxmlformats.org/officeDocument/2006/relationships/tags" Target="../tags/tag127.xml"/><Relationship Id="rId6" Type="http://schemas.openxmlformats.org/officeDocument/2006/relationships/tags" Target="../tags/tag73.xml"/><Relationship Id="rId59" Type="http://schemas.openxmlformats.org/officeDocument/2006/relationships/tags" Target="../tags/tag126.xml"/><Relationship Id="rId58" Type="http://schemas.openxmlformats.org/officeDocument/2006/relationships/tags" Target="../tags/tag125.xml"/><Relationship Id="rId57" Type="http://schemas.openxmlformats.org/officeDocument/2006/relationships/tags" Target="../tags/tag124.xml"/><Relationship Id="rId56" Type="http://schemas.openxmlformats.org/officeDocument/2006/relationships/tags" Target="../tags/tag123.xml"/><Relationship Id="rId55" Type="http://schemas.openxmlformats.org/officeDocument/2006/relationships/tags" Target="../tags/tag122.xml"/><Relationship Id="rId54" Type="http://schemas.openxmlformats.org/officeDocument/2006/relationships/tags" Target="../tags/tag121.xml"/><Relationship Id="rId53" Type="http://schemas.openxmlformats.org/officeDocument/2006/relationships/tags" Target="../tags/tag120.xml"/><Relationship Id="rId52" Type="http://schemas.openxmlformats.org/officeDocument/2006/relationships/tags" Target="../tags/tag119.xml"/><Relationship Id="rId51" Type="http://schemas.openxmlformats.org/officeDocument/2006/relationships/tags" Target="../tags/tag118.xml"/><Relationship Id="rId50" Type="http://schemas.openxmlformats.org/officeDocument/2006/relationships/tags" Target="../tags/tag117.xml"/><Relationship Id="rId5" Type="http://schemas.openxmlformats.org/officeDocument/2006/relationships/tags" Target="../tags/tag72.xml"/><Relationship Id="rId49" Type="http://schemas.openxmlformats.org/officeDocument/2006/relationships/tags" Target="../tags/tag116.xml"/><Relationship Id="rId48" Type="http://schemas.openxmlformats.org/officeDocument/2006/relationships/tags" Target="../tags/tag115.xml"/><Relationship Id="rId47" Type="http://schemas.openxmlformats.org/officeDocument/2006/relationships/tags" Target="../tags/tag114.xml"/><Relationship Id="rId46" Type="http://schemas.openxmlformats.org/officeDocument/2006/relationships/tags" Target="../tags/tag113.xml"/><Relationship Id="rId45" Type="http://schemas.openxmlformats.org/officeDocument/2006/relationships/tags" Target="../tags/tag112.xml"/><Relationship Id="rId44" Type="http://schemas.openxmlformats.org/officeDocument/2006/relationships/tags" Target="../tags/tag111.xml"/><Relationship Id="rId43" Type="http://schemas.openxmlformats.org/officeDocument/2006/relationships/tags" Target="../tags/tag110.xml"/><Relationship Id="rId42" Type="http://schemas.openxmlformats.org/officeDocument/2006/relationships/tags" Target="../tags/tag109.xml"/><Relationship Id="rId41" Type="http://schemas.openxmlformats.org/officeDocument/2006/relationships/tags" Target="../tags/tag108.xml"/><Relationship Id="rId40" Type="http://schemas.openxmlformats.org/officeDocument/2006/relationships/tags" Target="../tags/tag107.xml"/><Relationship Id="rId4" Type="http://schemas.openxmlformats.org/officeDocument/2006/relationships/tags" Target="../tags/tag71.xml"/><Relationship Id="rId39" Type="http://schemas.openxmlformats.org/officeDocument/2006/relationships/tags" Target="../tags/tag106.xml"/><Relationship Id="rId38" Type="http://schemas.openxmlformats.org/officeDocument/2006/relationships/tags" Target="../tags/tag105.xml"/><Relationship Id="rId37" Type="http://schemas.openxmlformats.org/officeDocument/2006/relationships/tags" Target="../tags/tag104.xml"/><Relationship Id="rId36" Type="http://schemas.openxmlformats.org/officeDocument/2006/relationships/tags" Target="../tags/tag103.xml"/><Relationship Id="rId35" Type="http://schemas.openxmlformats.org/officeDocument/2006/relationships/tags" Target="../tags/tag102.xml"/><Relationship Id="rId34" Type="http://schemas.openxmlformats.org/officeDocument/2006/relationships/tags" Target="../tags/tag101.xml"/><Relationship Id="rId33" Type="http://schemas.openxmlformats.org/officeDocument/2006/relationships/tags" Target="../tags/tag100.xml"/><Relationship Id="rId32" Type="http://schemas.openxmlformats.org/officeDocument/2006/relationships/tags" Target="../tags/tag99.xml"/><Relationship Id="rId31" Type="http://schemas.openxmlformats.org/officeDocument/2006/relationships/tags" Target="../tags/tag98.xml"/><Relationship Id="rId30" Type="http://schemas.openxmlformats.org/officeDocument/2006/relationships/tags" Target="../tags/tag97.xml"/><Relationship Id="rId3" Type="http://schemas.openxmlformats.org/officeDocument/2006/relationships/tags" Target="../tags/tag70.xml"/><Relationship Id="rId29" Type="http://schemas.openxmlformats.org/officeDocument/2006/relationships/tags" Target="../tags/tag96.xml"/><Relationship Id="rId28" Type="http://schemas.openxmlformats.org/officeDocument/2006/relationships/tags" Target="../tags/tag95.xml"/><Relationship Id="rId27" Type="http://schemas.openxmlformats.org/officeDocument/2006/relationships/tags" Target="../tags/tag94.xml"/><Relationship Id="rId26" Type="http://schemas.openxmlformats.org/officeDocument/2006/relationships/tags" Target="../tags/tag93.xml"/><Relationship Id="rId25" Type="http://schemas.openxmlformats.org/officeDocument/2006/relationships/tags" Target="../tags/tag92.xml"/><Relationship Id="rId24" Type="http://schemas.openxmlformats.org/officeDocument/2006/relationships/tags" Target="../tags/tag91.xml"/><Relationship Id="rId23" Type="http://schemas.openxmlformats.org/officeDocument/2006/relationships/tags" Target="../tags/tag90.xml"/><Relationship Id="rId22" Type="http://schemas.openxmlformats.org/officeDocument/2006/relationships/tags" Target="../tags/tag89.xml"/><Relationship Id="rId21" Type="http://schemas.openxmlformats.org/officeDocument/2006/relationships/tags" Target="../tags/tag88.xml"/><Relationship Id="rId20" Type="http://schemas.openxmlformats.org/officeDocument/2006/relationships/tags" Target="../tags/tag87.xml"/><Relationship Id="rId2" Type="http://schemas.openxmlformats.org/officeDocument/2006/relationships/tags" Target="../tags/tag69.xml"/><Relationship Id="rId19" Type="http://schemas.openxmlformats.org/officeDocument/2006/relationships/tags" Target="../tags/tag86.xml"/><Relationship Id="rId18" Type="http://schemas.openxmlformats.org/officeDocument/2006/relationships/tags" Target="../tags/tag85.xml"/><Relationship Id="rId17" Type="http://schemas.openxmlformats.org/officeDocument/2006/relationships/tags" Target="../tags/tag84.xml"/><Relationship Id="rId16" Type="http://schemas.openxmlformats.org/officeDocument/2006/relationships/tags" Target="../tags/tag83.xml"/><Relationship Id="rId15" Type="http://schemas.openxmlformats.org/officeDocument/2006/relationships/tags" Target="../tags/tag82.xml"/><Relationship Id="rId14" Type="http://schemas.openxmlformats.org/officeDocument/2006/relationships/tags" Target="../tags/tag81.xml"/><Relationship Id="rId13" Type="http://schemas.openxmlformats.org/officeDocument/2006/relationships/tags" Target="../tags/tag80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2" Type="http://schemas.openxmlformats.org/officeDocument/2006/relationships/slideLayout" Target="../slideLayouts/slideLayout2.xml"/><Relationship Id="rId61" Type="http://schemas.openxmlformats.org/officeDocument/2006/relationships/tags" Target="../tags/tag211.xml"/><Relationship Id="rId60" Type="http://schemas.openxmlformats.org/officeDocument/2006/relationships/image" Target="../media/image1.png"/><Relationship Id="rId6" Type="http://schemas.openxmlformats.org/officeDocument/2006/relationships/tags" Target="../tags/tag157.xml"/><Relationship Id="rId59" Type="http://schemas.openxmlformats.org/officeDocument/2006/relationships/tags" Target="../tags/tag210.xml"/><Relationship Id="rId58" Type="http://schemas.openxmlformats.org/officeDocument/2006/relationships/tags" Target="../tags/tag209.xml"/><Relationship Id="rId57" Type="http://schemas.openxmlformats.org/officeDocument/2006/relationships/tags" Target="../tags/tag208.xml"/><Relationship Id="rId56" Type="http://schemas.openxmlformats.org/officeDocument/2006/relationships/tags" Target="../tags/tag207.xml"/><Relationship Id="rId55" Type="http://schemas.openxmlformats.org/officeDocument/2006/relationships/tags" Target="../tags/tag206.xml"/><Relationship Id="rId54" Type="http://schemas.openxmlformats.org/officeDocument/2006/relationships/tags" Target="../tags/tag205.xml"/><Relationship Id="rId53" Type="http://schemas.openxmlformats.org/officeDocument/2006/relationships/tags" Target="../tags/tag204.xml"/><Relationship Id="rId52" Type="http://schemas.openxmlformats.org/officeDocument/2006/relationships/tags" Target="../tags/tag203.xml"/><Relationship Id="rId51" Type="http://schemas.openxmlformats.org/officeDocument/2006/relationships/tags" Target="../tags/tag202.xml"/><Relationship Id="rId50" Type="http://schemas.openxmlformats.org/officeDocument/2006/relationships/tags" Target="../tags/tag201.xml"/><Relationship Id="rId5" Type="http://schemas.openxmlformats.org/officeDocument/2006/relationships/tags" Target="../tags/tag156.xml"/><Relationship Id="rId49" Type="http://schemas.openxmlformats.org/officeDocument/2006/relationships/tags" Target="../tags/tag200.xml"/><Relationship Id="rId48" Type="http://schemas.openxmlformats.org/officeDocument/2006/relationships/tags" Target="../tags/tag199.xml"/><Relationship Id="rId47" Type="http://schemas.openxmlformats.org/officeDocument/2006/relationships/tags" Target="../tags/tag198.xml"/><Relationship Id="rId46" Type="http://schemas.openxmlformats.org/officeDocument/2006/relationships/tags" Target="../tags/tag197.xml"/><Relationship Id="rId45" Type="http://schemas.openxmlformats.org/officeDocument/2006/relationships/tags" Target="../tags/tag196.xml"/><Relationship Id="rId44" Type="http://schemas.openxmlformats.org/officeDocument/2006/relationships/tags" Target="../tags/tag195.xml"/><Relationship Id="rId43" Type="http://schemas.openxmlformats.org/officeDocument/2006/relationships/tags" Target="../tags/tag194.xml"/><Relationship Id="rId42" Type="http://schemas.openxmlformats.org/officeDocument/2006/relationships/tags" Target="../tags/tag193.xml"/><Relationship Id="rId41" Type="http://schemas.openxmlformats.org/officeDocument/2006/relationships/tags" Target="../tags/tag192.xml"/><Relationship Id="rId40" Type="http://schemas.openxmlformats.org/officeDocument/2006/relationships/tags" Target="../tags/tag191.xml"/><Relationship Id="rId4" Type="http://schemas.openxmlformats.org/officeDocument/2006/relationships/tags" Target="../tags/tag155.xml"/><Relationship Id="rId39" Type="http://schemas.openxmlformats.org/officeDocument/2006/relationships/tags" Target="../tags/tag190.xml"/><Relationship Id="rId38" Type="http://schemas.openxmlformats.org/officeDocument/2006/relationships/tags" Target="../tags/tag189.xml"/><Relationship Id="rId37" Type="http://schemas.openxmlformats.org/officeDocument/2006/relationships/tags" Target="../tags/tag188.xml"/><Relationship Id="rId36" Type="http://schemas.openxmlformats.org/officeDocument/2006/relationships/tags" Target="../tags/tag187.xml"/><Relationship Id="rId35" Type="http://schemas.openxmlformats.org/officeDocument/2006/relationships/tags" Target="../tags/tag186.xml"/><Relationship Id="rId34" Type="http://schemas.openxmlformats.org/officeDocument/2006/relationships/tags" Target="../tags/tag185.xml"/><Relationship Id="rId33" Type="http://schemas.openxmlformats.org/officeDocument/2006/relationships/tags" Target="../tags/tag184.xml"/><Relationship Id="rId32" Type="http://schemas.openxmlformats.org/officeDocument/2006/relationships/tags" Target="../tags/tag183.xml"/><Relationship Id="rId31" Type="http://schemas.openxmlformats.org/officeDocument/2006/relationships/tags" Target="../tags/tag182.xml"/><Relationship Id="rId30" Type="http://schemas.openxmlformats.org/officeDocument/2006/relationships/tags" Target="../tags/tag181.xml"/><Relationship Id="rId3" Type="http://schemas.openxmlformats.org/officeDocument/2006/relationships/tags" Target="../tags/tag154.xml"/><Relationship Id="rId29" Type="http://schemas.openxmlformats.org/officeDocument/2006/relationships/tags" Target="../tags/tag180.xml"/><Relationship Id="rId28" Type="http://schemas.openxmlformats.org/officeDocument/2006/relationships/tags" Target="../tags/tag179.xml"/><Relationship Id="rId27" Type="http://schemas.openxmlformats.org/officeDocument/2006/relationships/tags" Target="../tags/tag178.xml"/><Relationship Id="rId26" Type="http://schemas.openxmlformats.org/officeDocument/2006/relationships/tags" Target="../tags/tag177.xml"/><Relationship Id="rId25" Type="http://schemas.openxmlformats.org/officeDocument/2006/relationships/tags" Target="../tags/tag176.xml"/><Relationship Id="rId24" Type="http://schemas.openxmlformats.org/officeDocument/2006/relationships/tags" Target="../tags/tag175.xml"/><Relationship Id="rId23" Type="http://schemas.openxmlformats.org/officeDocument/2006/relationships/tags" Target="../tags/tag174.xml"/><Relationship Id="rId22" Type="http://schemas.openxmlformats.org/officeDocument/2006/relationships/tags" Target="../tags/tag173.xml"/><Relationship Id="rId21" Type="http://schemas.openxmlformats.org/officeDocument/2006/relationships/tags" Target="../tags/tag172.xml"/><Relationship Id="rId20" Type="http://schemas.openxmlformats.org/officeDocument/2006/relationships/tags" Target="../tags/tag171.xml"/><Relationship Id="rId2" Type="http://schemas.openxmlformats.org/officeDocument/2006/relationships/tags" Target="../tags/tag153.xml"/><Relationship Id="rId19" Type="http://schemas.openxmlformats.org/officeDocument/2006/relationships/tags" Target="../tags/tag170.xml"/><Relationship Id="rId18" Type="http://schemas.openxmlformats.org/officeDocument/2006/relationships/tags" Target="../tags/tag169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tags" Target="../tags/tag161.xml"/><Relationship Id="rId1" Type="http://schemas.openxmlformats.org/officeDocument/2006/relationships/tags" Target="../tags/tag15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20.xml"/><Relationship Id="rId85" Type="http://schemas.openxmlformats.org/officeDocument/2006/relationships/slideLayout" Target="../slideLayouts/slideLayout2.xml"/><Relationship Id="rId84" Type="http://schemas.openxmlformats.org/officeDocument/2006/relationships/tags" Target="../tags/tag294.xml"/><Relationship Id="rId83" Type="http://schemas.openxmlformats.org/officeDocument/2006/relationships/image" Target="../media/image1.png"/><Relationship Id="rId82" Type="http://schemas.openxmlformats.org/officeDocument/2006/relationships/tags" Target="../tags/tag293.xml"/><Relationship Id="rId81" Type="http://schemas.openxmlformats.org/officeDocument/2006/relationships/tags" Target="../tags/tag292.xml"/><Relationship Id="rId80" Type="http://schemas.openxmlformats.org/officeDocument/2006/relationships/tags" Target="../tags/tag291.xml"/><Relationship Id="rId8" Type="http://schemas.openxmlformats.org/officeDocument/2006/relationships/tags" Target="../tags/tag219.xml"/><Relationship Id="rId79" Type="http://schemas.openxmlformats.org/officeDocument/2006/relationships/tags" Target="../tags/tag290.xml"/><Relationship Id="rId78" Type="http://schemas.openxmlformats.org/officeDocument/2006/relationships/tags" Target="../tags/tag289.xml"/><Relationship Id="rId77" Type="http://schemas.openxmlformats.org/officeDocument/2006/relationships/tags" Target="../tags/tag288.xml"/><Relationship Id="rId76" Type="http://schemas.openxmlformats.org/officeDocument/2006/relationships/tags" Target="../tags/tag287.xml"/><Relationship Id="rId75" Type="http://schemas.openxmlformats.org/officeDocument/2006/relationships/tags" Target="../tags/tag286.xml"/><Relationship Id="rId74" Type="http://schemas.openxmlformats.org/officeDocument/2006/relationships/tags" Target="../tags/tag285.xml"/><Relationship Id="rId73" Type="http://schemas.openxmlformats.org/officeDocument/2006/relationships/tags" Target="../tags/tag284.xml"/><Relationship Id="rId72" Type="http://schemas.openxmlformats.org/officeDocument/2006/relationships/tags" Target="../tags/tag283.xml"/><Relationship Id="rId71" Type="http://schemas.openxmlformats.org/officeDocument/2006/relationships/tags" Target="../tags/tag282.xml"/><Relationship Id="rId70" Type="http://schemas.openxmlformats.org/officeDocument/2006/relationships/tags" Target="../tags/tag281.xml"/><Relationship Id="rId7" Type="http://schemas.openxmlformats.org/officeDocument/2006/relationships/tags" Target="../tags/tag218.xml"/><Relationship Id="rId69" Type="http://schemas.openxmlformats.org/officeDocument/2006/relationships/tags" Target="../tags/tag280.xml"/><Relationship Id="rId68" Type="http://schemas.openxmlformats.org/officeDocument/2006/relationships/tags" Target="../tags/tag279.xml"/><Relationship Id="rId67" Type="http://schemas.openxmlformats.org/officeDocument/2006/relationships/tags" Target="../tags/tag278.xml"/><Relationship Id="rId66" Type="http://schemas.openxmlformats.org/officeDocument/2006/relationships/tags" Target="../tags/tag277.xml"/><Relationship Id="rId65" Type="http://schemas.openxmlformats.org/officeDocument/2006/relationships/tags" Target="../tags/tag276.xml"/><Relationship Id="rId64" Type="http://schemas.openxmlformats.org/officeDocument/2006/relationships/tags" Target="../tags/tag275.xml"/><Relationship Id="rId63" Type="http://schemas.openxmlformats.org/officeDocument/2006/relationships/tags" Target="../tags/tag274.xml"/><Relationship Id="rId62" Type="http://schemas.openxmlformats.org/officeDocument/2006/relationships/tags" Target="../tags/tag273.xml"/><Relationship Id="rId61" Type="http://schemas.openxmlformats.org/officeDocument/2006/relationships/tags" Target="../tags/tag272.xml"/><Relationship Id="rId60" Type="http://schemas.openxmlformats.org/officeDocument/2006/relationships/tags" Target="../tags/tag271.xml"/><Relationship Id="rId6" Type="http://schemas.openxmlformats.org/officeDocument/2006/relationships/tags" Target="../tags/tag217.xml"/><Relationship Id="rId59" Type="http://schemas.openxmlformats.org/officeDocument/2006/relationships/tags" Target="../tags/tag270.xml"/><Relationship Id="rId58" Type="http://schemas.openxmlformats.org/officeDocument/2006/relationships/tags" Target="../tags/tag269.xml"/><Relationship Id="rId57" Type="http://schemas.openxmlformats.org/officeDocument/2006/relationships/tags" Target="../tags/tag268.xml"/><Relationship Id="rId56" Type="http://schemas.openxmlformats.org/officeDocument/2006/relationships/tags" Target="../tags/tag267.xml"/><Relationship Id="rId55" Type="http://schemas.openxmlformats.org/officeDocument/2006/relationships/tags" Target="../tags/tag266.xml"/><Relationship Id="rId54" Type="http://schemas.openxmlformats.org/officeDocument/2006/relationships/tags" Target="../tags/tag265.xml"/><Relationship Id="rId53" Type="http://schemas.openxmlformats.org/officeDocument/2006/relationships/tags" Target="../tags/tag264.xml"/><Relationship Id="rId52" Type="http://schemas.openxmlformats.org/officeDocument/2006/relationships/tags" Target="../tags/tag263.xml"/><Relationship Id="rId51" Type="http://schemas.openxmlformats.org/officeDocument/2006/relationships/tags" Target="../tags/tag262.xml"/><Relationship Id="rId50" Type="http://schemas.openxmlformats.org/officeDocument/2006/relationships/tags" Target="../tags/tag261.xml"/><Relationship Id="rId5" Type="http://schemas.openxmlformats.org/officeDocument/2006/relationships/tags" Target="../tags/tag216.xml"/><Relationship Id="rId49" Type="http://schemas.openxmlformats.org/officeDocument/2006/relationships/tags" Target="../tags/tag260.xml"/><Relationship Id="rId48" Type="http://schemas.openxmlformats.org/officeDocument/2006/relationships/tags" Target="../tags/tag259.xml"/><Relationship Id="rId47" Type="http://schemas.openxmlformats.org/officeDocument/2006/relationships/tags" Target="../tags/tag258.xml"/><Relationship Id="rId46" Type="http://schemas.openxmlformats.org/officeDocument/2006/relationships/tags" Target="../tags/tag257.xml"/><Relationship Id="rId45" Type="http://schemas.openxmlformats.org/officeDocument/2006/relationships/tags" Target="../tags/tag256.xml"/><Relationship Id="rId44" Type="http://schemas.openxmlformats.org/officeDocument/2006/relationships/tags" Target="../tags/tag255.xml"/><Relationship Id="rId43" Type="http://schemas.openxmlformats.org/officeDocument/2006/relationships/tags" Target="../tags/tag254.xml"/><Relationship Id="rId42" Type="http://schemas.openxmlformats.org/officeDocument/2006/relationships/tags" Target="../tags/tag253.xml"/><Relationship Id="rId41" Type="http://schemas.openxmlformats.org/officeDocument/2006/relationships/tags" Target="../tags/tag252.xml"/><Relationship Id="rId40" Type="http://schemas.openxmlformats.org/officeDocument/2006/relationships/tags" Target="../tags/tag251.xml"/><Relationship Id="rId4" Type="http://schemas.openxmlformats.org/officeDocument/2006/relationships/tags" Target="../tags/tag215.xml"/><Relationship Id="rId39" Type="http://schemas.openxmlformats.org/officeDocument/2006/relationships/tags" Target="../tags/tag250.xml"/><Relationship Id="rId38" Type="http://schemas.openxmlformats.org/officeDocument/2006/relationships/tags" Target="../tags/tag249.xml"/><Relationship Id="rId37" Type="http://schemas.openxmlformats.org/officeDocument/2006/relationships/tags" Target="../tags/tag248.xml"/><Relationship Id="rId36" Type="http://schemas.openxmlformats.org/officeDocument/2006/relationships/tags" Target="../tags/tag247.xml"/><Relationship Id="rId35" Type="http://schemas.openxmlformats.org/officeDocument/2006/relationships/tags" Target="../tags/tag246.xml"/><Relationship Id="rId34" Type="http://schemas.openxmlformats.org/officeDocument/2006/relationships/tags" Target="../tags/tag245.xml"/><Relationship Id="rId33" Type="http://schemas.openxmlformats.org/officeDocument/2006/relationships/tags" Target="../tags/tag244.xml"/><Relationship Id="rId32" Type="http://schemas.openxmlformats.org/officeDocument/2006/relationships/tags" Target="../tags/tag243.xml"/><Relationship Id="rId31" Type="http://schemas.openxmlformats.org/officeDocument/2006/relationships/tags" Target="../tags/tag242.xml"/><Relationship Id="rId30" Type="http://schemas.openxmlformats.org/officeDocument/2006/relationships/tags" Target="../tags/tag241.xml"/><Relationship Id="rId3" Type="http://schemas.openxmlformats.org/officeDocument/2006/relationships/tags" Target="../tags/tag214.xml"/><Relationship Id="rId29" Type="http://schemas.openxmlformats.org/officeDocument/2006/relationships/tags" Target="../tags/tag240.xml"/><Relationship Id="rId28" Type="http://schemas.openxmlformats.org/officeDocument/2006/relationships/tags" Target="../tags/tag239.xml"/><Relationship Id="rId27" Type="http://schemas.openxmlformats.org/officeDocument/2006/relationships/tags" Target="../tags/tag238.xml"/><Relationship Id="rId26" Type="http://schemas.openxmlformats.org/officeDocument/2006/relationships/tags" Target="../tags/tag237.xml"/><Relationship Id="rId25" Type="http://schemas.openxmlformats.org/officeDocument/2006/relationships/tags" Target="../tags/tag236.xml"/><Relationship Id="rId24" Type="http://schemas.openxmlformats.org/officeDocument/2006/relationships/tags" Target="../tags/tag235.xml"/><Relationship Id="rId23" Type="http://schemas.openxmlformats.org/officeDocument/2006/relationships/tags" Target="../tags/tag234.xml"/><Relationship Id="rId22" Type="http://schemas.openxmlformats.org/officeDocument/2006/relationships/tags" Target="../tags/tag233.xml"/><Relationship Id="rId21" Type="http://schemas.openxmlformats.org/officeDocument/2006/relationships/tags" Target="../tags/tag232.xml"/><Relationship Id="rId20" Type="http://schemas.openxmlformats.org/officeDocument/2006/relationships/tags" Target="../tags/tag231.xml"/><Relationship Id="rId2" Type="http://schemas.openxmlformats.org/officeDocument/2006/relationships/tags" Target="../tags/tag213.xml"/><Relationship Id="rId19" Type="http://schemas.openxmlformats.org/officeDocument/2006/relationships/tags" Target="../tags/tag230.xml"/><Relationship Id="rId18" Type="http://schemas.openxmlformats.org/officeDocument/2006/relationships/tags" Target="../tags/tag229.xml"/><Relationship Id="rId17" Type="http://schemas.openxmlformats.org/officeDocument/2006/relationships/tags" Target="../tags/tag228.xml"/><Relationship Id="rId16" Type="http://schemas.openxmlformats.org/officeDocument/2006/relationships/tags" Target="../tags/tag227.xml"/><Relationship Id="rId15" Type="http://schemas.openxmlformats.org/officeDocument/2006/relationships/tags" Target="../tags/tag226.xml"/><Relationship Id="rId14" Type="http://schemas.openxmlformats.org/officeDocument/2006/relationships/tags" Target="../tags/tag225.xml"/><Relationship Id="rId13" Type="http://schemas.openxmlformats.org/officeDocument/2006/relationships/tags" Target="../tags/tag224.xml"/><Relationship Id="rId12" Type="http://schemas.openxmlformats.org/officeDocument/2006/relationships/tags" Target="../tags/tag223.xml"/><Relationship Id="rId11" Type="http://schemas.openxmlformats.org/officeDocument/2006/relationships/tags" Target="../tags/tag222.xml"/><Relationship Id="rId10" Type="http://schemas.openxmlformats.org/officeDocument/2006/relationships/tags" Target="../tags/tag221.xml"/><Relationship Id="rId1" Type="http://schemas.openxmlformats.org/officeDocument/2006/relationships/tags" Target="../tags/tag212.xml"/></Relationships>
</file>

<file path=ppt/slides/_rels/slide9.xml.rels><?xml version="1.0" encoding="UTF-8" standalone="yes"?>
<Relationships xmlns="http://schemas.openxmlformats.org/package/2006/relationships"><Relationship Id="rId99" Type="http://schemas.openxmlformats.org/officeDocument/2006/relationships/tags" Target="../tags/tag393.xml"/><Relationship Id="rId98" Type="http://schemas.openxmlformats.org/officeDocument/2006/relationships/tags" Target="../tags/tag392.xml"/><Relationship Id="rId97" Type="http://schemas.openxmlformats.org/officeDocument/2006/relationships/tags" Target="../tags/tag391.xml"/><Relationship Id="rId96" Type="http://schemas.openxmlformats.org/officeDocument/2006/relationships/tags" Target="../tags/tag390.xml"/><Relationship Id="rId95" Type="http://schemas.openxmlformats.org/officeDocument/2006/relationships/tags" Target="../tags/tag389.xml"/><Relationship Id="rId94" Type="http://schemas.openxmlformats.org/officeDocument/2006/relationships/tags" Target="../tags/tag388.xml"/><Relationship Id="rId93" Type="http://schemas.openxmlformats.org/officeDocument/2006/relationships/tags" Target="../tags/tag387.xml"/><Relationship Id="rId92" Type="http://schemas.openxmlformats.org/officeDocument/2006/relationships/tags" Target="../tags/tag386.xml"/><Relationship Id="rId91" Type="http://schemas.openxmlformats.org/officeDocument/2006/relationships/tags" Target="../tags/tag385.xml"/><Relationship Id="rId90" Type="http://schemas.openxmlformats.org/officeDocument/2006/relationships/tags" Target="../tags/tag384.xml"/><Relationship Id="rId9" Type="http://schemas.openxmlformats.org/officeDocument/2006/relationships/tags" Target="../tags/tag303.xml"/><Relationship Id="rId89" Type="http://schemas.openxmlformats.org/officeDocument/2006/relationships/tags" Target="../tags/tag383.xml"/><Relationship Id="rId88" Type="http://schemas.openxmlformats.org/officeDocument/2006/relationships/tags" Target="../tags/tag382.xml"/><Relationship Id="rId87" Type="http://schemas.openxmlformats.org/officeDocument/2006/relationships/tags" Target="../tags/tag381.xml"/><Relationship Id="rId86" Type="http://schemas.openxmlformats.org/officeDocument/2006/relationships/tags" Target="../tags/tag380.xml"/><Relationship Id="rId85" Type="http://schemas.openxmlformats.org/officeDocument/2006/relationships/tags" Target="../tags/tag379.xml"/><Relationship Id="rId84" Type="http://schemas.openxmlformats.org/officeDocument/2006/relationships/tags" Target="../tags/tag378.xml"/><Relationship Id="rId83" Type="http://schemas.openxmlformats.org/officeDocument/2006/relationships/tags" Target="../tags/tag377.xml"/><Relationship Id="rId82" Type="http://schemas.openxmlformats.org/officeDocument/2006/relationships/tags" Target="../tags/tag376.xml"/><Relationship Id="rId81" Type="http://schemas.openxmlformats.org/officeDocument/2006/relationships/tags" Target="../tags/tag375.xml"/><Relationship Id="rId80" Type="http://schemas.openxmlformats.org/officeDocument/2006/relationships/tags" Target="../tags/tag374.xml"/><Relationship Id="rId8" Type="http://schemas.openxmlformats.org/officeDocument/2006/relationships/tags" Target="../tags/tag302.xml"/><Relationship Id="rId79" Type="http://schemas.openxmlformats.org/officeDocument/2006/relationships/tags" Target="../tags/tag373.xml"/><Relationship Id="rId78" Type="http://schemas.openxmlformats.org/officeDocument/2006/relationships/tags" Target="../tags/tag372.xml"/><Relationship Id="rId77" Type="http://schemas.openxmlformats.org/officeDocument/2006/relationships/tags" Target="../tags/tag371.xml"/><Relationship Id="rId76" Type="http://schemas.openxmlformats.org/officeDocument/2006/relationships/tags" Target="../tags/tag370.xml"/><Relationship Id="rId75" Type="http://schemas.openxmlformats.org/officeDocument/2006/relationships/tags" Target="../tags/tag369.xml"/><Relationship Id="rId74" Type="http://schemas.openxmlformats.org/officeDocument/2006/relationships/tags" Target="../tags/tag368.xml"/><Relationship Id="rId73" Type="http://schemas.openxmlformats.org/officeDocument/2006/relationships/tags" Target="../tags/tag367.xml"/><Relationship Id="rId72" Type="http://schemas.openxmlformats.org/officeDocument/2006/relationships/tags" Target="../tags/tag366.xml"/><Relationship Id="rId71" Type="http://schemas.openxmlformats.org/officeDocument/2006/relationships/tags" Target="../tags/tag365.xml"/><Relationship Id="rId70" Type="http://schemas.openxmlformats.org/officeDocument/2006/relationships/tags" Target="../tags/tag364.xml"/><Relationship Id="rId7" Type="http://schemas.openxmlformats.org/officeDocument/2006/relationships/tags" Target="../tags/tag301.xml"/><Relationship Id="rId69" Type="http://schemas.openxmlformats.org/officeDocument/2006/relationships/tags" Target="../tags/tag363.xml"/><Relationship Id="rId68" Type="http://schemas.openxmlformats.org/officeDocument/2006/relationships/tags" Target="../tags/tag362.xml"/><Relationship Id="rId67" Type="http://schemas.openxmlformats.org/officeDocument/2006/relationships/tags" Target="../tags/tag361.xml"/><Relationship Id="rId66" Type="http://schemas.openxmlformats.org/officeDocument/2006/relationships/tags" Target="../tags/tag360.xml"/><Relationship Id="rId65" Type="http://schemas.openxmlformats.org/officeDocument/2006/relationships/tags" Target="../tags/tag359.xml"/><Relationship Id="rId64" Type="http://schemas.openxmlformats.org/officeDocument/2006/relationships/tags" Target="../tags/tag358.xml"/><Relationship Id="rId63" Type="http://schemas.openxmlformats.org/officeDocument/2006/relationships/tags" Target="../tags/tag357.xml"/><Relationship Id="rId62" Type="http://schemas.openxmlformats.org/officeDocument/2006/relationships/tags" Target="../tags/tag356.xml"/><Relationship Id="rId61" Type="http://schemas.openxmlformats.org/officeDocument/2006/relationships/tags" Target="../tags/tag355.xml"/><Relationship Id="rId60" Type="http://schemas.openxmlformats.org/officeDocument/2006/relationships/tags" Target="../tags/tag354.xml"/><Relationship Id="rId6" Type="http://schemas.openxmlformats.org/officeDocument/2006/relationships/tags" Target="../tags/tag300.xml"/><Relationship Id="rId59" Type="http://schemas.openxmlformats.org/officeDocument/2006/relationships/tags" Target="../tags/tag353.xml"/><Relationship Id="rId58" Type="http://schemas.openxmlformats.org/officeDocument/2006/relationships/tags" Target="../tags/tag352.xml"/><Relationship Id="rId57" Type="http://schemas.openxmlformats.org/officeDocument/2006/relationships/tags" Target="../tags/tag351.xml"/><Relationship Id="rId56" Type="http://schemas.openxmlformats.org/officeDocument/2006/relationships/tags" Target="../tags/tag350.xml"/><Relationship Id="rId55" Type="http://schemas.openxmlformats.org/officeDocument/2006/relationships/tags" Target="../tags/tag349.xml"/><Relationship Id="rId54" Type="http://schemas.openxmlformats.org/officeDocument/2006/relationships/tags" Target="../tags/tag348.xml"/><Relationship Id="rId53" Type="http://schemas.openxmlformats.org/officeDocument/2006/relationships/tags" Target="../tags/tag347.xml"/><Relationship Id="rId52" Type="http://schemas.openxmlformats.org/officeDocument/2006/relationships/tags" Target="../tags/tag346.xml"/><Relationship Id="rId51" Type="http://schemas.openxmlformats.org/officeDocument/2006/relationships/tags" Target="../tags/tag345.xml"/><Relationship Id="rId50" Type="http://schemas.openxmlformats.org/officeDocument/2006/relationships/tags" Target="../tags/tag344.xml"/><Relationship Id="rId5" Type="http://schemas.openxmlformats.org/officeDocument/2006/relationships/tags" Target="../tags/tag299.xml"/><Relationship Id="rId49" Type="http://schemas.openxmlformats.org/officeDocument/2006/relationships/tags" Target="../tags/tag343.xml"/><Relationship Id="rId48" Type="http://schemas.openxmlformats.org/officeDocument/2006/relationships/tags" Target="../tags/tag342.xml"/><Relationship Id="rId47" Type="http://schemas.openxmlformats.org/officeDocument/2006/relationships/tags" Target="../tags/tag341.xml"/><Relationship Id="rId46" Type="http://schemas.openxmlformats.org/officeDocument/2006/relationships/tags" Target="../tags/tag340.xml"/><Relationship Id="rId45" Type="http://schemas.openxmlformats.org/officeDocument/2006/relationships/tags" Target="../tags/tag339.xml"/><Relationship Id="rId44" Type="http://schemas.openxmlformats.org/officeDocument/2006/relationships/tags" Target="../tags/tag338.xml"/><Relationship Id="rId43" Type="http://schemas.openxmlformats.org/officeDocument/2006/relationships/tags" Target="../tags/tag337.xml"/><Relationship Id="rId42" Type="http://schemas.openxmlformats.org/officeDocument/2006/relationships/tags" Target="../tags/tag336.xml"/><Relationship Id="rId41" Type="http://schemas.openxmlformats.org/officeDocument/2006/relationships/tags" Target="../tags/tag335.xml"/><Relationship Id="rId40" Type="http://schemas.openxmlformats.org/officeDocument/2006/relationships/tags" Target="../tags/tag334.xml"/><Relationship Id="rId4" Type="http://schemas.openxmlformats.org/officeDocument/2006/relationships/tags" Target="../tags/tag298.xml"/><Relationship Id="rId39" Type="http://schemas.openxmlformats.org/officeDocument/2006/relationships/tags" Target="../tags/tag333.xml"/><Relationship Id="rId38" Type="http://schemas.openxmlformats.org/officeDocument/2006/relationships/tags" Target="../tags/tag332.xml"/><Relationship Id="rId37" Type="http://schemas.openxmlformats.org/officeDocument/2006/relationships/tags" Target="../tags/tag331.xml"/><Relationship Id="rId36" Type="http://schemas.openxmlformats.org/officeDocument/2006/relationships/tags" Target="../tags/tag330.xml"/><Relationship Id="rId35" Type="http://schemas.openxmlformats.org/officeDocument/2006/relationships/tags" Target="../tags/tag329.xml"/><Relationship Id="rId34" Type="http://schemas.openxmlformats.org/officeDocument/2006/relationships/tags" Target="../tags/tag328.xml"/><Relationship Id="rId33" Type="http://schemas.openxmlformats.org/officeDocument/2006/relationships/tags" Target="../tags/tag327.xml"/><Relationship Id="rId32" Type="http://schemas.openxmlformats.org/officeDocument/2006/relationships/tags" Target="../tags/tag326.xml"/><Relationship Id="rId31" Type="http://schemas.openxmlformats.org/officeDocument/2006/relationships/tags" Target="../tags/tag325.xml"/><Relationship Id="rId30" Type="http://schemas.openxmlformats.org/officeDocument/2006/relationships/tags" Target="../tags/tag324.xml"/><Relationship Id="rId3" Type="http://schemas.openxmlformats.org/officeDocument/2006/relationships/tags" Target="../tags/tag297.xml"/><Relationship Id="rId29" Type="http://schemas.openxmlformats.org/officeDocument/2006/relationships/tags" Target="../tags/tag323.xml"/><Relationship Id="rId28" Type="http://schemas.openxmlformats.org/officeDocument/2006/relationships/tags" Target="../tags/tag322.xml"/><Relationship Id="rId27" Type="http://schemas.openxmlformats.org/officeDocument/2006/relationships/tags" Target="../tags/tag321.xml"/><Relationship Id="rId26" Type="http://schemas.openxmlformats.org/officeDocument/2006/relationships/tags" Target="../tags/tag320.xml"/><Relationship Id="rId25" Type="http://schemas.openxmlformats.org/officeDocument/2006/relationships/tags" Target="../tags/tag319.xml"/><Relationship Id="rId24" Type="http://schemas.openxmlformats.org/officeDocument/2006/relationships/tags" Target="../tags/tag318.xml"/><Relationship Id="rId23" Type="http://schemas.openxmlformats.org/officeDocument/2006/relationships/tags" Target="../tags/tag317.xml"/><Relationship Id="rId22" Type="http://schemas.openxmlformats.org/officeDocument/2006/relationships/tags" Target="../tags/tag316.xml"/><Relationship Id="rId21" Type="http://schemas.openxmlformats.org/officeDocument/2006/relationships/tags" Target="../tags/tag315.xml"/><Relationship Id="rId20" Type="http://schemas.openxmlformats.org/officeDocument/2006/relationships/tags" Target="../tags/tag314.xml"/><Relationship Id="rId2" Type="http://schemas.openxmlformats.org/officeDocument/2006/relationships/tags" Target="../tags/tag296.xml"/><Relationship Id="rId19" Type="http://schemas.openxmlformats.org/officeDocument/2006/relationships/tags" Target="../tags/tag313.xml"/><Relationship Id="rId18" Type="http://schemas.openxmlformats.org/officeDocument/2006/relationships/tags" Target="../tags/tag312.xml"/><Relationship Id="rId17" Type="http://schemas.openxmlformats.org/officeDocument/2006/relationships/tags" Target="../tags/tag311.xml"/><Relationship Id="rId16" Type="http://schemas.openxmlformats.org/officeDocument/2006/relationships/tags" Target="../tags/tag310.xml"/><Relationship Id="rId15" Type="http://schemas.openxmlformats.org/officeDocument/2006/relationships/tags" Target="../tags/tag309.xml"/><Relationship Id="rId14" Type="http://schemas.openxmlformats.org/officeDocument/2006/relationships/tags" Target="../tags/tag308.xml"/><Relationship Id="rId13" Type="http://schemas.openxmlformats.org/officeDocument/2006/relationships/tags" Target="../tags/tag307.xml"/><Relationship Id="rId12" Type="http://schemas.openxmlformats.org/officeDocument/2006/relationships/tags" Target="../tags/tag306.xml"/><Relationship Id="rId11" Type="http://schemas.openxmlformats.org/officeDocument/2006/relationships/tags" Target="../tags/tag305.xml"/><Relationship Id="rId106" Type="http://schemas.openxmlformats.org/officeDocument/2006/relationships/slideLayout" Target="../slideLayouts/slideLayout2.xml"/><Relationship Id="rId105" Type="http://schemas.openxmlformats.org/officeDocument/2006/relationships/tags" Target="../tags/tag398.xml"/><Relationship Id="rId104" Type="http://schemas.openxmlformats.org/officeDocument/2006/relationships/image" Target="../media/image2.png"/><Relationship Id="rId103" Type="http://schemas.openxmlformats.org/officeDocument/2006/relationships/tags" Target="../tags/tag397.xml"/><Relationship Id="rId102" Type="http://schemas.openxmlformats.org/officeDocument/2006/relationships/tags" Target="../tags/tag396.xml"/><Relationship Id="rId101" Type="http://schemas.openxmlformats.org/officeDocument/2006/relationships/tags" Target="../tags/tag395.xml"/><Relationship Id="rId100" Type="http://schemas.openxmlformats.org/officeDocument/2006/relationships/tags" Target="../tags/tag394.xml"/><Relationship Id="rId10" Type="http://schemas.openxmlformats.org/officeDocument/2006/relationships/tags" Target="../tags/tag304.xml"/><Relationship Id="rId1" Type="http://schemas.openxmlformats.org/officeDocument/2006/relationships/tags" Target="../tags/tag2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计组</a:t>
            </a:r>
            <a:r>
              <a:rPr lang="en-US" altLang="zh-CN"/>
              <a:t>B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章测验（软工）</a:t>
            </a: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noAutofit/>
          </a:bodyPr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</a:rPr>
              <a:t>总分: 100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noAutofit/>
          </a:bodyPr>
          <a:p>
            <a:pPr lvl="0" algn="l">
              <a:buNone/>
            </a:pPr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734560" cy="68859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5. 设x＝+19/32,y＝-13/32,用带求补器的原码阵列完成计算：x×y。【答】 [x]原＝ 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[填空1]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           [y]原＝ 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[填空2]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 符号位： xf⊕yf=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[填空3]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因为是原码阵列，算前算后求补器控制信号为0，即算前算后不进行求补：    X’= 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[填空4]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，Y’= 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[填空5]</a:t>
            </a:r>
            <a:endParaRPr lang="en-US" altLang="zh-CN" sz="2600">
              <a:solidFill>
                <a:srgbClr val="639EF4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阵列运算输出结果为：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[填空6]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[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x×y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]</a:t>
            </a:r>
            <a:r>
              <a:rPr lang="zh-CN" altLang="en-US" sz="26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原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=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[填空7]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即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x×y=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[填空8]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文本框 23"/>
          <p:cNvSpPr txBox="1"/>
          <p:nvPr>
            <p:custDataLst>
              <p:tags r:id="rId4"/>
            </p:custDataLst>
          </p:nvPr>
        </p:nvSpPr>
        <p:spPr>
          <a:xfrm>
            <a:off x="6184900" y="8612823"/>
            <a:ext cx="4942840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6350000" y="1270000"/>
            <a:ext cx="4612640" cy="636968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【</a:t>
            </a:r>
            <a:r>
              <a:rPr lang="zh-CN" altLang="en-US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解】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： X＝+1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9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/32=0.1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00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11B,   Y＝-13/32=-0.01101B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[X]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原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=0.1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00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，[Y]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原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=1.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11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01 符号位： x</a:t>
            </a:r>
            <a:r>
              <a:rPr lang="en-US" altLang="zh-CN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f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⊕y</a:t>
            </a:r>
            <a:r>
              <a:rPr lang="en-US" altLang="zh-CN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f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=0⊕1=1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因为是原码阵列，算前算后求补器</a:t>
            </a:r>
            <a:r>
              <a:rPr lang="zh-CN" altLang="en-US" sz="2000" b="1" u="sng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控制信号为</a:t>
            </a:r>
            <a:r>
              <a:rPr lang="en-US" altLang="zh-CN" sz="2000" b="1" u="sng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，即算前算后不进行求补：    X’=1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00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，Y’=01101       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阵列计算，得：        1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00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                </a:t>
            </a:r>
            <a:r>
              <a:rPr lang="zh-CN" altLang="en-US" sz="2000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×   01101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                          1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00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11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                      1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00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11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              </a:t>
            </a:r>
            <a:r>
              <a:rPr lang="zh-CN" altLang="en-US" sz="2000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1</a:t>
            </a:r>
            <a:r>
              <a:rPr lang="en-US" altLang="zh-CN" sz="2000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00</a:t>
            </a:r>
            <a:r>
              <a:rPr lang="zh-CN" altLang="en-US" sz="2000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（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注意位数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）    0011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11   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算后求补输出（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不求补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），得：        0011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即       [X×Y]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原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=1.0011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因此    X×Y=-0.0011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0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11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3" name="组合 22"/>
          <p:cNvGrpSpPr/>
          <p:nvPr>
            <p:custDataLst>
              <p:tags r:id="rId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0" name="RemarkBack"/>
            <p:cNvSpPr/>
            <p:nvPr>
              <p:custDataLst>
                <p:tags r:id="rId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RemarkBlock"/>
            <p:cNvSpPr/>
            <p:nvPr>
              <p:custDataLst>
                <p:tags r:id="rId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RemarkTitleText"/>
            <p:cNvSpPr txBox="1"/>
            <p:nvPr>
              <p:custDataLst>
                <p:tags r:id="rId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1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0" name="RemarkBack"/>
            <p:cNvSpPr/>
            <p:nvPr>
              <p:custDataLst>
                <p:tags r:id="rId1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RemarkBlock"/>
            <p:cNvSpPr/>
            <p:nvPr>
              <p:custDataLst>
                <p:tags r:id="rId1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RemarkTitleText"/>
            <p:cNvSpPr txBox="1"/>
            <p:nvPr>
              <p:custDataLst>
                <p:tags r:id="rId1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1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4" name="RemarkBack"/>
            <p:cNvSpPr/>
            <p:nvPr>
              <p:custDataLst>
                <p:tags r:id="rId1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RemarkBlock"/>
            <p:cNvSpPr/>
            <p:nvPr>
              <p:custDataLst>
                <p:tags r:id="rId1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1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8" name="RemarkBack"/>
            <p:cNvSpPr/>
            <p:nvPr>
              <p:custDataLst>
                <p:tags r:id="rId1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RemarkBlock"/>
            <p:cNvSpPr/>
            <p:nvPr>
              <p:custDataLst>
                <p:tags r:id="rId2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RemarkTitleText"/>
            <p:cNvSpPr txBox="1"/>
            <p:nvPr>
              <p:custDataLst>
                <p:tags r:id="rId2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2" name="组合 31"/>
          <p:cNvGrpSpPr/>
          <p:nvPr>
            <p:custDataLst>
              <p:tags r:id="rId2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9" name="RemarkBack"/>
            <p:cNvSpPr/>
            <p:nvPr>
              <p:custDataLst>
                <p:tags r:id="rId2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RemarkBlock"/>
            <p:cNvSpPr/>
            <p:nvPr>
              <p:custDataLst>
                <p:tags r:id="rId2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RemarkTitleText"/>
            <p:cNvSpPr txBox="1"/>
            <p:nvPr>
              <p:custDataLst>
                <p:tags r:id="rId2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>
            <p:custDataLst>
              <p:tags r:id="rId2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3" name="RemarkBack"/>
            <p:cNvSpPr/>
            <p:nvPr>
              <p:custDataLst>
                <p:tags r:id="rId2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RemarkBlock"/>
            <p:cNvSpPr/>
            <p:nvPr>
              <p:custDataLst>
                <p:tags r:id="rId2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RemarkTitleText"/>
            <p:cNvSpPr txBox="1"/>
            <p:nvPr>
              <p:custDataLst>
                <p:tags r:id="rId2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0" name="组合 39"/>
          <p:cNvGrpSpPr/>
          <p:nvPr>
            <p:custDataLst>
              <p:tags r:id="rId3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7" name="RemarkBack"/>
            <p:cNvSpPr/>
            <p:nvPr>
              <p:custDataLst>
                <p:tags r:id="rId3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RemarkBlock"/>
            <p:cNvSpPr/>
            <p:nvPr>
              <p:custDataLst>
                <p:tags r:id="rId3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RemarkTitleText"/>
            <p:cNvSpPr txBox="1"/>
            <p:nvPr>
              <p:custDataLst>
                <p:tags r:id="rId3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4" name="组合 43"/>
          <p:cNvGrpSpPr/>
          <p:nvPr>
            <p:custDataLst>
              <p:tags r:id="rId3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1" name="RemarkBack"/>
            <p:cNvSpPr/>
            <p:nvPr>
              <p:custDataLst>
                <p:tags r:id="rId3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RemarkBlock"/>
            <p:cNvSpPr/>
            <p:nvPr>
              <p:custDataLst>
                <p:tags r:id="rId3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RemarkTitleText"/>
            <p:cNvSpPr txBox="1"/>
            <p:nvPr>
              <p:custDataLst>
                <p:tags r:id="rId3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>
            <p:custDataLst>
              <p:tags r:id="rId3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5" name="RemarkBack"/>
            <p:cNvSpPr/>
            <p:nvPr>
              <p:custDataLst>
                <p:tags r:id="rId3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RemarkBlock"/>
            <p:cNvSpPr/>
            <p:nvPr>
              <p:custDataLst>
                <p:tags r:id="rId4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RemarkTitleText"/>
            <p:cNvSpPr txBox="1"/>
            <p:nvPr>
              <p:custDataLst>
                <p:tags r:id="rId4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2" name="组合 51"/>
          <p:cNvGrpSpPr/>
          <p:nvPr>
            <p:custDataLst>
              <p:tags r:id="rId4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9" name="RemarkBack"/>
            <p:cNvSpPr/>
            <p:nvPr>
              <p:custDataLst>
                <p:tags r:id="rId4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RemarkBlock"/>
            <p:cNvSpPr/>
            <p:nvPr>
              <p:custDataLst>
                <p:tags r:id="rId4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RemarkTitleText"/>
            <p:cNvSpPr txBox="1"/>
            <p:nvPr>
              <p:custDataLst>
                <p:tags r:id="rId4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6" name="组合 55"/>
          <p:cNvGrpSpPr/>
          <p:nvPr>
            <p:custDataLst>
              <p:tags r:id="rId4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3" name="RemarkBack"/>
            <p:cNvSpPr/>
            <p:nvPr>
              <p:custDataLst>
                <p:tags r:id="rId4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RemarkBlock"/>
            <p:cNvSpPr/>
            <p:nvPr>
              <p:custDataLst>
                <p:tags r:id="rId4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RemarkTitleText"/>
            <p:cNvSpPr txBox="1"/>
            <p:nvPr>
              <p:custDataLst>
                <p:tags r:id="rId4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5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5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5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5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5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19分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60" name="组合 59"/>
          <p:cNvGrpSpPr/>
          <p:nvPr>
            <p:custDataLst>
              <p:tags r:id="rId55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7" name="RemarkBack"/>
            <p:cNvSpPr/>
            <p:nvPr>
              <p:custDataLst>
                <p:tags r:id="rId56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RemarkBlock"/>
            <p:cNvSpPr/>
            <p:nvPr>
              <p:custDataLst>
                <p:tags r:id="rId57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RemarkTitleText"/>
            <p:cNvSpPr txBox="1"/>
            <p:nvPr>
              <p:custDataLst>
                <p:tags r:id="rId58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 descr="tmp4D5B"/>
          <p:cNvPicPr>
            <a:picLocks noChangeAspect="1"/>
          </p:cNvPicPr>
          <p:nvPr>
            <p:custDataLst>
              <p:tags r:id="rId59"/>
            </p:custDataLst>
          </p:nvPr>
        </p:nvPicPr>
        <p:blipFill>
          <a:blip r:embed="rId60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6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658177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设</a:t>
            </a:r>
            <a:r>
              <a:rPr lang="en-US" altLang="zh-CN" sz="2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x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＝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+</a:t>
            </a:r>
            <a:r>
              <a:rPr lang="en-US" sz="2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19/32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,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y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＝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-13/32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,用直接补码阵列完成计算：</a:t>
            </a:r>
            <a:r>
              <a:rPr lang="en-US" altLang="zh-CN" sz="2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x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×</a:t>
            </a:r>
            <a:r>
              <a:rPr lang="en-US" altLang="zh-CN" sz="2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y</a:t>
            </a:r>
            <a:r>
              <a:rPr lang="zh-CN" altLang="zh-CN" sz="2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。</a:t>
            </a:r>
            <a:endParaRPr lang="zh-CN" altLang="zh-CN" sz="2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【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答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】 [x]</a:t>
            </a:r>
            <a:r>
              <a:rPr lang="en-US" altLang="zh-CN" sz="26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补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 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[填空1]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，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[y]</a:t>
            </a:r>
            <a:r>
              <a:rPr lang="en-US" altLang="zh-CN" sz="26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补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 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[填空2]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,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注：符号含权。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阵列计算的初步输出结果为：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[填空3]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；（有多个位含权）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阵列计算的最终结果：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[填空4]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；（只有最高位含权）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因此    [x×y]</a:t>
            </a:r>
            <a:r>
              <a:rPr lang="en-US" altLang="zh-CN" sz="26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补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＝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[填空5]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∴      x×y = 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[填空6]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>
            <p:custDataLst>
              <p:tags r:id="rId3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文本框 20"/>
          <p:cNvSpPr txBox="1"/>
          <p:nvPr>
            <p:custDataLst>
              <p:tags r:id="rId4"/>
            </p:custDataLst>
          </p:nvPr>
        </p:nvSpPr>
        <p:spPr>
          <a:xfrm>
            <a:off x="6184900" y="8612823"/>
            <a:ext cx="4942840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5"/>
            </p:custDataLst>
          </p:nvPr>
        </p:nvSpPr>
        <p:spPr>
          <a:xfrm>
            <a:off x="6350000" y="635000"/>
            <a:ext cx="4612640" cy="55308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sym typeface="+mn-ea"/>
              </a:rPr>
              <a:t>【解】 </a:t>
            </a:r>
            <a:r>
              <a:rPr lang="en-US" altLang="zh-CN" sz="2000" b="1">
                <a:latin typeface="Arial" panose="020B0604020202020204" pitchFamily="34" charset="0"/>
                <a:ea typeface="楷体" panose="02010609060101010101" pitchFamily="49" charset="-122"/>
                <a:sym typeface="+mn-ea"/>
              </a:rPr>
              <a:t>x=0.10011,y=-0.01101</a:t>
            </a:r>
            <a:endParaRPr lang="zh-CN" altLang="en-US" sz="2000" b="1">
              <a:solidFill>
                <a:srgbClr val="0000FF"/>
              </a:solidFill>
              <a:latin typeface="Arial" panose="020B0604020202020204" pitchFamily="34" charset="0"/>
              <a:ea typeface="楷体" panose="02010609060101010101" pitchFamily="49" charset="-122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sym typeface="+mn-ea"/>
              </a:rPr>
              <a:t>            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[x]</a:t>
            </a:r>
            <a:r>
              <a:rPr lang="zh-CN" altLang="en-US" sz="2000" b="1" baseline="-25000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补</a:t>
            </a:r>
            <a:r>
              <a:rPr lang="zh-CN" altLang="en-US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＝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(0).10011</a:t>
            </a:r>
            <a:r>
              <a:rPr lang="zh-CN" altLang="en-US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，</a:t>
            </a:r>
            <a:endParaRPr lang="zh-CN" altLang="en-US" sz="2000" b="1">
              <a:latin typeface="Times New Roman" panose="02020603050405020304" pitchFamily="2" charset="0"/>
              <a:ea typeface="楷体" panose="02010609060101010101" pitchFamily="49" charset="-122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             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[y]</a:t>
            </a:r>
            <a:r>
              <a:rPr lang="zh-CN" altLang="en-US" sz="2000" b="1" baseline="-25000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补</a:t>
            </a:r>
            <a:r>
              <a:rPr lang="zh-CN" altLang="en-US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＝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(1).10011</a:t>
            </a:r>
            <a:endParaRPr lang="en-US" altLang="zh-CN" sz="2000" b="1">
              <a:latin typeface="Times New Roman" panose="02020603050405020304" pitchFamily="2" charset="0"/>
              <a:ea typeface="楷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>
                <a:latin typeface="Arial" panose="020B0604020202020204" pitchFamily="34" charset="0"/>
                <a:ea typeface="楷体" panose="02010609060101010101" pitchFamily="49" charset="-122"/>
                <a:sym typeface="+mn-ea"/>
              </a:rPr>
              <a:t>　　　　　　　 　</a:t>
            </a:r>
            <a:endParaRPr lang="zh-CN" altLang="en-US" sz="2000">
              <a:latin typeface="Arial" panose="020B0604020202020204" pitchFamily="34" charset="0"/>
              <a:ea typeface="楷体" panose="02010609060101010101" pitchFamily="49" charset="-122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2000">
              <a:latin typeface="Arial" panose="020B0604020202020204" pitchFamily="34" charset="0"/>
              <a:ea typeface="楷体" panose="02010609060101010101" pitchFamily="49" charset="-122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2000">
              <a:latin typeface="Arial" panose="020B0604020202020204" pitchFamily="34" charset="0"/>
              <a:ea typeface="楷体" panose="02010609060101010101" pitchFamily="49" charset="-122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2000">
              <a:latin typeface="Arial" panose="020B0604020202020204" pitchFamily="34" charset="0"/>
              <a:ea typeface="楷体" panose="02010609060101010101" pitchFamily="49" charset="-122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2000">
              <a:latin typeface="Arial" panose="020B0604020202020204" pitchFamily="34" charset="0"/>
              <a:ea typeface="楷体" panose="02010609060101010101" pitchFamily="49" charset="-122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2000">
              <a:latin typeface="Arial" panose="020B0604020202020204" pitchFamily="34" charset="0"/>
              <a:ea typeface="楷体" panose="02010609060101010101" pitchFamily="49" charset="-122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2000">
              <a:latin typeface="Arial" panose="020B0604020202020204" pitchFamily="34" charset="0"/>
              <a:ea typeface="楷体" panose="02010609060101010101" pitchFamily="49" charset="-122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2000">
              <a:latin typeface="Arial" panose="020B0604020202020204" pitchFamily="34" charset="0"/>
              <a:ea typeface="楷体" panose="02010609060101010101" pitchFamily="49" charset="-122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2000">
              <a:latin typeface="Arial" panose="020B0604020202020204" pitchFamily="34" charset="0"/>
              <a:ea typeface="楷体" panose="02010609060101010101" pitchFamily="49" charset="-122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  　   </a:t>
            </a:r>
            <a:r>
              <a:rPr lang="zh-CN" altLang="en-US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因此</a:t>
            </a:r>
            <a:r>
              <a:rPr lang="zh-CN" altLang="en-US" sz="2000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    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[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Arial" panose="020B0604020202020204" pitchFamily="34" charset="0"/>
              </a:rPr>
              <a:t>x×y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]</a:t>
            </a:r>
            <a:r>
              <a:rPr lang="zh-CN" altLang="en-US" sz="2000" b="1" baseline="-25000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补</a:t>
            </a:r>
            <a:r>
              <a:rPr lang="zh-CN" altLang="en-US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＝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1.1100001001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2" charset="0"/>
              <a:ea typeface="楷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            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∴      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Arial" panose="020B0604020202020204" pitchFamily="34" charset="0"/>
              </a:rPr>
              <a:t>x×y = -0.0011110111</a:t>
            </a:r>
            <a:endParaRPr lang="en-US" altLang="zh-CN" sz="2000" b="1">
              <a:latin typeface="Times New Roman" panose="02020603050405020304" pitchFamily="2" charset="0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>
                <a:latin typeface="Times New Roman" panose="02020603050405020304" pitchFamily="2" charset="0"/>
                <a:ea typeface="楷体" panose="02010609060101010101" pitchFamily="49" charset="-122"/>
                <a:sym typeface="Arial" panose="020B0604020202020204" pitchFamily="34" charset="0"/>
              </a:rPr>
              <a:t>注意：阵列运算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pitchFamily="49" charset="-122"/>
                <a:sym typeface="Arial" panose="020B0604020202020204" pitchFamily="34" charset="0"/>
              </a:rPr>
              <a:t>乘积位数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pitchFamily="49" charset="-122"/>
                <a:sym typeface="Arial" panose="020B0604020202020204" pitchFamily="34" charset="0"/>
              </a:rPr>
              <a:t>12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pitchFamily="49" charset="-122"/>
                <a:sym typeface="Arial" panose="020B0604020202020204" pitchFamily="34" charset="0"/>
              </a:rPr>
              <a:t>位！！！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7" name="RemarkBack"/>
            <p:cNvSpPr/>
            <p:nvPr>
              <p:custDataLst>
                <p:tags r:id="rId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RemarkBlock"/>
            <p:cNvSpPr/>
            <p:nvPr>
              <p:custDataLst>
                <p:tags r:id="rId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RemarkTitleText"/>
            <p:cNvSpPr txBox="1"/>
            <p:nvPr>
              <p:custDataLst>
                <p:tags r:id="rId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9100" y="2301875"/>
            <a:ext cx="3968750" cy="3645535"/>
          </a:xfrm>
          <a:prstGeom prst="rect">
            <a:avLst/>
          </a:prstGeom>
        </p:spPr>
      </p:pic>
      <p:grpSp>
        <p:nvGrpSpPr>
          <p:cNvPr id="13" name="组合 12"/>
          <p:cNvGrpSpPr/>
          <p:nvPr>
            <p:custDataLst>
              <p:tags r:id="rId11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0" name="RemarkBack"/>
            <p:cNvSpPr/>
            <p:nvPr>
              <p:custDataLst>
                <p:tags r:id="rId12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RemarkBlock"/>
            <p:cNvSpPr/>
            <p:nvPr>
              <p:custDataLst>
                <p:tags r:id="rId13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RemarkTitleText"/>
            <p:cNvSpPr txBox="1"/>
            <p:nvPr>
              <p:custDataLst>
                <p:tags r:id="rId14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5" name="组合 24"/>
          <p:cNvGrpSpPr/>
          <p:nvPr>
            <p:custDataLst>
              <p:tags r:id="rId15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5" name="RemarkBack"/>
            <p:cNvSpPr/>
            <p:nvPr>
              <p:custDataLst>
                <p:tags r:id="rId16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RemarkBlock"/>
            <p:cNvSpPr/>
            <p:nvPr>
              <p:custDataLst>
                <p:tags r:id="rId17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RemarkTitleText"/>
            <p:cNvSpPr txBox="1"/>
            <p:nvPr>
              <p:custDataLst>
                <p:tags r:id="rId18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9" name="组合 28"/>
          <p:cNvGrpSpPr/>
          <p:nvPr>
            <p:custDataLst>
              <p:tags r:id="rId19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6" name="RemarkBack"/>
            <p:cNvSpPr/>
            <p:nvPr>
              <p:custDataLst>
                <p:tags r:id="rId20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RemarkBlock"/>
            <p:cNvSpPr/>
            <p:nvPr>
              <p:custDataLst>
                <p:tags r:id="rId21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RemarkTitleText"/>
            <p:cNvSpPr txBox="1"/>
            <p:nvPr>
              <p:custDataLst>
                <p:tags r:id="rId22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3" name="组合 32"/>
          <p:cNvGrpSpPr/>
          <p:nvPr>
            <p:custDataLst>
              <p:tags r:id="rId23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0" name="RemarkBack"/>
            <p:cNvSpPr/>
            <p:nvPr>
              <p:custDataLst>
                <p:tags r:id="rId24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RemarkBlock"/>
            <p:cNvSpPr/>
            <p:nvPr>
              <p:custDataLst>
                <p:tags r:id="rId25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RemarkTitleText"/>
            <p:cNvSpPr txBox="1"/>
            <p:nvPr>
              <p:custDataLst>
                <p:tags r:id="rId26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7" name="组合 36"/>
          <p:cNvGrpSpPr/>
          <p:nvPr>
            <p:custDataLst>
              <p:tags r:id="rId27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4" name="RemarkBack"/>
            <p:cNvSpPr/>
            <p:nvPr>
              <p:custDataLst>
                <p:tags r:id="rId28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RemarkBlock"/>
            <p:cNvSpPr/>
            <p:nvPr>
              <p:custDataLst>
                <p:tags r:id="rId29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RemarkTitleText"/>
            <p:cNvSpPr txBox="1"/>
            <p:nvPr>
              <p:custDataLst>
                <p:tags r:id="rId30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>
            <p:custDataLst>
              <p:tags r:id="rId31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8" name="RemarkBack"/>
            <p:cNvSpPr/>
            <p:nvPr>
              <p:custDataLst>
                <p:tags r:id="rId32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RemarkBlock"/>
            <p:cNvSpPr/>
            <p:nvPr>
              <p:custDataLst>
                <p:tags r:id="rId33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RemarkTitleText"/>
            <p:cNvSpPr txBox="1"/>
            <p:nvPr>
              <p:custDataLst>
                <p:tags r:id="rId34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5" name="组合 44"/>
          <p:cNvGrpSpPr/>
          <p:nvPr>
            <p:custDataLst>
              <p:tags r:id="rId35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2" name="RemarkBack"/>
            <p:cNvSpPr/>
            <p:nvPr>
              <p:custDataLst>
                <p:tags r:id="rId36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RemarkBlock"/>
            <p:cNvSpPr/>
            <p:nvPr>
              <p:custDataLst>
                <p:tags r:id="rId37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RemarkTitleText"/>
            <p:cNvSpPr txBox="1"/>
            <p:nvPr>
              <p:custDataLst>
                <p:tags r:id="rId38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9" name="组合 48"/>
          <p:cNvGrpSpPr/>
          <p:nvPr>
            <p:custDataLst>
              <p:tags r:id="rId39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6" name="RemarkBack"/>
            <p:cNvSpPr/>
            <p:nvPr>
              <p:custDataLst>
                <p:tags r:id="rId40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RemarkBlock"/>
            <p:cNvSpPr/>
            <p:nvPr>
              <p:custDataLst>
                <p:tags r:id="rId41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RemarkTitleText"/>
            <p:cNvSpPr txBox="1"/>
            <p:nvPr>
              <p:custDataLst>
                <p:tags r:id="rId42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3" name="组合 52"/>
          <p:cNvGrpSpPr/>
          <p:nvPr>
            <p:custDataLst>
              <p:tags r:id="rId43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0" name="RemarkBack"/>
            <p:cNvSpPr/>
            <p:nvPr>
              <p:custDataLst>
                <p:tags r:id="rId44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RemarkBlock"/>
            <p:cNvSpPr/>
            <p:nvPr>
              <p:custDataLst>
                <p:tags r:id="rId45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RemarkTitleText"/>
            <p:cNvSpPr txBox="1"/>
            <p:nvPr>
              <p:custDataLst>
                <p:tags r:id="rId46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7" name="组合 56"/>
          <p:cNvGrpSpPr/>
          <p:nvPr>
            <p:custDataLst>
              <p:tags r:id="rId47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4" name="RemarkBack"/>
            <p:cNvSpPr/>
            <p:nvPr>
              <p:custDataLst>
                <p:tags r:id="rId48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RemarkBlock"/>
            <p:cNvSpPr/>
            <p:nvPr>
              <p:custDataLst>
                <p:tags r:id="rId49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RemarkTitleText"/>
            <p:cNvSpPr txBox="1"/>
            <p:nvPr>
              <p:custDataLst>
                <p:tags r:id="rId50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51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52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5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5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55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16分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61" name="组合 60"/>
          <p:cNvGrpSpPr/>
          <p:nvPr>
            <p:custDataLst>
              <p:tags r:id="rId5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8" name="RemarkBack"/>
            <p:cNvSpPr/>
            <p:nvPr>
              <p:custDataLst>
                <p:tags r:id="rId5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RemarkBlock"/>
            <p:cNvSpPr/>
            <p:nvPr>
              <p:custDataLst>
                <p:tags r:id="rId5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RemarkTitleText"/>
            <p:cNvSpPr txBox="1"/>
            <p:nvPr>
              <p:custDataLst>
                <p:tags r:id="rId5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 descr="tmp4D5B"/>
          <p:cNvPicPr>
            <a:picLocks noChangeAspect="1"/>
          </p:cNvPicPr>
          <p:nvPr>
            <p:custDataLst>
              <p:tags r:id="rId60"/>
            </p:custDataLst>
          </p:nvPr>
        </p:nvPicPr>
        <p:blipFill>
          <a:blip r:embed="rId61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6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下列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IEEE754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32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位存储格式中，最大的是：</a:t>
            </a:r>
            <a:r>
              <a:rPr lang="zh-CN" altLang="en-US" sz="2600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5390" y="308610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30030314H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215390" y="422910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8090FF00H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215390" y="537210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A6800000H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215390" y="651510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FF224580H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611505" y="323977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611505" y="438277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611505" y="552577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611505" y="666940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3" name="图片 2" descr="tmp39B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2. 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已知机器字长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32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位，定点小数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，补码表示，其最小值应为：</a:t>
            </a:r>
            <a:r>
              <a:rPr lang="zh-CN" altLang="en-US" sz="2600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482725" y="3303905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-2</a:t>
            </a:r>
            <a:r>
              <a:rPr lang="en-US" altLang="zh-CN" sz="2600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-31</a:t>
            </a:r>
            <a:endParaRPr lang="en-US" altLang="zh-CN" sz="2600" baseline="30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482725" y="4446905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-1+2</a:t>
            </a:r>
            <a:r>
              <a:rPr lang="en-US" altLang="zh-CN" sz="2600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-32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482725" y="5589905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-1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482725" y="6732905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-1+2</a:t>
            </a:r>
            <a:r>
              <a:rPr lang="en-US" altLang="zh-CN" sz="2600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-31</a:t>
            </a:r>
            <a:endParaRPr lang="en-US" altLang="zh-CN" sz="2600" baseline="30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878840" y="345757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878840" y="460057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878840" y="574357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878840" y="688721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5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12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39B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02590" y="635000"/>
            <a:ext cx="4837430" cy="2857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若用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SN74181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74182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组成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64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位的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ALU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，采用三级组间并行进位方式，则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74181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74182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的数量分别为：</a:t>
            </a:r>
            <a:r>
              <a:rPr lang="zh-CN" altLang="en-US" sz="2600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348740" y="3630295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16,6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348740" y="4773295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8,2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348740" y="5916295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16,4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348740" y="7059295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16,5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744855" y="378396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44855" y="492696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744855" y="606996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744855" y="721360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5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12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39B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5596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下列浮点数的运算结果中，需要右规格化的是：</a:t>
            </a:r>
            <a:r>
              <a:rPr lang="zh-CN" altLang="en-US" sz="2600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348105" y="319532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00.11010011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348105" y="433832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10.11100011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348105" y="548132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11.00011101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348105" y="662432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00.00110101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744220" y="334899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44220" y="449199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744220" y="563499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744220" y="677862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5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12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39B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68020" y="635000"/>
            <a:ext cx="4572000" cy="70846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sz="2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已知</a:t>
            </a:r>
            <a:r>
              <a:rPr lang="en-US" sz="2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浮点数N的32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</a:t>
            </a:r>
            <a:r>
              <a:rPr lang="en-US" sz="2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IEEE754标准存储格式为C0500000H，求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</a:t>
            </a:r>
            <a:r>
              <a:rPr lang="en-US" altLang="zh-CN" sz="2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的十进制</a:t>
            </a:r>
            <a:r>
              <a:rPr lang="en-US" sz="2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真值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2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由题意，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S,E,M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为（二进制）：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S=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[填空1]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;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E=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[填空2]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M=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[填空3]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因此，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e=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[填空4]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代入公式，可求出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的十进制真值为：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[填空5]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6184900" y="8612823"/>
            <a:ext cx="4942840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6350000" y="1270000"/>
            <a:ext cx="4612640" cy="46037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将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N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展开成二进制： 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en-US" altLang="zh-CN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100,0000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,</a:t>
            </a:r>
            <a:r>
              <a:rPr lang="en-US" altLang="zh-CN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101,0000,0000,0000,0000,0000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数符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S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；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阶码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1000,0000</a:t>
            </a:r>
            <a:endParaRPr lang="en-US" altLang="zh-CN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ts val="0"/>
              </a:spcAf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尾数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M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101,00...00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个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ts val="0"/>
              </a:spcAft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（或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101,0000,0000,0000,0000,0000)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zh-CN" altLang="en-US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指数</a:t>
            </a:r>
            <a:r>
              <a:rPr lang="en-US" altLang="zh-CN" sz="20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＝阶码－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127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ts val="0"/>
              </a:spcAf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＝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10000000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－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01111111 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ts val="0"/>
              </a:spcAft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＝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b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</a:br>
            <a:r>
              <a:rPr lang="en-US" altLang="zh-CN" sz="20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则：  </a:t>
            </a:r>
            <a:r>
              <a:rPr lang="en-US" altLang="zh-CN" sz="2000" b="1" i="1" dirty="0">
                <a:ea typeface="楷体" panose="02010609060101010101" pitchFamily="49" charset="-122"/>
                <a:cs typeface="+mn-lt"/>
                <a:sym typeface="+mn-ea"/>
              </a:rPr>
              <a:t>x</a:t>
            </a:r>
            <a:r>
              <a:rPr lang="zh-CN" altLang="en-US" sz="2000" b="1" dirty="0">
                <a:ea typeface="楷体" panose="02010609060101010101" pitchFamily="49" charset="-122"/>
                <a:cs typeface="+mn-lt"/>
                <a:sym typeface="+mn-ea"/>
              </a:rPr>
              <a:t>＝</a:t>
            </a:r>
            <a:r>
              <a:rPr lang="en-US" altLang="zh-CN" sz="2000" b="1" dirty="0">
                <a:ea typeface="楷体" panose="02010609060101010101" pitchFamily="49" charset="-122"/>
                <a:cs typeface="+mn-lt"/>
                <a:sym typeface="+mn-ea"/>
              </a:rPr>
              <a:t>(</a:t>
            </a:r>
            <a:r>
              <a:rPr lang="zh-CN" altLang="en-US" sz="2000" b="1" dirty="0">
                <a:ea typeface="楷体" panose="02010609060101010101" pitchFamily="49" charset="-122"/>
                <a:cs typeface="+mn-lt"/>
                <a:sym typeface="+mn-ea"/>
              </a:rPr>
              <a:t>－</a:t>
            </a:r>
            <a:r>
              <a:rPr lang="en-US" altLang="zh-CN" sz="2000" b="1" dirty="0">
                <a:ea typeface="楷体" panose="02010609060101010101" pitchFamily="49" charset="-122"/>
                <a:cs typeface="+mn-lt"/>
                <a:sym typeface="+mn-ea"/>
              </a:rPr>
              <a:t>1)</a:t>
            </a:r>
            <a:r>
              <a:rPr lang="en-US" altLang="zh-CN" sz="2000" b="1" baseline="30000" dirty="0">
                <a:ea typeface="楷体" panose="02010609060101010101" pitchFamily="49" charset="-122"/>
                <a:cs typeface="+mn-lt"/>
                <a:sym typeface="+mn-ea"/>
              </a:rPr>
              <a:t>s</a:t>
            </a:r>
            <a:r>
              <a:rPr lang="en-US" altLang="zh-CN" sz="2000" b="1" dirty="0">
                <a:ea typeface="楷体" panose="02010609060101010101" pitchFamily="49" charset="-122"/>
                <a:cs typeface="+mn-lt"/>
                <a:sym typeface="+mn-ea"/>
              </a:rPr>
              <a:t>×1.</a:t>
            </a:r>
            <a:r>
              <a:rPr lang="en-US" altLang="zh-CN" sz="2000" b="1" i="1" dirty="0">
                <a:ea typeface="楷体" panose="02010609060101010101" pitchFamily="49" charset="-122"/>
                <a:cs typeface="+mn-lt"/>
                <a:sym typeface="+mn-ea"/>
              </a:rPr>
              <a:t>M</a:t>
            </a:r>
            <a:r>
              <a:rPr lang="en-US" altLang="zh-CN" sz="2000" b="1" dirty="0">
                <a:ea typeface="楷体" panose="02010609060101010101" pitchFamily="49" charset="-122"/>
                <a:cs typeface="+mn-lt"/>
                <a:sym typeface="+mn-ea"/>
              </a:rPr>
              <a:t>×2</a:t>
            </a:r>
            <a:r>
              <a:rPr lang="en-US" altLang="zh-CN" sz="2000" b="1" baseline="30000" dirty="0">
                <a:ea typeface="楷体" panose="02010609060101010101" pitchFamily="49" charset="-122"/>
                <a:cs typeface="+mn-lt"/>
                <a:sym typeface="+mn-ea"/>
              </a:rPr>
              <a:t>e</a:t>
            </a:r>
            <a:r>
              <a:rPr lang="zh-CN" altLang="en-US" sz="2000" b="1" dirty="0">
                <a:solidFill>
                  <a:schemeClr val="hlink"/>
                </a:solidFill>
                <a:ea typeface="楷体" panose="02010609060101010101" pitchFamily="49" charset="-122"/>
                <a:cs typeface="+mn-lt"/>
                <a:sym typeface="+mn-ea"/>
              </a:rPr>
              <a:t>   </a:t>
            </a:r>
            <a:endParaRPr lang="zh-CN" altLang="en-US" sz="2000" b="1" dirty="0">
              <a:solidFill>
                <a:schemeClr val="hlink"/>
              </a:solidFill>
              <a:ea typeface="楷体" panose="02010609060101010101" pitchFamily="49" charset="-122"/>
              <a:cs typeface="+mn-lt"/>
              <a:sym typeface="+mn-ea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hlink"/>
                </a:solidFill>
                <a:ea typeface="楷体" panose="02010609060101010101" pitchFamily="49" charset="-122"/>
                <a:cs typeface="+mn-lt"/>
                <a:sym typeface="+mn-ea"/>
              </a:rPr>
              <a:t>              </a:t>
            </a:r>
            <a:r>
              <a:rPr lang="zh-CN" altLang="en-US" sz="2000" b="1" dirty="0">
                <a:ea typeface="楷体" panose="02010609060101010101" pitchFamily="49" charset="-122"/>
                <a:cs typeface="+mn-lt"/>
                <a:sym typeface="+mn-ea"/>
              </a:rPr>
              <a:t>＝</a:t>
            </a:r>
            <a:r>
              <a:rPr lang="en-US" altLang="zh-CN" sz="2000" b="1" dirty="0">
                <a:ea typeface="楷体" panose="02010609060101010101" pitchFamily="49" charset="-122"/>
                <a:cs typeface="+mn-lt"/>
                <a:sym typeface="+mn-ea"/>
              </a:rPr>
              <a:t>-1.101×2</a:t>
            </a:r>
            <a:r>
              <a:rPr lang="en-US" altLang="zh-CN" sz="2000" b="1" baseline="30000" dirty="0">
                <a:ea typeface="楷体" panose="02010609060101010101" pitchFamily="49" charset="-122"/>
                <a:cs typeface="+mn-lt"/>
                <a:sym typeface="+mn-ea"/>
              </a:rPr>
              <a:t>1</a:t>
            </a:r>
            <a:endParaRPr lang="en-US" altLang="zh-CN" sz="2000" b="1" baseline="30000" dirty="0">
              <a:solidFill>
                <a:schemeClr val="tx1"/>
              </a:solidFill>
              <a:ea typeface="楷体" panose="02010609060101010101" pitchFamily="49" charset="-122"/>
              <a:cs typeface="+mn-lt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ts val="0"/>
              </a:spcAft>
            </a:pPr>
            <a:r>
              <a:rPr lang="en-US" altLang="zh-CN" sz="2000" b="1" baseline="30000" dirty="0">
                <a:ea typeface="楷体" panose="02010609060101010101" pitchFamily="49" charset="-122"/>
                <a:cs typeface="+mn-lt"/>
                <a:sym typeface="+mn-ea"/>
              </a:rPr>
              <a:t>                      </a:t>
            </a:r>
            <a:r>
              <a:rPr lang="zh-CN" altLang="en-US" sz="2000" b="1" dirty="0">
                <a:ea typeface="楷体" panose="02010609060101010101" pitchFamily="49" charset="-122"/>
                <a:cs typeface="+mn-lt"/>
                <a:sym typeface="+mn-ea"/>
              </a:rPr>
              <a:t>＝</a:t>
            </a:r>
            <a:r>
              <a:rPr lang="en-US" altLang="zh-CN" sz="2000" b="1" dirty="0">
                <a:ea typeface="楷体" panose="02010609060101010101" pitchFamily="49" charset="-122"/>
                <a:cs typeface="+mn-lt"/>
                <a:sym typeface="+mn-ea"/>
              </a:rPr>
              <a:t>-3.25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>
            <p:custDataLst>
              <p:tags r:id="rId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1" name="RemarkBack"/>
            <p:cNvSpPr/>
            <p:nvPr>
              <p:custDataLst>
                <p:tags r:id="rId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RemarkBlock"/>
            <p:cNvSpPr/>
            <p:nvPr>
              <p:custDataLst>
                <p:tags r:id="rId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RemarkTitleText"/>
            <p:cNvSpPr txBox="1"/>
            <p:nvPr>
              <p:custDataLst>
                <p:tags r:id="rId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1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7" name="RemarkBack"/>
            <p:cNvSpPr/>
            <p:nvPr>
              <p:custDataLst>
                <p:tags r:id="rId1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RemarkBlock"/>
            <p:cNvSpPr/>
            <p:nvPr>
              <p:custDataLst>
                <p:tags r:id="rId1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RemarkTitleText"/>
            <p:cNvSpPr txBox="1"/>
            <p:nvPr>
              <p:custDataLst>
                <p:tags r:id="rId1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1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1" name="RemarkBack"/>
            <p:cNvSpPr/>
            <p:nvPr>
              <p:custDataLst>
                <p:tags r:id="rId1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RemarkBlock"/>
            <p:cNvSpPr/>
            <p:nvPr>
              <p:custDataLst>
                <p:tags r:id="rId1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1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5" name="RemarkBack"/>
            <p:cNvSpPr/>
            <p:nvPr>
              <p:custDataLst>
                <p:tags r:id="rId1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RemarkBlock"/>
            <p:cNvSpPr/>
            <p:nvPr>
              <p:custDataLst>
                <p:tags r:id="rId2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RemarkTitleText"/>
            <p:cNvSpPr txBox="1"/>
            <p:nvPr>
              <p:custDataLst>
                <p:tags r:id="rId2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2" name="组合 31"/>
          <p:cNvGrpSpPr/>
          <p:nvPr>
            <p:custDataLst>
              <p:tags r:id="rId2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9" name="RemarkBack"/>
            <p:cNvSpPr/>
            <p:nvPr>
              <p:custDataLst>
                <p:tags r:id="rId2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RemarkBlock"/>
            <p:cNvSpPr/>
            <p:nvPr>
              <p:custDataLst>
                <p:tags r:id="rId2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RemarkTitleText"/>
            <p:cNvSpPr txBox="1"/>
            <p:nvPr>
              <p:custDataLst>
                <p:tags r:id="rId2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>
            <p:custDataLst>
              <p:tags r:id="rId2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3" name="RemarkBack"/>
            <p:cNvSpPr/>
            <p:nvPr>
              <p:custDataLst>
                <p:tags r:id="rId2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RemarkBlock"/>
            <p:cNvSpPr/>
            <p:nvPr>
              <p:custDataLst>
                <p:tags r:id="rId2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RemarkTitleText"/>
            <p:cNvSpPr txBox="1"/>
            <p:nvPr>
              <p:custDataLst>
                <p:tags r:id="rId2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0" name="组合 39"/>
          <p:cNvGrpSpPr/>
          <p:nvPr>
            <p:custDataLst>
              <p:tags r:id="rId3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7" name="RemarkBack"/>
            <p:cNvSpPr/>
            <p:nvPr>
              <p:custDataLst>
                <p:tags r:id="rId3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RemarkBlock"/>
            <p:cNvSpPr/>
            <p:nvPr>
              <p:custDataLst>
                <p:tags r:id="rId3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RemarkTitleText"/>
            <p:cNvSpPr txBox="1"/>
            <p:nvPr>
              <p:custDataLst>
                <p:tags r:id="rId3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4" name="组合 43"/>
          <p:cNvGrpSpPr/>
          <p:nvPr>
            <p:custDataLst>
              <p:tags r:id="rId3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1" name="RemarkBack"/>
            <p:cNvSpPr/>
            <p:nvPr>
              <p:custDataLst>
                <p:tags r:id="rId3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RemarkBlock"/>
            <p:cNvSpPr/>
            <p:nvPr>
              <p:custDataLst>
                <p:tags r:id="rId3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RemarkTitleText"/>
            <p:cNvSpPr txBox="1"/>
            <p:nvPr>
              <p:custDataLst>
                <p:tags r:id="rId3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>
            <p:custDataLst>
              <p:tags r:id="rId3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5" name="RemarkBack"/>
            <p:cNvSpPr/>
            <p:nvPr>
              <p:custDataLst>
                <p:tags r:id="rId3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RemarkBlock"/>
            <p:cNvSpPr/>
            <p:nvPr>
              <p:custDataLst>
                <p:tags r:id="rId4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RemarkTitleText"/>
            <p:cNvSpPr txBox="1"/>
            <p:nvPr>
              <p:custDataLst>
                <p:tags r:id="rId4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2" name="组合 51"/>
          <p:cNvGrpSpPr/>
          <p:nvPr>
            <p:custDataLst>
              <p:tags r:id="rId4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9" name="RemarkBack"/>
            <p:cNvSpPr/>
            <p:nvPr>
              <p:custDataLst>
                <p:tags r:id="rId4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RemarkBlock"/>
            <p:cNvSpPr/>
            <p:nvPr>
              <p:custDataLst>
                <p:tags r:id="rId4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RemarkTitleText"/>
            <p:cNvSpPr txBox="1"/>
            <p:nvPr>
              <p:custDataLst>
                <p:tags r:id="rId4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6" name="组合 55"/>
          <p:cNvGrpSpPr/>
          <p:nvPr>
            <p:custDataLst>
              <p:tags r:id="rId4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3" name="RemarkBack"/>
            <p:cNvSpPr/>
            <p:nvPr>
              <p:custDataLst>
                <p:tags r:id="rId4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RemarkBlock"/>
            <p:cNvSpPr/>
            <p:nvPr>
              <p:custDataLst>
                <p:tags r:id="rId4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RemarkTitleText"/>
            <p:cNvSpPr txBox="1"/>
            <p:nvPr>
              <p:custDataLst>
                <p:tags r:id="rId4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0" name="组合 59"/>
          <p:cNvGrpSpPr/>
          <p:nvPr>
            <p:custDataLst>
              <p:tags r:id="rId5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7" name="RemarkBack"/>
            <p:cNvSpPr/>
            <p:nvPr>
              <p:custDataLst>
                <p:tags r:id="rId5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RemarkBlock"/>
            <p:cNvSpPr/>
            <p:nvPr>
              <p:custDataLst>
                <p:tags r:id="rId5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RemarkTitleText"/>
            <p:cNvSpPr txBox="1"/>
            <p:nvPr>
              <p:custDataLst>
                <p:tags r:id="rId5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4" name="组合 63"/>
          <p:cNvGrpSpPr/>
          <p:nvPr>
            <p:custDataLst>
              <p:tags r:id="rId5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61" name="RemarkBack"/>
            <p:cNvSpPr/>
            <p:nvPr>
              <p:custDataLst>
                <p:tags r:id="rId5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RemarkBlock"/>
            <p:cNvSpPr/>
            <p:nvPr>
              <p:custDataLst>
                <p:tags r:id="rId5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RemarkTitleText"/>
            <p:cNvSpPr txBox="1"/>
            <p:nvPr>
              <p:custDataLst>
                <p:tags r:id="rId5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8" name="组合 67"/>
          <p:cNvGrpSpPr/>
          <p:nvPr>
            <p:custDataLst>
              <p:tags r:id="rId5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65" name="RemarkBack"/>
            <p:cNvSpPr/>
            <p:nvPr>
              <p:custDataLst>
                <p:tags r:id="rId5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RemarkBlock"/>
            <p:cNvSpPr/>
            <p:nvPr>
              <p:custDataLst>
                <p:tags r:id="rId6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RemarkTitleText"/>
            <p:cNvSpPr txBox="1"/>
            <p:nvPr>
              <p:custDataLst>
                <p:tags r:id="rId6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2" name="组合 71"/>
          <p:cNvGrpSpPr/>
          <p:nvPr>
            <p:custDataLst>
              <p:tags r:id="rId6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69" name="RemarkBack"/>
            <p:cNvSpPr/>
            <p:nvPr>
              <p:custDataLst>
                <p:tags r:id="rId6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RemarkBlock"/>
            <p:cNvSpPr/>
            <p:nvPr>
              <p:custDataLst>
                <p:tags r:id="rId6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" name="RemarkTitleText"/>
            <p:cNvSpPr txBox="1"/>
            <p:nvPr>
              <p:custDataLst>
                <p:tags r:id="rId6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6" name="组合 75"/>
          <p:cNvGrpSpPr/>
          <p:nvPr>
            <p:custDataLst>
              <p:tags r:id="rId6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73" name="RemarkBack"/>
            <p:cNvSpPr/>
            <p:nvPr>
              <p:custDataLst>
                <p:tags r:id="rId6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RemarkBlock"/>
            <p:cNvSpPr/>
            <p:nvPr>
              <p:custDataLst>
                <p:tags r:id="rId6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RemarkTitleText"/>
            <p:cNvSpPr txBox="1"/>
            <p:nvPr>
              <p:custDataLst>
                <p:tags r:id="rId6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0" name="组合 79"/>
          <p:cNvGrpSpPr/>
          <p:nvPr>
            <p:custDataLst>
              <p:tags r:id="rId7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77" name="RemarkBack"/>
            <p:cNvSpPr/>
            <p:nvPr>
              <p:custDataLst>
                <p:tags r:id="rId7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RemarkBlock"/>
            <p:cNvSpPr/>
            <p:nvPr>
              <p:custDataLst>
                <p:tags r:id="rId7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RemarkTitleText"/>
            <p:cNvSpPr txBox="1"/>
            <p:nvPr>
              <p:custDataLst>
                <p:tags r:id="rId7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74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5" name="TitleBackground"/>
            <p:cNvSpPr/>
            <p:nvPr>
              <p:custDataLst>
                <p:tags r:id="rId75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7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78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84" name="组合 83"/>
          <p:cNvGrpSpPr/>
          <p:nvPr>
            <p:custDataLst>
              <p:tags r:id="rId79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81" name="RemarkBack"/>
            <p:cNvSpPr/>
            <p:nvPr>
              <p:custDataLst>
                <p:tags r:id="rId80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RemarkBlock"/>
            <p:cNvSpPr/>
            <p:nvPr>
              <p:custDataLst>
                <p:tags r:id="rId81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RemarkTitleText"/>
            <p:cNvSpPr txBox="1"/>
            <p:nvPr>
              <p:custDataLst>
                <p:tags r:id="rId82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3" name="图片 2" descr="tmp1382"/>
          <p:cNvPicPr>
            <a:picLocks noChangeAspect="1"/>
          </p:cNvPicPr>
          <p:nvPr>
            <p:custDataLst>
              <p:tags r:id="rId83"/>
            </p:custDataLst>
          </p:nvPr>
        </p:nvPicPr>
        <p:blipFill>
          <a:blip r:embed="rId84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8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02590" y="816610"/>
            <a:ext cx="4572000" cy="72732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已知16位补码数X的编码为 FFECH，试计算：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（1）X代表的十进制数真值是多少？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（2）X的移码，反码，原码分别是多少？（用十六进制表示）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答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X代表的十进制数真值是：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[填空1]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[X]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移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 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[填空2]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;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[X]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反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 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[填空3]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[X]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 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[填空4]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6184900" y="8612823"/>
            <a:ext cx="4942840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6299200" y="635000"/>
            <a:ext cx="4612640" cy="609282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sym typeface="+mn-ea"/>
              </a:rPr>
              <a:t>【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sym typeface="+mn-ea"/>
              </a:rPr>
              <a:t>解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sym typeface="+mn-ea"/>
              </a:rPr>
              <a:t>】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：将X转换成二进制：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FFECH = 1111,1111,1110,1100 B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（1）X代表的十进制数真值：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二进制：-000,0000,0001,0100B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即十进制真值=-20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（2）X的移码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=0111,1111,1110,1100 B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=7FECH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X的反码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=[X]补-1=FFEBH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X的原码    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=1000,0000,0001,0100B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=8014H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>
            <p:custDataLst>
              <p:tags r:id="rId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1" name="RemarkBack"/>
            <p:cNvSpPr/>
            <p:nvPr>
              <p:custDataLst>
                <p:tags r:id="rId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RemarkBlock"/>
            <p:cNvSpPr/>
            <p:nvPr>
              <p:custDataLst>
                <p:tags r:id="rId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RemarkTitleText"/>
            <p:cNvSpPr txBox="1"/>
            <p:nvPr>
              <p:custDataLst>
                <p:tags r:id="rId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1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7" name="RemarkBack"/>
            <p:cNvSpPr/>
            <p:nvPr>
              <p:custDataLst>
                <p:tags r:id="rId1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RemarkBlock"/>
            <p:cNvSpPr/>
            <p:nvPr>
              <p:custDataLst>
                <p:tags r:id="rId1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RemarkTitleText"/>
            <p:cNvSpPr txBox="1"/>
            <p:nvPr>
              <p:custDataLst>
                <p:tags r:id="rId1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1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1" name="RemarkBack"/>
            <p:cNvSpPr/>
            <p:nvPr>
              <p:custDataLst>
                <p:tags r:id="rId1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RemarkBlock"/>
            <p:cNvSpPr/>
            <p:nvPr>
              <p:custDataLst>
                <p:tags r:id="rId1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1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5" name="RemarkBack"/>
            <p:cNvSpPr/>
            <p:nvPr>
              <p:custDataLst>
                <p:tags r:id="rId1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RemarkBlock"/>
            <p:cNvSpPr/>
            <p:nvPr>
              <p:custDataLst>
                <p:tags r:id="rId2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RemarkTitleText"/>
            <p:cNvSpPr txBox="1"/>
            <p:nvPr>
              <p:custDataLst>
                <p:tags r:id="rId2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2" name="组合 31"/>
          <p:cNvGrpSpPr/>
          <p:nvPr>
            <p:custDataLst>
              <p:tags r:id="rId2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9" name="RemarkBack"/>
            <p:cNvSpPr/>
            <p:nvPr>
              <p:custDataLst>
                <p:tags r:id="rId2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RemarkBlock"/>
            <p:cNvSpPr/>
            <p:nvPr>
              <p:custDataLst>
                <p:tags r:id="rId2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RemarkTitleText"/>
            <p:cNvSpPr txBox="1"/>
            <p:nvPr>
              <p:custDataLst>
                <p:tags r:id="rId2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>
            <p:custDataLst>
              <p:tags r:id="rId2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3" name="RemarkBack"/>
            <p:cNvSpPr/>
            <p:nvPr>
              <p:custDataLst>
                <p:tags r:id="rId2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RemarkBlock"/>
            <p:cNvSpPr/>
            <p:nvPr>
              <p:custDataLst>
                <p:tags r:id="rId2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RemarkTitleText"/>
            <p:cNvSpPr txBox="1"/>
            <p:nvPr>
              <p:custDataLst>
                <p:tags r:id="rId2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0" name="组合 39"/>
          <p:cNvGrpSpPr/>
          <p:nvPr>
            <p:custDataLst>
              <p:tags r:id="rId3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7" name="RemarkBack"/>
            <p:cNvSpPr/>
            <p:nvPr>
              <p:custDataLst>
                <p:tags r:id="rId3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RemarkBlock"/>
            <p:cNvSpPr/>
            <p:nvPr>
              <p:custDataLst>
                <p:tags r:id="rId3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RemarkTitleText"/>
            <p:cNvSpPr txBox="1"/>
            <p:nvPr>
              <p:custDataLst>
                <p:tags r:id="rId3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4" name="组合 43"/>
          <p:cNvGrpSpPr/>
          <p:nvPr>
            <p:custDataLst>
              <p:tags r:id="rId3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1" name="RemarkBack"/>
            <p:cNvSpPr/>
            <p:nvPr>
              <p:custDataLst>
                <p:tags r:id="rId3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RemarkBlock"/>
            <p:cNvSpPr/>
            <p:nvPr>
              <p:custDataLst>
                <p:tags r:id="rId3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RemarkTitleText"/>
            <p:cNvSpPr txBox="1"/>
            <p:nvPr>
              <p:custDataLst>
                <p:tags r:id="rId3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>
            <p:custDataLst>
              <p:tags r:id="rId3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5" name="RemarkBack"/>
            <p:cNvSpPr/>
            <p:nvPr>
              <p:custDataLst>
                <p:tags r:id="rId3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RemarkBlock"/>
            <p:cNvSpPr/>
            <p:nvPr>
              <p:custDataLst>
                <p:tags r:id="rId4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RemarkTitleText"/>
            <p:cNvSpPr txBox="1"/>
            <p:nvPr>
              <p:custDataLst>
                <p:tags r:id="rId4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2" name="组合 51"/>
          <p:cNvGrpSpPr/>
          <p:nvPr>
            <p:custDataLst>
              <p:tags r:id="rId4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9" name="RemarkBack"/>
            <p:cNvSpPr/>
            <p:nvPr>
              <p:custDataLst>
                <p:tags r:id="rId4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RemarkBlock"/>
            <p:cNvSpPr/>
            <p:nvPr>
              <p:custDataLst>
                <p:tags r:id="rId4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RemarkTitleText"/>
            <p:cNvSpPr txBox="1"/>
            <p:nvPr>
              <p:custDataLst>
                <p:tags r:id="rId4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6" name="组合 55"/>
          <p:cNvGrpSpPr/>
          <p:nvPr>
            <p:custDataLst>
              <p:tags r:id="rId4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3" name="RemarkBack"/>
            <p:cNvSpPr/>
            <p:nvPr>
              <p:custDataLst>
                <p:tags r:id="rId4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RemarkBlock"/>
            <p:cNvSpPr/>
            <p:nvPr>
              <p:custDataLst>
                <p:tags r:id="rId4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RemarkTitleText"/>
            <p:cNvSpPr txBox="1"/>
            <p:nvPr>
              <p:custDataLst>
                <p:tags r:id="rId4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5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5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5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5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5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8分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60" name="组合 59"/>
          <p:cNvGrpSpPr/>
          <p:nvPr>
            <p:custDataLst>
              <p:tags r:id="rId55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7" name="RemarkBack"/>
            <p:cNvSpPr/>
            <p:nvPr>
              <p:custDataLst>
                <p:tags r:id="rId56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RemarkBlock"/>
            <p:cNvSpPr/>
            <p:nvPr>
              <p:custDataLst>
                <p:tags r:id="rId57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RemarkTitleText"/>
            <p:cNvSpPr txBox="1"/>
            <p:nvPr>
              <p:custDataLst>
                <p:tags r:id="rId58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 descr="tmp4D5B"/>
          <p:cNvPicPr>
            <a:picLocks noChangeAspect="1"/>
          </p:cNvPicPr>
          <p:nvPr>
            <p:custDataLst>
              <p:tags r:id="rId59"/>
            </p:custDataLst>
          </p:nvPr>
        </p:nvPicPr>
        <p:blipFill>
          <a:blip r:embed="rId60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6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77520" y="796925"/>
            <a:ext cx="4572000" cy="71602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. 已知定点整数：X=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-47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，Y=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+53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，试使用变形补码方式分别计算（要求对运算结果进行溢出检测，若溢出，要求指明正溢/负溢）：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（1） X+Y；      （2）X-Y。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先求出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X,Y,-Y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的变形补码：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[X]</a:t>
            </a:r>
            <a:r>
              <a:rPr lang="zh-CN" altLang="en-US" sz="26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补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=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[填空1]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[Y]</a:t>
            </a:r>
            <a:r>
              <a:rPr lang="zh-CN" altLang="en-US" sz="26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[填空2]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[-Y]</a:t>
            </a:r>
            <a:r>
              <a:rPr lang="zh-CN" altLang="en-US" sz="26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[填空3]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[X]</a:t>
            </a:r>
            <a:r>
              <a:rPr lang="zh-CN" altLang="en-US" sz="26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[Y]</a:t>
            </a:r>
            <a:r>
              <a:rPr lang="zh-CN" altLang="en-US" sz="26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[填空4]</a:t>
            </a:r>
            <a:endParaRPr lang="en-US" altLang="zh-CN" sz="2600">
              <a:solidFill>
                <a:srgbClr val="639EF4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即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X+Y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[填空5]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[X]</a:t>
            </a:r>
            <a:r>
              <a:rPr lang="zh-CN" altLang="en-US" sz="26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-[Y]</a:t>
            </a:r>
            <a:r>
              <a:rPr lang="zh-CN" altLang="en-US" sz="26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 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[填空6]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即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X-Y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为 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[填空7]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6184900" y="8612823"/>
            <a:ext cx="4942840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6350000" y="635000"/>
            <a:ext cx="4612640" cy="46037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eaLnBrk="0" hangingPunct="0">
              <a:lnSpc>
                <a:spcPct val="120000"/>
              </a:lnSpc>
            </a:pP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【解】</a:t>
            </a:r>
            <a:r>
              <a:rPr lang="zh-CN" altLang="en-US" sz="2000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：</a:t>
            </a:r>
            <a:endParaRPr lang="zh-CN" altLang="en-US" sz="2000">
              <a:latin typeface="Times New Roman" panose="02020603050405020304" pitchFamily="2" charset="0"/>
              <a:ea typeface="楷体" panose="02010609060101010101" pitchFamily="49" charset="-122"/>
            </a:endParaRPr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            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[x]</a:t>
            </a:r>
            <a:r>
              <a:rPr lang="zh-CN" altLang="en-US" sz="2000" b="1" baseline="-25000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原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=1,101111</a:t>
            </a:r>
            <a:r>
              <a:rPr lang="zh-CN" altLang="en-US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， 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[y]</a:t>
            </a:r>
            <a:r>
              <a:rPr lang="zh-CN" altLang="en-US" sz="2000" b="1" baseline="-25000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原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=0,110101</a:t>
            </a:r>
            <a:endParaRPr lang="en-US" altLang="zh-CN" sz="2000" b="1">
              <a:latin typeface="Times New Roman" panose="02020603050405020304" pitchFamily="2" charset="0"/>
              <a:ea typeface="楷体" panose="02010609060101010101" pitchFamily="49" charset="-122"/>
            </a:endParaRPr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    </a:t>
            </a:r>
            <a:r>
              <a:rPr lang="zh-CN" altLang="en-US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用双符号位表示补码： </a:t>
            </a:r>
            <a:endParaRPr lang="zh-CN" altLang="en-US" sz="2000" b="1">
              <a:latin typeface="Times New Roman" panose="02020603050405020304" pitchFamily="2" charset="0"/>
              <a:ea typeface="楷体" panose="02010609060101010101" pitchFamily="49" charset="-122"/>
            </a:endParaRPr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            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[x]</a:t>
            </a:r>
            <a:r>
              <a:rPr lang="zh-CN" altLang="en-US" sz="2000" b="1" baseline="-25000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补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=11,010001</a:t>
            </a:r>
            <a:r>
              <a:rPr lang="zh-CN" altLang="en-US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，</a:t>
            </a:r>
            <a:endParaRPr lang="en-US" altLang="zh-CN" sz="2000" b="1">
              <a:latin typeface="Times New Roman" panose="02020603050405020304" pitchFamily="2" charset="0"/>
              <a:ea typeface="楷体" panose="02010609060101010101" pitchFamily="49" charset="-122"/>
            </a:endParaRPr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            [y]</a:t>
            </a:r>
            <a:r>
              <a:rPr lang="zh-CN" altLang="en-US" sz="2000" b="1" baseline="-25000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补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=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Arial" panose="020B0604020202020204" pitchFamily="34" charset="0"/>
              </a:rPr>
              <a:t>00,110101</a:t>
            </a:r>
            <a:r>
              <a:rPr lang="zh-CN" altLang="en-US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，</a:t>
            </a:r>
            <a:endParaRPr lang="zh-CN" altLang="en-US" sz="2000" b="1">
              <a:latin typeface="Times New Roman" panose="02020603050405020304" pitchFamily="2" charset="0"/>
              <a:ea typeface="楷体" panose="02010609060101010101" pitchFamily="49" charset="-122"/>
              <a:sym typeface="+mn-ea"/>
            </a:endParaRPr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            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[-y]</a:t>
            </a:r>
            <a:r>
              <a:rPr lang="zh-CN" altLang="en-US" sz="2000" b="1" baseline="-25000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补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=11,001011</a:t>
            </a:r>
            <a:endParaRPr lang="en-US" altLang="zh-CN" sz="2000" b="1">
              <a:latin typeface="Times New Roman" panose="02020603050405020304" pitchFamily="2" charset="0"/>
              <a:ea typeface="楷体" panose="02010609060101010101" pitchFamily="49" charset="-122"/>
            </a:endParaRPr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    </a:t>
            </a:r>
            <a:r>
              <a:rPr lang="zh-CN" altLang="en-US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用双符号位运算并判断</a:t>
            </a:r>
            <a:endParaRPr lang="zh-CN" altLang="en-US" sz="2000" b="1">
              <a:latin typeface="Times New Roman" panose="02020603050405020304" pitchFamily="2" charset="0"/>
              <a:ea typeface="楷体" panose="02010609060101010101" pitchFamily="49" charset="-122"/>
            </a:endParaRPr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     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x+y:     [x]</a:t>
            </a:r>
            <a:r>
              <a:rPr lang="zh-CN" altLang="en-US" sz="2000" b="1" baseline="-25000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补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+[y]</a:t>
            </a:r>
            <a:r>
              <a:rPr lang="zh-CN" altLang="en-US" sz="2000" b="1" baseline="-25000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补</a:t>
            </a:r>
            <a:endParaRPr lang="zh-CN" altLang="en-US" sz="2000" b="1" baseline="-25000">
              <a:latin typeface="Times New Roman" panose="02020603050405020304" pitchFamily="2" charset="0"/>
              <a:ea typeface="楷体" panose="02010609060101010101" pitchFamily="49" charset="-122"/>
              <a:sym typeface="+mn-ea"/>
            </a:endParaRPr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                 =11,010001+00,110101</a:t>
            </a:r>
            <a:endParaRPr lang="en-US" altLang="zh-CN" sz="2000" b="1">
              <a:latin typeface="Times New Roman" panose="02020603050405020304" pitchFamily="2" charset="0"/>
              <a:ea typeface="楷体" panose="02010609060101010101" pitchFamily="49" charset="-122"/>
              <a:sym typeface="+mn-ea"/>
            </a:endParaRPr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                 =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00,000110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  </a:t>
            </a:r>
            <a:endParaRPr lang="en-US" altLang="zh-CN" sz="2000" b="1">
              <a:latin typeface="Times New Roman" panose="02020603050405020304" pitchFamily="2" charset="0"/>
              <a:ea typeface="楷体" panose="02010609060101010101" pitchFamily="49" charset="-122"/>
            </a:endParaRPr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       </a:t>
            </a:r>
            <a:r>
              <a:rPr lang="zh-CN" altLang="en-US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无溢出，</a:t>
            </a:r>
            <a:r>
              <a:rPr lang="zh-CN" altLang="en-US" sz="2000" b="1">
                <a:solidFill>
                  <a:srgbClr val="0000CC"/>
                </a:solidFill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即</a:t>
            </a: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x+y=+110</a:t>
            </a:r>
            <a:endParaRPr lang="en-US" altLang="zh-CN" sz="2000" b="1">
              <a:solidFill>
                <a:srgbClr val="0000CC"/>
              </a:solidFill>
              <a:latin typeface="Times New Roman" panose="02020603050405020304" pitchFamily="2" charset="0"/>
              <a:ea typeface="楷体" panose="02010609060101010101" pitchFamily="49" charset="-122"/>
            </a:endParaRPr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     x-y:         [x]</a:t>
            </a:r>
            <a:r>
              <a:rPr lang="zh-CN" altLang="en-US" sz="2000" b="1" baseline="-25000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补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+[-y]</a:t>
            </a:r>
            <a:r>
              <a:rPr lang="zh-CN" altLang="en-US" sz="2000" b="1" baseline="-25000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补</a:t>
            </a:r>
            <a:endParaRPr lang="zh-CN" altLang="en-US" sz="2000" b="1" baseline="-25000">
              <a:latin typeface="Times New Roman" panose="02020603050405020304" pitchFamily="2" charset="0"/>
              <a:ea typeface="楷体" panose="02010609060101010101" pitchFamily="49" charset="-122"/>
              <a:sym typeface="+mn-ea"/>
            </a:endParaRPr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b="1" baseline="-25000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                           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=11,010001+11,001011</a:t>
            </a:r>
            <a:endParaRPr lang="en-US" altLang="zh-CN" sz="2000" b="1">
              <a:latin typeface="Times New Roman" panose="02020603050405020304" pitchFamily="2" charset="0"/>
              <a:ea typeface="楷体" panose="02010609060101010101" pitchFamily="49" charset="-122"/>
              <a:sym typeface="+mn-ea"/>
            </a:endParaRPr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                  =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10,011100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  </a:t>
            </a:r>
            <a:endParaRPr lang="en-US" altLang="zh-CN" sz="2000" b="1">
              <a:latin typeface="Times New Roman" panose="02020603050405020304" pitchFamily="2" charset="0"/>
              <a:ea typeface="楷体" panose="02010609060101010101" pitchFamily="49" charset="-122"/>
            </a:endParaRPr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        </a:t>
            </a:r>
            <a:r>
              <a:rPr lang="zh-CN" altLang="en-US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符号位为</a:t>
            </a:r>
            <a:r>
              <a:rPr lang="en-US" altLang="zh-CN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“10”</a:t>
            </a:r>
            <a:r>
              <a:rPr lang="zh-CN" altLang="en-US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，</a:t>
            </a:r>
            <a:r>
              <a:rPr lang="zh-CN" altLang="en-US" sz="2000" b="1">
                <a:solidFill>
                  <a:srgbClr val="0000CC"/>
                </a:solidFill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溢出，下溢</a:t>
            </a:r>
            <a:r>
              <a:rPr lang="zh-CN" altLang="en-US" sz="2000" b="1">
                <a:latin typeface="Times New Roman" panose="02020603050405020304" pitchFamily="2" charset="0"/>
                <a:ea typeface="楷体" panose="02010609060101010101" pitchFamily="49" charset="-122"/>
                <a:sym typeface="+mn-ea"/>
              </a:rPr>
              <a:t> 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>
            <p:custDataLst>
              <p:tags r:id="rId5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1" name="RemarkBack"/>
            <p:cNvSpPr/>
            <p:nvPr>
              <p:custDataLst>
                <p:tags r:id="rId6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RemarkBlock"/>
            <p:cNvSpPr/>
            <p:nvPr>
              <p:custDataLst>
                <p:tags r:id="rId7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RemarkTitleText"/>
            <p:cNvSpPr txBox="1"/>
            <p:nvPr>
              <p:custDataLst>
                <p:tags r:id="rId8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9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9" name="RemarkBack"/>
            <p:cNvSpPr/>
            <p:nvPr>
              <p:custDataLst>
                <p:tags r:id="rId10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RemarkBlock"/>
            <p:cNvSpPr/>
            <p:nvPr>
              <p:custDataLst>
                <p:tags r:id="rId11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RemarkTitleText"/>
            <p:cNvSpPr txBox="1"/>
            <p:nvPr>
              <p:custDataLst>
                <p:tags r:id="rId12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3" name="组合 22"/>
          <p:cNvGrpSpPr/>
          <p:nvPr>
            <p:custDataLst>
              <p:tags r:id="rId13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0" name="RemarkBack"/>
            <p:cNvSpPr/>
            <p:nvPr>
              <p:custDataLst>
                <p:tags r:id="rId14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RemarkBlock"/>
            <p:cNvSpPr/>
            <p:nvPr>
              <p:custDataLst>
                <p:tags r:id="rId15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RemarkTitleText"/>
            <p:cNvSpPr txBox="1"/>
            <p:nvPr>
              <p:custDataLst>
                <p:tags r:id="rId16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7" name="组合 26"/>
          <p:cNvGrpSpPr/>
          <p:nvPr>
            <p:custDataLst>
              <p:tags r:id="rId17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4" name="RemarkBack"/>
            <p:cNvSpPr/>
            <p:nvPr>
              <p:custDataLst>
                <p:tags r:id="rId18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RemarkBlock"/>
            <p:cNvSpPr/>
            <p:nvPr>
              <p:custDataLst>
                <p:tags r:id="rId19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RemarkTitleText"/>
            <p:cNvSpPr txBox="1"/>
            <p:nvPr>
              <p:custDataLst>
                <p:tags r:id="rId20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>
            <p:custDataLst>
              <p:tags r:id="rId21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8" name="RemarkBack"/>
            <p:cNvSpPr/>
            <p:nvPr>
              <p:custDataLst>
                <p:tags r:id="rId22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RemarkBlock"/>
            <p:cNvSpPr/>
            <p:nvPr>
              <p:custDataLst>
                <p:tags r:id="rId23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RemarkTitleText"/>
            <p:cNvSpPr txBox="1"/>
            <p:nvPr>
              <p:custDataLst>
                <p:tags r:id="rId24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5" name="组合 34"/>
          <p:cNvGrpSpPr/>
          <p:nvPr>
            <p:custDataLst>
              <p:tags r:id="rId25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2" name="RemarkBack"/>
            <p:cNvSpPr/>
            <p:nvPr>
              <p:custDataLst>
                <p:tags r:id="rId26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RemarkBlock"/>
            <p:cNvSpPr/>
            <p:nvPr>
              <p:custDataLst>
                <p:tags r:id="rId27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RemarkTitleText"/>
            <p:cNvSpPr txBox="1"/>
            <p:nvPr>
              <p:custDataLst>
                <p:tags r:id="rId28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9" name="组合 38"/>
          <p:cNvGrpSpPr/>
          <p:nvPr>
            <p:custDataLst>
              <p:tags r:id="rId29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6" name="RemarkBack"/>
            <p:cNvSpPr/>
            <p:nvPr>
              <p:custDataLst>
                <p:tags r:id="rId30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RemarkBlock"/>
            <p:cNvSpPr/>
            <p:nvPr>
              <p:custDataLst>
                <p:tags r:id="rId31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RemarkTitleText"/>
            <p:cNvSpPr txBox="1"/>
            <p:nvPr>
              <p:custDataLst>
                <p:tags r:id="rId32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3" name="组合 42"/>
          <p:cNvGrpSpPr/>
          <p:nvPr>
            <p:custDataLst>
              <p:tags r:id="rId33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0" name="RemarkBack"/>
            <p:cNvSpPr/>
            <p:nvPr>
              <p:custDataLst>
                <p:tags r:id="rId34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RemarkBlock"/>
            <p:cNvSpPr/>
            <p:nvPr>
              <p:custDataLst>
                <p:tags r:id="rId35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RemarkTitleText"/>
            <p:cNvSpPr txBox="1"/>
            <p:nvPr>
              <p:custDataLst>
                <p:tags r:id="rId36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>
            <p:custDataLst>
              <p:tags r:id="rId37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4" name="RemarkBack"/>
            <p:cNvSpPr/>
            <p:nvPr>
              <p:custDataLst>
                <p:tags r:id="rId38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RemarkBlock"/>
            <p:cNvSpPr/>
            <p:nvPr>
              <p:custDataLst>
                <p:tags r:id="rId39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RemarkTitleText"/>
            <p:cNvSpPr txBox="1"/>
            <p:nvPr>
              <p:custDataLst>
                <p:tags r:id="rId40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1" name="组合 50"/>
          <p:cNvGrpSpPr/>
          <p:nvPr>
            <p:custDataLst>
              <p:tags r:id="rId41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8" name="RemarkBack"/>
            <p:cNvSpPr/>
            <p:nvPr>
              <p:custDataLst>
                <p:tags r:id="rId42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RemarkBlock"/>
            <p:cNvSpPr/>
            <p:nvPr>
              <p:custDataLst>
                <p:tags r:id="rId43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RemarkTitleText"/>
            <p:cNvSpPr txBox="1"/>
            <p:nvPr>
              <p:custDataLst>
                <p:tags r:id="rId44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5" name="组合 54"/>
          <p:cNvGrpSpPr/>
          <p:nvPr>
            <p:custDataLst>
              <p:tags r:id="rId45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2" name="RemarkBack"/>
            <p:cNvSpPr/>
            <p:nvPr>
              <p:custDataLst>
                <p:tags r:id="rId46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RemarkBlock"/>
            <p:cNvSpPr/>
            <p:nvPr>
              <p:custDataLst>
                <p:tags r:id="rId47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RemarkTitleText"/>
            <p:cNvSpPr txBox="1"/>
            <p:nvPr>
              <p:custDataLst>
                <p:tags r:id="rId48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9" name="组合 58"/>
          <p:cNvGrpSpPr/>
          <p:nvPr>
            <p:custDataLst>
              <p:tags r:id="rId49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6" name="RemarkBack"/>
            <p:cNvSpPr/>
            <p:nvPr>
              <p:custDataLst>
                <p:tags r:id="rId50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RemarkBlock"/>
            <p:cNvSpPr/>
            <p:nvPr>
              <p:custDataLst>
                <p:tags r:id="rId51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RemarkTitleText"/>
            <p:cNvSpPr txBox="1"/>
            <p:nvPr>
              <p:custDataLst>
                <p:tags r:id="rId52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3" name="组合 62"/>
          <p:cNvGrpSpPr/>
          <p:nvPr>
            <p:custDataLst>
              <p:tags r:id="rId53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60" name="RemarkBack"/>
            <p:cNvSpPr/>
            <p:nvPr>
              <p:custDataLst>
                <p:tags r:id="rId54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RemarkBlock"/>
            <p:cNvSpPr/>
            <p:nvPr>
              <p:custDataLst>
                <p:tags r:id="rId55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RemarkTitleText"/>
            <p:cNvSpPr txBox="1"/>
            <p:nvPr>
              <p:custDataLst>
                <p:tags r:id="rId56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7" name="组合 66"/>
          <p:cNvGrpSpPr/>
          <p:nvPr>
            <p:custDataLst>
              <p:tags r:id="rId57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64" name="RemarkBack"/>
            <p:cNvSpPr/>
            <p:nvPr>
              <p:custDataLst>
                <p:tags r:id="rId58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RemarkBlock"/>
            <p:cNvSpPr/>
            <p:nvPr>
              <p:custDataLst>
                <p:tags r:id="rId59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RemarkTitleText"/>
            <p:cNvSpPr txBox="1"/>
            <p:nvPr>
              <p:custDataLst>
                <p:tags r:id="rId60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1" name="组合 70"/>
          <p:cNvGrpSpPr/>
          <p:nvPr>
            <p:custDataLst>
              <p:tags r:id="rId61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68" name="RemarkBack"/>
            <p:cNvSpPr/>
            <p:nvPr>
              <p:custDataLst>
                <p:tags r:id="rId62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RemarkBlock"/>
            <p:cNvSpPr/>
            <p:nvPr>
              <p:custDataLst>
                <p:tags r:id="rId63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RemarkTitleText"/>
            <p:cNvSpPr txBox="1"/>
            <p:nvPr>
              <p:custDataLst>
                <p:tags r:id="rId64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5" name="组合 74"/>
          <p:cNvGrpSpPr/>
          <p:nvPr>
            <p:custDataLst>
              <p:tags r:id="rId65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72" name="RemarkBack"/>
            <p:cNvSpPr/>
            <p:nvPr>
              <p:custDataLst>
                <p:tags r:id="rId66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RemarkBlock"/>
            <p:cNvSpPr/>
            <p:nvPr>
              <p:custDataLst>
                <p:tags r:id="rId67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RemarkTitleText"/>
            <p:cNvSpPr txBox="1"/>
            <p:nvPr>
              <p:custDataLst>
                <p:tags r:id="rId68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9" name="组合 78"/>
          <p:cNvGrpSpPr/>
          <p:nvPr>
            <p:custDataLst>
              <p:tags r:id="rId69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76" name="RemarkBack"/>
            <p:cNvSpPr/>
            <p:nvPr>
              <p:custDataLst>
                <p:tags r:id="rId70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RemarkBlock"/>
            <p:cNvSpPr/>
            <p:nvPr>
              <p:custDataLst>
                <p:tags r:id="rId71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RemarkTitleText"/>
            <p:cNvSpPr txBox="1"/>
            <p:nvPr>
              <p:custDataLst>
                <p:tags r:id="rId72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73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74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7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7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77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17分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83" name="组合 82"/>
          <p:cNvGrpSpPr/>
          <p:nvPr>
            <p:custDataLst>
              <p:tags r:id="rId7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80" name="RemarkBack"/>
            <p:cNvSpPr/>
            <p:nvPr>
              <p:custDataLst>
                <p:tags r:id="rId7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RemarkBlock"/>
            <p:cNvSpPr/>
            <p:nvPr>
              <p:custDataLst>
                <p:tags r:id="rId8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RemarkTitleText"/>
            <p:cNvSpPr txBox="1"/>
            <p:nvPr>
              <p:custDataLst>
                <p:tags r:id="rId8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 descr="tmp1382"/>
          <p:cNvPicPr>
            <a:picLocks noChangeAspect="1"/>
          </p:cNvPicPr>
          <p:nvPr>
            <p:custDataLst>
              <p:tags r:id="rId82"/>
            </p:custDataLst>
          </p:nvPr>
        </p:nvPicPr>
        <p:blipFill>
          <a:blip r:embed="rId83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8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85775" y="647700"/>
            <a:ext cx="4693920" cy="79654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 已知 X=-0.101011，Y=0.111011，试求： （1） [X/2]补=</a:t>
            </a:r>
            <a:r>
              <a:rPr lang="en-US" altLang="zh-CN" sz="24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[填空1]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         [-Y/4]补=</a:t>
            </a:r>
            <a:r>
              <a:rPr lang="en-US" altLang="zh-CN" sz="24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[填空2]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注：先求对应补码然后再移位。  （2）利用（1）的计算结果，用变形补码计算并判断溢出：        X/2-Y/4  [X/2]补+ [-Y/4]补=</a:t>
            </a:r>
            <a:r>
              <a:rPr lang="en-US" altLang="zh-CN" sz="24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[填空3]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  即 X/2-Y/4的结果为</a:t>
            </a:r>
            <a:r>
              <a:rPr lang="en-US" altLang="zh-CN" sz="24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[填空4]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  若溢出注明上溢或下溢（正溢或负溢），若不溢出，给出计算结果真值。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6184900" y="8612823"/>
            <a:ext cx="4942840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6299200" y="635000"/>
            <a:ext cx="4612640" cy="673925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240AE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【解】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(1) [X]</a:t>
            </a:r>
            <a:r>
              <a:rPr lang="en-US" altLang="zh-CN" sz="24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 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=1.010101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[X/2]</a:t>
            </a:r>
            <a:r>
              <a:rPr lang="en-US" altLang="zh-CN" sz="24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=1.1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010101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[Y]</a:t>
            </a:r>
            <a:r>
              <a:rPr lang="en-US" altLang="zh-CN" sz="24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=0.111011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[-Y]</a:t>
            </a:r>
            <a:r>
              <a:rPr lang="en-US" altLang="zh-CN" sz="24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 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=1.000101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[-Y/4]</a:t>
            </a:r>
            <a:r>
              <a:rPr lang="en-US" altLang="zh-CN" sz="24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=1.110001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(2)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[X/2]</a:t>
            </a:r>
            <a:r>
              <a:rPr lang="en-US" altLang="zh-CN" sz="24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[-Y/4]</a:t>
            </a:r>
            <a:r>
              <a:rPr lang="en-US" altLang="zh-CN" sz="24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=1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1.1010101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+11.11000101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=11.01101111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没有溢出，因此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X/2-Y/4=-0.10010001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>
            <p:custDataLst>
              <p:tags r:id="rId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2" name="RemarkBack"/>
            <p:cNvSpPr/>
            <p:nvPr>
              <p:custDataLst>
                <p:tags r:id="rId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RemarkBlock"/>
            <p:cNvSpPr/>
            <p:nvPr>
              <p:custDataLst>
                <p:tags r:id="rId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RemarkTitleText"/>
            <p:cNvSpPr txBox="1"/>
            <p:nvPr>
              <p:custDataLst>
                <p:tags r:id="rId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1" name="组合 20"/>
          <p:cNvGrpSpPr/>
          <p:nvPr>
            <p:custDataLst>
              <p:tags r:id="rId1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8" name="RemarkBack"/>
            <p:cNvSpPr/>
            <p:nvPr>
              <p:custDataLst>
                <p:tags r:id="rId1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RemarkBlock"/>
            <p:cNvSpPr/>
            <p:nvPr>
              <p:custDataLst>
                <p:tags r:id="rId1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RemarkTitleText"/>
            <p:cNvSpPr txBox="1"/>
            <p:nvPr>
              <p:custDataLst>
                <p:tags r:id="rId1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1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0" name="RemarkBack"/>
            <p:cNvSpPr/>
            <p:nvPr>
              <p:custDataLst>
                <p:tags r:id="rId1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RemarkBlock"/>
            <p:cNvSpPr/>
            <p:nvPr>
              <p:custDataLst>
                <p:tags r:id="rId1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1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5" name="RemarkBack"/>
            <p:cNvSpPr/>
            <p:nvPr>
              <p:custDataLst>
                <p:tags r:id="rId1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RemarkBlock"/>
            <p:cNvSpPr/>
            <p:nvPr>
              <p:custDataLst>
                <p:tags r:id="rId2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RemarkTitleText"/>
            <p:cNvSpPr txBox="1"/>
            <p:nvPr>
              <p:custDataLst>
                <p:tags r:id="rId2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2" name="组合 31"/>
          <p:cNvGrpSpPr/>
          <p:nvPr>
            <p:custDataLst>
              <p:tags r:id="rId2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9" name="RemarkBack"/>
            <p:cNvSpPr/>
            <p:nvPr>
              <p:custDataLst>
                <p:tags r:id="rId2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RemarkBlock"/>
            <p:cNvSpPr/>
            <p:nvPr>
              <p:custDataLst>
                <p:tags r:id="rId2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RemarkTitleText"/>
            <p:cNvSpPr txBox="1"/>
            <p:nvPr>
              <p:custDataLst>
                <p:tags r:id="rId2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>
            <p:custDataLst>
              <p:tags r:id="rId2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3" name="RemarkBack"/>
            <p:cNvSpPr/>
            <p:nvPr>
              <p:custDataLst>
                <p:tags r:id="rId2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RemarkBlock"/>
            <p:cNvSpPr/>
            <p:nvPr>
              <p:custDataLst>
                <p:tags r:id="rId2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RemarkTitleText"/>
            <p:cNvSpPr txBox="1"/>
            <p:nvPr>
              <p:custDataLst>
                <p:tags r:id="rId2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0" name="组合 39"/>
          <p:cNvGrpSpPr/>
          <p:nvPr>
            <p:custDataLst>
              <p:tags r:id="rId3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7" name="RemarkBack"/>
            <p:cNvSpPr/>
            <p:nvPr>
              <p:custDataLst>
                <p:tags r:id="rId3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RemarkBlock"/>
            <p:cNvSpPr/>
            <p:nvPr>
              <p:custDataLst>
                <p:tags r:id="rId3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RemarkTitleText"/>
            <p:cNvSpPr txBox="1"/>
            <p:nvPr>
              <p:custDataLst>
                <p:tags r:id="rId3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4" name="组合 43"/>
          <p:cNvGrpSpPr/>
          <p:nvPr>
            <p:custDataLst>
              <p:tags r:id="rId3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1" name="RemarkBack"/>
            <p:cNvSpPr/>
            <p:nvPr>
              <p:custDataLst>
                <p:tags r:id="rId3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RemarkBlock"/>
            <p:cNvSpPr/>
            <p:nvPr>
              <p:custDataLst>
                <p:tags r:id="rId3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RemarkTitleText"/>
            <p:cNvSpPr txBox="1"/>
            <p:nvPr>
              <p:custDataLst>
                <p:tags r:id="rId3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>
            <p:custDataLst>
              <p:tags r:id="rId3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5" name="RemarkBack"/>
            <p:cNvSpPr/>
            <p:nvPr>
              <p:custDataLst>
                <p:tags r:id="rId3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RemarkBlock"/>
            <p:cNvSpPr/>
            <p:nvPr>
              <p:custDataLst>
                <p:tags r:id="rId4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RemarkTitleText"/>
            <p:cNvSpPr txBox="1"/>
            <p:nvPr>
              <p:custDataLst>
                <p:tags r:id="rId4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2" name="组合 51"/>
          <p:cNvGrpSpPr/>
          <p:nvPr>
            <p:custDataLst>
              <p:tags r:id="rId4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9" name="RemarkBack"/>
            <p:cNvSpPr/>
            <p:nvPr>
              <p:custDataLst>
                <p:tags r:id="rId4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RemarkBlock"/>
            <p:cNvSpPr/>
            <p:nvPr>
              <p:custDataLst>
                <p:tags r:id="rId4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RemarkTitleText"/>
            <p:cNvSpPr txBox="1"/>
            <p:nvPr>
              <p:custDataLst>
                <p:tags r:id="rId4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6" name="组合 55"/>
          <p:cNvGrpSpPr/>
          <p:nvPr>
            <p:custDataLst>
              <p:tags r:id="rId4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3" name="RemarkBack"/>
            <p:cNvSpPr/>
            <p:nvPr>
              <p:custDataLst>
                <p:tags r:id="rId4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RemarkBlock"/>
            <p:cNvSpPr/>
            <p:nvPr>
              <p:custDataLst>
                <p:tags r:id="rId4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RemarkTitleText"/>
            <p:cNvSpPr txBox="1"/>
            <p:nvPr>
              <p:custDataLst>
                <p:tags r:id="rId4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0" name="组合 59"/>
          <p:cNvGrpSpPr/>
          <p:nvPr>
            <p:custDataLst>
              <p:tags r:id="rId5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7" name="RemarkBack"/>
            <p:cNvSpPr/>
            <p:nvPr>
              <p:custDataLst>
                <p:tags r:id="rId5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RemarkBlock"/>
            <p:cNvSpPr/>
            <p:nvPr>
              <p:custDataLst>
                <p:tags r:id="rId5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RemarkTitleText"/>
            <p:cNvSpPr txBox="1"/>
            <p:nvPr>
              <p:custDataLst>
                <p:tags r:id="rId5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4" name="组合 63"/>
          <p:cNvGrpSpPr/>
          <p:nvPr>
            <p:custDataLst>
              <p:tags r:id="rId5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61" name="RemarkBack"/>
            <p:cNvSpPr/>
            <p:nvPr>
              <p:custDataLst>
                <p:tags r:id="rId5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RemarkBlock"/>
            <p:cNvSpPr/>
            <p:nvPr>
              <p:custDataLst>
                <p:tags r:id="rId5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RemarkTitleText"/>
            <p:cNvSpPr txBox="1"/>
            <p:nvPr>
              <p:custDataLst>
                <p:tags r:id="rId5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8" name="组合 67"/>
          <p:cNvGrpSpPr/>
          <p:nvPr>
            <p:custDataLst>
              <p:tags r:id="rId5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65" name="RemarkBack"/>
            <p:cNvSpPr/>
            <p:nvPr>
              <p:custDataLst>
                <p:tags r:id="rId5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RemarkBlock"/>
            <p:cNvSpPr/>
            <p:nvPr>
              <p:custDataLst>
                <p:tags r:id="rId6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RemarkTitleText"/>
            <p:cNvSpPr txBox="1"/>
            <p:nvPr>
              <p:custDataLst>
                <p:tags r:id="rId6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2" name="组合 71"/>
          <p:cNvGrpSpPr/>
          <p:nvPr>
            <p:custDataLst>
              <p:tags r:id="rId6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69" name="RemarkBack"/>
            <p:cNvSpPr/>
            <p:nvPr>
              <p:custDataLst>
                <p:tags r:id="rId6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RemarkBlock"/>
            <p:cNvSpPr/>
            <p:nvPr>
              <p:custDataLst>
                <p:tags r:id="rId6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" name="RemarkTitleText"/>
            <p:cNvSpPr txBox="1"/>
            <p:nvPr>
              <p:custDataLst>
                <p:tags r:id="rId6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6" name="组合 75"/>
          <p:cNvGrpSpPr/>
          <p:nvPr>
            <p:custDataLst>
              <p:tags r:id="rId6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73" name="RemarkBack"/>
            <p:cNvSpPr/>
            <p:nvPr>
              <p:custDataLst>
                <p:tags r:id="rId6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RemarkBlock"/>
            <p:cNvSpPr/>
            <p:nvPr>
              <p:custDataLst>
                <p:tags r:id="rId6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RemarkTitleText"/>
            <p:cNvSpPr txBox="1"/>
            <p:nvPr>
              <p:custDataLst>
                <p:tags r:id="rId6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0" name="组合 79"/>
          <p:cNvGrpSpPr/>
          <p:nvPr>
            <p:custDataLst>
              <p:tags r:id="rId7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77" name="RemarkBack"/>
            <p:cNvSpPr/>
            <p:nvPr>
              <p:custDataLst>
                <p:tags r:id="rId7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RemarkBlock"/>
            <p:cNvSpPr/>
            <p:nvPr>
              <p:custDataLst>
                <p:tags r:id="rId7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RemarkTitleText"/>
            <p:cNvSpPr txBox="1"/>
            <p:nvPr>
              <p:custDataLst>
                <p:tags r:id="rId7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4" name="组合 83"/>
          <p:cNvGrpSpPr/>
          <p:nvPr>
            <p:custDataLst>
              <p:tags r:id="rId7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81" name="RemarkBack"/>
            <p:cNvSpPr/>
            <p:nvPr>
              <p:custDataLst>
                <p:tags r:id="rId7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RemarkBlock"/>
            <p:cNvSpPr/>
            <p:nvPr>
              <p:custDataLst>
                <p:tags r:id="rId7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RemarkTitleText"/>
            <p:cNvSpPr txBox="1"/>
            <p:nvPr>
              <p:custDataLst>
                <p:tags r:id="rId7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8" name="组合 87"/>
          <p:cNvGrpSpPr/>
          <p:nvPr>
            <p:custDataLst>
              <p:tags r:id="rId7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85" name="RemarkBack"/>
            <p:cNvSpPr/>
            <p:nvPr>
              <p:custDataLst>
                <p:tags r:id="rId7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RemarkBlock"/>
            <p:cNvSpPr/>
            <p:nvPr>
              <p:custDataLst>
                <p:tags r:id="rId8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RemarkTitleText"/>
            <p:cNvSpPr txBox="1"/>
            <p:nvPr>
              <p:custDataLst>
                <p:tags r:id="rId8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" name="组合 91"/>
          <p:cNvGrpSpPr/>
          <p:nvPr>
            <p:custDataLst>
              <p:tags r:id="rId8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89" name="RemarkBack"/>
            <p:cNvSpPr/>
            <p:nvPr>
              <p:custDataLst>
                <p:tags r:id="rId8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RemarkBlock"/>
            <p:cNvSpPr/>
            <p:nvPr>
              <p:custDataLst>
                <p:tags r:id="rId8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RemarkTitleText"/>
            <p:cNvSpPr txBox="1"/>
            <p:nvPr>
              <p:custDataLst>
                <p:tags r:id="rId8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6" name="组合 95"/>
          <p:cNvGrpSpPr/>
          <p:nvPr>
            <p:custDataLst>
              <p:tags r:id="rId8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93" name="RemarkBack"/>
            <p:cNvSpPr/>
            <p:nvPr>
              <p:custDataLst>
                <p:tags r:id="rId8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RemarkBlock"/>
            <p:cNvSpPr/>
            <p:nvPr>
              <p:custDataLst>
                <p:tags r:id="rId8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RemarkTitleText"/>
            <p:cNvSpPr txBox="1"/>
            <p:nvPr>
              <p:custDataLst>
                <p:tags r:id="rId8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0" name="组合 99"/>
          <p:cNvGrpSpPr/>
          <p:nvPr>
            <p:custDataLst>
              <p:tags r:id="rId9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97" name="RemarkBack"/>
            <p:cNvSpPr/>
            <p:nvPr>
              <p:custDataLst>
                <p:tags r:id="rId9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" name="RemarkBlock"/>
            <p:cNvSpPr/>
            <p:nvPr>
              <p:custDataLst>
                <p:tags r:id="rId9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" name="RemarkTitleText"/>
            <p:cNvSpPr txBox="1"/>
            <p:nvPr>
              <p:custDataLst>
                <p:tags r:id="rId9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94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95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9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9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98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  <a:endParaRPr lang="en-US" altLang="zh-CN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04" name="组合 103"/>
          <p:cNvGrpSpPr/>
          <p:nvPr>
            <p:custDataLst>
              <p:tags r:id="rId99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01" name="RemarkBack"/>
            <p:cNvSpPr/>
            <p:nvPr>
              <p:custDataLst>
                <p:tags r:id="rId100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" name="RemarkBlock"/>
            <p:cNvSpPr/>
            <p:nvPr>
              <p:custDataLst>
                <p:tags r:id="rId101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" name="RemarkTitleText"/>
            <p:cNvSpPr txBox="1"/>
            <p:nvPr>
              <p:custDataLst>
                <p:tags r:id="rId102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 descr="tmp3C95"/>
          <p:cNvPicPr>
            <a:picLocks noChangeAspect="1"/>
          </p:cNvPicPr>
          <p:nvPr>
            <p:custDataLst>
              <p:tags r:id="rId103"/>
            </p:custDataLst>
          </p:nvPr>
        </p:nvPicPr>
        <p:blipFill>
          <a:blip r:embed="rId104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0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p="http://schemas.openxmlformats.org/presentationml/2006/main">
  <p:tag name="PROBLEMREMARKTITLE" val="ProblemRemarkBoardTitle"/>
</p:tagLst>
</file>

<file path=ppt/tags/tag101.xml><?xml version="1.0" encoding="utf-8"?>
<p:tagLst xmlns:p="http://schemas.openxmlformats.org/presentationml/2006/main">
  <p:tag name="PROBLEMREMARKTITLE" val="ProblemRemarkBoardTitle"/>
</p:tagLst>
</file>

<file path=ppt/tags/tag102.xml><?xml version="1.0" encoding="utf-8"?>
<p:tagLst xmlns:p="http://schemas.openxmlformats.org/presentationml/2006/main">
  <p:tag name="PROBLEMREMARKTITLE" val="ProblemRemarkBoardTitle"/>
</p:tagLst>
</file>

<file path=ppt/tags/tag103.xml><?xml version="1.0" encoding="utf-8"?>
<p:tagLst xmlns:p="http://schemas.openxmlformats.org/presentationml/2006/main">
  <p:tag name="PROBLEMREMARKTITLE" val="ProblemRemarkBoardTitle"/>
</p:tagLst>
</file>

<file path=ppt/tags/tag104.xml><?xml version="1.0" encoding="utf-8"?>
<p:tagLst xmlns:p="http://schemas.openxmlformats.org/presentationml/2006/main">
  <p:tag name="PROBLEMREMARKTITLE" val="ProblemRemarkBoardTitle"/>
</p:tagLst>
</file>

<file path=ppt/tags/tag105.xml><?xml version="1.0" encoding="utf-8"?>
<p:tagLst xmlns:p="http://schemas.openxmlformats.org/presentationml/2006/main">
  <p:tag name="PROBLEMREMARKTITLE" val="ProblemRemarkBoardTitle"/>
</p:tagLst>
</file>

<file path=ppt/tags/tag106.xml><?xml version="1.0" encoding="utf-8"?>
<p:tagLst xmlns:p="http://schemas.openxmlformats.org/presentationml/2006/main">
  <p:tag name="PROBLEMREMARKTITLE" val="ProblemRemarkBoardTitle"/>
</p:tagLst>
</file>

<file path=ppt/tags/tag107.xml><?xml version="1.0" encoding="utf-8"?>
<p:tagLst xmlns:p="http://schemas.openxmlformats.org/presentationml/2006/main">
  <p:tag name="PROBLEMREMARKTITLE" val="ProblemRemarkBoardTitle"/>
</p:tagLst>
</file>

<file path=ppt/tags/tag108.xml><?xml version="1.0" encoding="utf-8"?>
<p:tagLst xmlns:p="http://schemas.openxmlformats.org/presentationml/2006/main">
  <p:tag name="PROBLEMREMARKTITLE" val="ProblemRemarkBoardTitle"/>
</p:tagLst>
</file>

<file path=ppt/tags/tag109.xml><?xml version="1.0" encoding="utf-8"?>
<p:tagLst xmlns:p="http://schemas.openxmlformats.org/presentationml/2006/main">
  <p:tag name="PROBLEMREMARKTITLE" val="ProblemRemarkBoardTitle"/>
</p:tagLst>
</file>

<file path=ppt/tags/tag1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10.xml><?xml version="1.0" encoding="utf-8"?>
<p:tagLst xmlns:p="http://schemas.openxmlformats.org/presentationml/2006/main">
  <p:tag name="PROBLEMREMARKTITLE" val="ProblemRemarkBoardTitle"/>
</p:tagLst>
</file>

<file path=ppt/tags/tag111.xml><?xml version="1.0" encoding="utf-8"?>
<p:tagLst xmlns:p="http://schemas.openxmlformats.org/presentationml/2006/main">
  <p:tag name="PROBLEMREMARKTITLE" val="ProblemRemarkBoardTitle"/>
</p:tagLst>
</file>

<file path=ppt/tags/tag112.xml><?xml version="1.0" encoding="utf-8"?>
<p:tagLst xmlns:p="http://schemas.openxmlformats.org/presentationml/2006/main">
  <p:tag name="PROBLEMREMARKTITLE" val="ProblemRemarkBoardTitle"/>
</p:tagLst>
</file>

<file path=ppt/tags/tag113.xml><?xml version="1.0" encoding="utf-8"?>
<p:tagLst xmlns:p="http://schemas.openxmlformats.org/presentationml/2006/main">
  <p:tag name="PROBLEMREMARKTITLE" val="ProblemRemarkBoardTitle"/>
</p:tagLst>
</file>

<file path=ppt/tags/tag114.xml><?xml version="1.0" encoding="utf-8"?>
<p:tagLst xmlns:p="http://schemas.openxmlformats.org/presentationml/2006/main">
  <p:tag name="PROBLEMREMARKTITLE" val="ProblemRemarkBoardTitle"/>
</p:tagLst>
</file>

<file path=ppt/tags/tag115.xml><?xml version="1.0" encoding="utf-8"?>
<p:tagLst xmlns:p="http://schemas.openxmlformats.org/presentationml/2006/main">
  <p:tag name="PROBLEMREMARKTITLE" val="ProblemRemarkBoardTitle"/>
</p:tagLst>
</file>

<file path=ppt/tags/tag116.xml><?xml version="1.0" encoding="utf-8"?>
<p:tagLst xmlns:p="http://schemas.openxmlformats.org/presentationml/2006/main">
  <p:tag name="PROBLEMREMARKTITLE" val="ProblemRemarkBoardTitle"/>
</p:tagLst>
</file>

<file path=ppt/tags/tag117.xml><?xml version="1.0" encoding="utf-8"?>
<p:tagLst xmlns:p="http://schemas.openxmlformats.org/presentationml/2006/main">
  <p:tag name="PROBLEMREMARKTITLE" val="ProblemRemarkBoardTitle"/>
</p:tagLst>
</file>

<file path=ppt/tags/tag118.xml><?xml version="1.0" encoding="utf-8"?>
<p:tagLst xmlns:p="http://schemas.openxmlformats.org/presentationml/2006/main">
  <p:tag name="PROBLEMREMARKTITLE" val="ProblemRemarkBoardTitle"/>
</p:tagLst>
</file>

<file path=ppt/tags/tag119.xml><?xml version="1.0" encoding="utf-8"?>
<p:tagLst xmlns:p="http://schemas.openxmlformats.org/presentationml/2006/main">
  <p:tag name="PROBLEMREMARKTITLE" val="ProblemRemarkBoardTitle"/>
</p:tagLst>
</file>

<file path=ppt/tags/tag1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0.xml><?xml version="1.0" encoding="utf-8"?>
<p:tagLst xmlns:p="http://schemas.openxmlformats.org/presentationml/2006/main">
  <p:tag name="PROBLEMREMARKTITLE" val="ProblemRemarkBoardTitle"/>
</p:tagLst>
</file>

<file path=ppt/tags/tag121.xml><?xml version="1.0" encoding="utf-8"?>
<p:tagLst xmlns:p="http://schemas.openxmlformats.org/presentationml/2006/main">
  <p:tag name="PROBLEMREMARKTITLE" val="ProblemRemarkBoardTitle"/>
</p:tagLst>
</file>

<file path=ppt/tags/tag122.xml><?xml version="1.0" encoding="utf-8"?>
<p:tagLst xmlns:p="http://schemas.openxmlformats.org/presentationml/2006/main">
  <p:tag name="PROBLEMREMARKTITLE" val="ProblemRemarkBoardTitle"/>
</p:tagLst>
</file>

<file path=ppt/tags/tag123.xml><?xml version="1.0" encoding="utf-8"?>
<p:tagLst xmlns:p="http://schemas.openxmlformats.org/presentationml/2006/main">
  <p:tag name="PROBLEMREMARKTITLE" val="ProblemRemarkBoardTitle"/>
</p:tagLst>
</file>

<file path=ppt/tags/tag124.xml><?xml version="1.0" encoding="utf-8"?>
<p:tagLst xmlns:p="http://schemas.openxmlformats.org/presentationml/2006/main">
  <p:tag name="PROBLEMREMARKTITLE" val="ProblemRemarkBoardTitle"/>
</p:tagLst>
</file>

<file path=ppt/tags/tag125.xml><?xml version="1.0" encoding="utf-8"?>
<p:tagLst xmlns:p="http://schemas.openxmlformats.org/presentationml/2006/main">
  <p:tag name="PROBLEMREMARKTITLE" val="ProblemRemarkBoardTitle"/>
</p:tagLst>
</file>

<file path=ppt/tags/tag126.xml><?xml version="1.0" encoding="utf-8"?>
<p:tagLst xmlns:p="http://schemas.openxmlformats.org/presentationml/2006/main">
  <p:tag name="PROBLEMREMARKTITLE" val="ProblemRemarkBoardTitle"/>
</p:tagLst>
</file>

<file path=ppt/tags/tag127.xml><?xml version="1.0" encoding="utf-8"?>
<p:tagLst xmlns:p="http://schemas.openxmlformats.org/presentationml/2006/main">
  <p:tag name="PROBLEMREMARKTITLE" val="ProblemRemarkBoardTitle"/>
</p:tagLst>
</file>

<file path=ppt/tags/tag128.xml><?xml version="1.0" encoding="utf-8"?>
<p:tagLst xmlns:p="http://schemas.openxmlformats.org/presentationml/2006/main">
  <p:tag name="PROBLEMREMARKTITLE" val="ProblemRemarkBoardTitle"/>
</p:tagLst>
</file>

<file path=ppt/tags/tag129.xml><?xml version="1.0" encoding="utf-8"?>
<p:tagLst xmlns:p="http://schemas.openxmlformats.org/presentationml/2006/main">
  <p:tag name="PROBLEMREMARKTITLE" val="ProblemRemarkBoardTitle"/>
</p:tagLst>
</file>

<file path=ppt/tags/tag13.xml><?xml version="1.0" encoding="utf-8"?>
<p:tagLst xmlns:p="http://schemas.openxmlformats.org/presentationml/2006/main">
  <p:tag name="RAINPROBLEMTYPE" val="ProblemTypeMarker"/>
</p:tagLst>
</file>

<file path=ppt/tags/tag130.xml><?xml version="1.0" encoding="utf-8"?>
<p:tagLst xmlns:p="http://schemas.openxmlformats.org/presentationml/2006/main">
  <p:tag name="PROBLEMREMARKTITLE" val="ProblemRemarkBoardTitle"/>
</p:tagLst>
</file>

<file path=ppt/tags/tag131.xml><?xml version="1.0" encoding="utf-8"?>
<p:tagLst xmlns:p="http://schemas.openxmlformats.org/presentationml/2006/main">
  <p:tag name="PROBLEMREMARKTITLE" val="ProblemRemarkBoardTitle"/>
</p:tagLst>
</file>

<file path=ppt/tags/tag132.xml><?xml version="1.0" encoding="utf-8"?>
<p:tagLst xmlns:p="http://schemas.openxmlformats.org/presentationml/2006/main">
  <p:tag name="PROBLEMREMARKTITLE" val="ProblemRemarkBoardTitle"/>
</p:tagLst>
</file>

<file path=ppt/tags/tag133.xml><?xml version="1.0" encoding="utf-8"?>
<p:tagLst xmlns:p="http://schemas.openxmlformats.org/presentationml/2006/main">
  <p:tag name="PROBLEMREMARKTITLE" val="ProblemRemarkBoardTitle"/>
</p:tagLst>
</file>

<file path=ppt/tags/tag134.xml><?xml version="1.0" encoding="utf-8"?>
<p:tagLst xmlns:p="http://schemas.openxmlformats.org/presentationml/2006/main">
  <p:tag name="PROBLEMREMARKTITLE" val="ProblemRemarkBoardTitle"/>
</p:tagLst>
</file>

<file path=ppt/tags/tag135.xml><?xml version="1.0" encoding="utf-8"?>
<p:tagLst xmlns:p="http://schemas.openxmlformats.org/presentationml/2006/main">
  <p:tag name="PROBLEMREMARKTITLE" val="ProblemRemarkBoardTitle"/>
</p:tagLst>
</file>

<file path=ppt/tags/tag136.xml><?xml version="1.0" encoding="utf-8"?>
<p:tagLst xmlns:p="http://schemas.openxmlformats.org/presentationml/2006/main">
  <p:tag name="PROBLEMREMARKTITLE" val="ProblemRemarkBoardTitle"/>
</p:tagLst>
</file>

<file path=ppt/tags/tag137.xml><?xml version="1.0" encoding="utf-8"?>
<p:tagLst xmlns:p="http://schemas.openxmlformats.org/presentationml/2006/main">
  <p:tag name="PROBLEMREMARKTITLE" val="ProblemRemarkBoardTitle"/>
</p:tagLst>
</file>

<file path=ppt/tags/tag138.xml><?xml version="1.0" encoding="utf-8"?>
<p:tagLst xmlns:p="http://schemas.openxmlformats.org/presentationml/2006/main">
  <p:tag name="PROBLEMREMARKTITLE" val="ProblemRemarkBoardTitle"/>
</p:tagLst>
</file>

<file path=ppt/tags/tag139.xml><?xml version="1.0" encoding="utf-8"?>
<p:tagLst xmlns:p="http://schemas.openxmlformats.org/presentationml/2006/main">
  <p:tag name="PROBLEMREMARKTITLE" val="ProblemRemarkBoardTitle"/>
</p:tagLst>
</file>

<file path=ppt/tags/tag14.xml><?xml version="1.0" encoding="utf-8"?>
<p:tagLst xmlns:p="http://schemas.openxmlformats.org/presentationml/2006/main">
  <p:tag name="RAINPROBLEMTYPE" val="ProblemTypeMarker"/>
</p:tagLst>
</file>

<file path=ppt/tags/tag140.xml><?xml version="1.0" encoding="utf-8"?>
<p:tagLst xmlns:p="http://schemas.openxmlformats.org/presentationml/2006/main">
  <p:tag name="PROBLEMREMARKTITLE" val="ProblemRemarkBoardTitle"/>
</p:tagLst>
</file>

<file path=ppt/tags/tag141.xml><?xml version="1.0" encoding="utf-8"?>
<p:tagLst xmlns:p="http://schemas.openxmlformats.org/presentationml/2006/main">
  <p:tag name="RAINPROBLEMTYPE" val="ProblemTypeMarker"/>
</p:tagLst>
</file>

<file path=ppt/tags/tag142.xml><?xml version="1.0" encoding="utf-8"?>
<p:tagLst xmlns:p="http://schemas.openxmlformats.org/presentationml/2006/main">
  <p:tag name="RAINPROBLEMTYPE" val="ProblemTypeMarker"/>
</p:tagLst>
</file>

<file path=ppt/tags/tag143.xml><?xml version="1.0" encoding="utf-8"?>
<p:tagLst xmlns:p="http://schemas.openxmlformats.org/presentationml/2006/main">
  <p:tag name="RAINPROBLEMTYPE" val="ProblemTypeMarker"/>
</p:tagLst>
</file>

<file path=ppt/tags/tag144.xml><?xml version="1.0" encoding="utf-8"?>
<p:tagLst xmlns:p="http://schemas.openxmlformats.org/presentationml/2006/main">
  <p:tag name="RAINPROBLEMTYPE" val="ProblemTypeMarker"/>
</p:tagLst>
</file>

<file path=ppt/tags/tag145.xml><?xml version="1.0" encoding="utf-8"?>
<p:tagLst xmlns:p="http://schemas.openxmlformats.org/presentationml/2006/main">
  <p:tag name="RAINPROBLEMTYPE" val="ProblemTypeMarker"/>
</p:tagLst>
</file>

<file path=ppt/tags/tag146.xml><?xml version="1.0" encoding="utf-8"?>
<p:tagLst xmlns:p="http://schemas.openxmlformats.org/presentationml/2006/main">
  <p:tag name="PROBLEMREMARKTITLE" val="ProblemRemarkBoardTitle"/>
</p:tagLst>
</file>

<file path=ppt/tags/tag147.xml><?xml version="1.0" encoding="utf-8"?>
<p:tagLst xmlns:p="http://schemas.openxmlformats.org/presentationml/2006/main">
  <p:tag name="PROBLEMREMARKTITLE" val="ProblemRemarkBoardTitle"/>
</p:tagLst>
</file>

<file path=ppt/tags/tag148.xml><?xml version="1.0" encoding="utf-8"?>
<p:tagLst xmlns:p="http://schemas.openxmlformats.org/presentationml/2006/main">
  <p:tag name="PROBLEMREMARKTITLE" val="ProblemRemarkBoardTitle"/>
</p:tagLst>
</file>

<file path=ppt/tags/tag149.xml><?xml version="1.0" encoding="utf-8"?>
<p:tagLst xmlns:p="http://schemas.openxmlformats.org/presentationml/2006/main">
  <p:tag name="PROBLEMREMARKTITLE" val="ProblemRemarkBoardTitle"/>
</p:tagLst>
</file>

<file path=ppt/tags/tag15.xml><?xml version="1.0" encoding="utf-8"?>
<p:tagLst xmlns:p="http://schemas.openxmlformats.org/presentationml/2006/main">
  <p:tag name="RAINPROBLEMTYPE" val="ProblemTypeMarker"/>
</p:tagLst>
</file>

<file path=ppt/tags/tag150.xml><?xml version="1.0" encoding="utf-8"?>
<p:tagLst xmlns:p="http://schemas.openxmlformats.org/presentationml/2006/main">
  <p:tag name="RAINPROBLEM" val="ProblemSetting"/>
  <p:tag name="RAINPROBLEMTYPE" val="FillBlank"/>
</p:tagLst>
</file>

<file path=ppt/tags/tag151.xml><?xml version="1.0" encoding="utf-8"?>
<p:tagLst xmlns:p="http://schemas.openxmlformats.org/presentationml/2006/main">
  <p:tag name="RAINPROBLEM" val="FillBlank"/>
  <p:tag name="PROBLEMSCORE" val="10.0"/>
  <p:tag name="PROBLEMBLANK" val="[{&quot;Num&quot;:1,&quot;Score&quot;:2.0,&quot;Answers&quot;:[&quot;1&quot;],&quot;CaseSensitive&quot;:false,&quot;FuzzyMatch&quot;:false},{&quot;Num&quot;:2,&quot;Score&quot;:2.0,&quot;Answers&quot;:[&quot;1000，0000&quot;,&quot;10000000&quot;,&quot;1000,0000&quot;,&quot;1000 0000&quot;],&quot;CaseSensitive&quot;:false,&quot;FuzzyMatch&quot;:false},{&quot;Num&quot;:3,&quot;Score&quot;:2.0,&quot;Answers&quot;:[&quot;101&quot;,&quot;101,0000,0000,0000,0000,0000&quot;,&quot;10100000000000000000000&quot;,&quot;101 0000 0000 0000 0000 0000&quot;],&quot;CaseSensitive&quot;:false,&quot;FuzzyMatch&quot;:false},{&quot;Num&quot;:4,&quot;Score&quot;:2.0,&quot;Answers&quot;:[&quot;1&quot;],&quot;CaseSensitive&quot;:false,&quot;FuzzyMatch&quot;:false},{&quot;Num&quot;:5,&quot;Score&quot;:2.0,&quot;Answers&quot;:[&quot;-3.25&quot;],&quot;CaseSensitive&quot;:false,&quot;FuzzyMatch&quot;:false}]"/>
  <p:tag name="PROBLEMBLANKKEYWORD" val="填空"/>
  <p:tag name="PROBLEMHASREMARK" val="True"/>
  <p:tag name="PROBLEMREMARK" val="将N展开成二进制： 1100,0000,0101,0000,0000,0000,0000,0000&#13; 数符S：1；  阶码E：1000,0000&#13; 尾数M：101,00...00（20个0）&#13;（或101,0000,0000,0000,0000,0000)&#13; 指数e＝阶码－127&#13;      ＝10000000－01111111 &#13;      ＝1_x000B_ 则：  x＝(－1)s×1.M×2e   &#13;              ＝-1.101×21&#13;                      ＝-3.25"/>
</p:tagLst>
</file>

<file path=ppt/tags/tag152.xml><?xml version="1.0" encoding="utf-8"?>
<p:tagLst xmlns:p="http://schemas.openxmlformats.org/presentationml/2006/main">
  <p:tag name="RAINPROBLEM" val="ProblemBody"/>
</p:tagLst>
</file>

<file path=ppt/tags/tag153.xml><?xml version="1.0" encoding="utf-8"?>
<p:tagLst xmlns:p="http://schemas.openxmlformats.org/presentationml/2006/main">
  <p:tag name="PRODUCTVERSIONTIP3" val="PRODUCTVERSIONTIP3"/>
</p:tagLst>
</file>

<file path=ppt/tags/tag154.xml><?xml version="1.0" encoding="utf-8"?>
<p:tagLst xmlns:p="http://schemas.openxmlformats.org/presentationml/2006/main">
  <p:tag name="RAINPROBLEM" val="ProblemRemarkBoard"/>
</p:tagLst>
</file>

<file path=ppt/tags/tag155.xml><?xml version="1.0" encoding="utf-8"?>
<p:tagLst xmlns:p="http://schemas.openxmlformats.org/presentationml/2006/main">
  <p:tag name="PROBLEMREMARKTITLE" val="ProblemRemarkBoardTip"/>
</p:tagLst>
</file>

<file path=ppt/tags/tag156.xml><?xml version="1.0" encoding="utf-8"?>
<p:tagLst xmlns:p="http://schemas.openxmlformats.org/presentationml/2006/main">
  <p:tag name="RAINPROBLEM" val="ProblemRemark"/>
</p:tagLst>
</file>

<file path=ppt/tags/tag157.xml><?xml version="1.0" encoding="utf-8"?>
<p:tagLst xmlns:p="http://schemas.openxmlformats.org/presentationml/2006/main">
  <p:tag name="PROBLEMREMARKTITLE" val="ProblemRemarkBoardTitle"/>
</p:tagLst>
</file>

<file path=ppt/tags/tag158.xml><?xml version="1.0" encoding="utf-8"?>
<p:tagLst xmlns:p="http://schemas.openxmlformats.org/presentationml/2006/main">
  <p:tag name="PROBLEMREMARKTITLE" val="ProblemRemarkBoardTitle"/>
</p:tagLst>
</file>

<file path=ppt/tags/tag159.xml><?xml version="1.0" encoding="utf-8"?>
<p:tagLst xmlns:p="http://schemas.openxmlformats.org/presentationml/2006/main">
  <p:tag name="PROBLEMREMARKTITLE" val="ProblemRemarkBoardTitle"/>
</p:tagLst>
</file>

<file path=ppt/tags/tag16.xml><?xml version="1.0" encoding="utf-8"?>
<p:tagLst xmlns:p="http://schemas.openxmlformats.org/presentationml/2006/main">
  <p:tag name="RAINPROBLEMTYPE" val="ProblemTypeMarker"/>
</p:tagLst>
</file>

<file path=ppt/tags/tag160.xml><?xml version="1.0" encoding="utf-8"?>
<p:tagLst xmlns:p="http://schemas.openxmlformats.org/presentationml/2006/main">
  <p:tag name="PROBLEMREMARKTITLE" val="ProblemRemarkBoardTitle"/>
</p:tagLst>
</file>

<file path=ppt/tags/tag161.xml><?xml version="1.0" encoding="utf-8"?>
<p:tagLst xmlns:p="http://schemas.openxmlformats.org/presentationml/2006/main">
  <p:tag name="PROBLEMREMARKTITLE" val="ProblemRemarkBoardTitle"/>
</p:tagLst>
</file>

<file path=ppt/tags/tag162.xml><?xml version="1.0" encoding="utf-8"?>
<p:tagLst xmlns:p="http://schemas.openxmlformats.org/presentationml/2006/main">
  <p:tag name="PROBLEMREMARKTITLE" val="ProblemRemarkBoardTitle"/>
</p:tagLst>
</file>

<file path=ppt/tags/tag163.xml><?xml version="1.0" encoding="utf-8"?>
<p:tagLst xmlns:p="http://schemas.openxmlformats.org/presentationml/2006/main">
  <p:tag name="PROBLEMREMARKTITLE" val="ProblemRemarkBoardTitle"/>
</p:tagLst>
</file>

<file path=ppt/tags/tag164.xml><?xml version="1.0" encoding="utf-8"?>
<p:tagLst xmlns:p="http://schemas.openxmlformats.org/presentationml/2006/main">
  <p:tag name="PROBLEMREMARKTITLE" val="ProblemRemarkBoardTitle"/>
</p:tagLst>
</file>

<file path=ppt/tags/tag165.xml><?xml version="1.0" encoding="utf-8"?>
<p:tagLst xmlns:p="http://schemas.openxmlformats.org/presentationml/2006/main">
  <p:tag name="PROBLEMREMARKTITLE" val="ProblemRemarkBoardTitle"/>
</p:tagLst>
</file>

<file path=ppt/tags/tag166.xml><?xml version="1.0" encoding="utf-8"?>
<p:tagLst xmlns:p="http://schemas.openxmlformats.org/presentationml/2006/main">
  <p:tag name="PROBLEMREMARKTITLE" val="ProblemRemarkBoardTitle"/>
</p:tagLst>
</file>

<file path=ppt/tags/tag167.xml><?xml version="1.0" encoding="utf-8"?>
<p:tagLst xmlns:p="http://schemas.openxmlformats.org/presentationml/2006/main">
  <p:tag name="PROBLEMREMARKTITLE" val="ProblemRemarkBoardTitle"/>
</p:tagLst>
</file>

<file path=ppt/tags/tag168.xml><?xml version="1.0" encoding="utf-8"?>
<p:tagLst xmlns:p="http://schemas.openxmlformats.org/presentationml/2006/main">
  <p:tag name="PROBLEMREMARKTITLE" val="ProblemRemarkBoardTitle"/>
</p:tagLst>
</file>

<file path=ppt/tags/tag169.xml><?xml version="1.0" encoding="utf-8"?>
<p:tagLst xmlns:p="http://schemas.openxmlformats.org/presentationml/2006/main">
  <p:tag name="PROBLEMREMARKTITLE" val="ProblemRemarkBoardTitle"/>
</p:tagLst>
</file>

<file path=ppt/tags/tag17.xml><?xml version="1.0" encoding="utf-8"?>
<p:tagLst xmlns:p="http://schemas.openxmlformats.org/presentationml/2006/main">
  <p:tag name="RAINPROBLEMTYPE" val="ProblemTypeMarker"/>
</p:tagLst>
</file>

<file path=ppt/tags/tag170.xml><?xml version="1.0" encoding="utf-8"?>
<p:tagLst xmlns:p="http://schemas.openxmlformats.org/presentationml/2006/main">
  <p:tag name="PROBLEMREMARKTITLE" val="ProblemRemarkBoardTitle"/>
</p:tagLst>
</file>

<file path=ppt/tags/tag171.xml><?xml version="1.0" encoding="utf-8"?>
<p:tagLst xmlns:p="http://schemas.openxmlformats.org/presentationml/2006/main">
  <p:tag name="PROBLEMREMARKTITLE" val="ProblemRemarkBoardTitle"/>
</p:tagLst>
</file>

<file path=ppt/tags/tag172.xml><?xml version="1.0" encoding="utf-8"?>
<p:tagLst xmlns:p="http://schemas.openxmlformats.org/presentationml/2006/main">
  <p:tag name="PROBLEMREMARKTITLE" val="ProblemRemarkBoardTitle"/>
</p:tagLst>
</file>

<file path=ppt/tags/tag173.xml><?xml version="1.0" encoding="utf-8"?>
<p:tagLst xmlns:p="http://schemas.openxmlformats.org/presentationml/2006/main">
  <p:tag name="PROBLEMREMARKTITLE" val="ProblemRemarkBoardTitle"/>
</p:tagLst>
</file>

<file path=ppt/tags/tag174.xml><?xml version="1.0" encoding="utf-8"?>
<p:tagLst xmlns:p="http://schemas.openxmlformats.org/presentationml/2006/main">
  <p:tag name="PROBLEMREMARKTITLE" val="ProblemRemarkBoardTitle"/>
</p:tagLst>
</file>

<file path=ppt/tags/tag175.xml><?xml version="1.0" encoding="utf-8"?>
<p:tagLst xmlns:p="http://schemas.openxmlformats.org/presentationml/2006/main">
  <p:tag name="PROBLEMREMARKTITLE" val="ProblemRemarkBoardTitle"/>
</p:tagLst>
</file>

<file path=ppt/tags/tag176.xml><?xml version="1.0" encoding="utf-8"?>
<p:tagLst xmlns:p="http://schemas.openxmlformats.org/presentationml/2006/main">
  <p:tag name="PROBLEMREMARKTITLE" val="ProblemRemarkBoardTitle"/>
</p:tagLst>
</file>

<file path=ppt/tags/tag177.xml><?xml version="1.0" encoding="utf-8"?>
<p:tagLst xmlns:p="http://schemas.openxmlformats.org/presentationml/2006/main">
  <p:tag name="PROBLEMREMARKTITLE" val="ProblemRemarkBoardTitle"/>
</p:tagLst>
</file>

<file path=ppt/tags/tag178.xml><?xml version="1.0" encoding="utf-8"?>
<p:tagLst xmlns:p="http://schemas.openxmlformats.org/presentationml/2006/main">
  <p:tag name="PROBLEMREMARKTITLE" val="ProblemRemarkBoardTitle"/>
</p:tagLst>
</file>

<file path=ppt/tags/tag179.xml><?xml version="1.0" encoding="utf-8"?>
<p:tagLst xmlns:p="http://schemas.openxmlformats.org/presentationml/2006/main">
  <p:tag name="PROBLEMREMARKTITLE" val="ProblemRemarkBoardTitle"/>
</p:tagLst>
</file>

<file path=ppt/tags/tag18.xml><?xml version="1.0" encoding="utf-8"?>
<p:tagLst xmlns:p="http://schemas.openxmlformats.org/presentationml/2006/main">
  <p:tag name="RAINPROBLEM" val="ProblemSetting"/>
  <p:tag name="RAINPROBLEMTYPE" val="MultipleChoice"/>
</p:tagLst>
</file>

<file path=ppt/tags/tag180.xml><?xml version="1.0" encoding="utf-8"?>
<p:tagLst xmlns:p="http://schemas.openxmlformats.org/presentationml/2006/main">
  <p:tag name="PROBLEMREMARKTITLE" val="ProblemRemarkBoardTitle"/>
</p:tagLst>
</file>

<file path=ppt/tags/tag181.xml><?xml version="1.0" encoding="utf-8"?>
<p:tagLst xmlns:p="http://schemas.openxmlformats.org/presentationml/2006/main">
  <p:tag name="PROBLEMREMARKTITLE" val="ProblemRemarkBoardTitle"/>
</p:tagLst>
</file>

<file path=ppt/tags/tag182.xml><?xml version="1.0" encoding="utf-8"?>
<p:tagLst xmlns:p="http://schemas.openxmlformats.org/presentationml/2006/main">
  <p:tag name="PROBLEMREMARKTITLE" val="ProblemRemarkBoardTitle"/>
</p:tagLst>
</file>

<file path=ppt/tags/tag183.xml><?xml version="1.0" encoding="utf-8"?>
<p:tagLst xmlns:p="http://schemas.openxmlformats.org/presentationml/2006/main">
  <p:tag name="PROBLEMREMARKTITLE" val="ProblemRemarkBoardTitle"/>
</p:tagLst>
</file>

<file path=ppt/tags/tag184.xml><?xml version="1.0" encoding="utf-8"?>
<p:tagLst xmlns:p="http://schemas.openxmlformats.org/presentationml/2006/main">
  <p:tag name="PROBLEMREMARKTITLE" val="ProblemRemarkBoardTitle"/>
</p:tagLst>
</file>

<file path=ppt/tags/tag185.xml><?xml version="1.0" encoding="utf-8"?>
<p:tagLst xmlns:p="http://schemas.openxmlformats.org/presentationml/2006/main">
  <p:tag name="PROBLEMREMARKTITLE" val="ProblemRemarkBoardTitle"/>
</p:tagLst>
</file>

<file path=ppt/tags/tag186.xml><?xml version="1.0" encoding="utf-8"?>
<p:tagLst xmlns:p="http://schemas.openxmlformats.org/presentationml/2006/main">
  <p:tag name="PROBLEMREMARKTITLE" val="ProblemRemarkBoardTitle"/>
</p:tagLst>
</file>

<file path=ppt/tags/tag187.xml><?xml version="1.0" encoding="utf-8"?>
<p:tagLst xmlns:p="http://schemas.openxmlformats.org/presentationml/2006/main">
  <p:tag name="PROBLEMREMARKTITLE" val="ProblemRemarkBoardTitle"/>
</p:tagLst>
</file>

<file path=ppt/tags/tag188.xml><?xml version="1.0" encoding="utf-8"?>
<p:tagLst xmlns:p="http://schemas.openxmlformats.org/presentationml/2006/main">
  <p:tag name="PROBLEMREMARKTITLE" val="ProblemRemarkBoardTitle"/>
</p:tagLst>
</file>

<file path=ppt/tags/tag189.xml><?xml version="1.0" encoding="utf-8"?>
<p:tagLst xmlns:p="http://schemas.openxmlformats.org/presentationml/2006/main">
  <p:tag name="PROBLEMREMARKTITLE" val="ProblemRemarkBoardTitle"/>
</p:tagLst>
</file>

<file path=ppt/tags/tag19.xml><?xml version="1.0" encoding="utf-8"?>
<p:tagLst xmlns:p="http://schemas.openxmlformats.org/presentationml/2006/main">
  <p:tag name="RAINPROBLEM" val="MultipleChoice"/>
  <p:tag name="PROBLEMSCORE" val="5.0"/>
</p:tagLst>
</file>

<file path=ppt/tags/tag190.xml><?xml version="1.0" encoding="utf-8"?>
<p:tagLst xmlns:p="http://schemas.openxmlformats.org/presentationml/2006/main">
  <p:tag name="PROBLEMREMARKTITLE" val="ProblemRemarkBoardTitle"/>
</p:tagLst>
</file>

<file path=ppt/tags/tag191.xml><?xml version="1.0" encoding="utf-8"?>
<p:tagLst xmlns:p="http://schemas.openxmlformats.org/presentationml/2006/main">
  <p:tag name="PROBLEMREMARKTITLE" val="ProblemRemarkBoardTitle"/>
</p:tagLst>
</file>

<file path=ppt/tags/tag192.xml><?xml version="1.0" encoding="utf-8"?>
<p:tagLst xmlns:p="http://schemas.openxmlformats.org/presentationml/2006/main">
  <p:tag name="PROBLEMREMARKTITLE" val="ProblemRemarkBoardTitle"/>
</p:tagLst>
</file>

<file path=ppt/tags/tag193.xml><?xml version="1.0" encoding="utf-8"?>
<p:tagLst xmlns:p="http://schemas.openxmlformats.org/presentationml/2006/main">
  <p:tag name="PROBLEMREMARKTITLE" val="ProblemRemarkBoardTitle"/>
</p:tagLst>
</file>

<file path=ppt/tags/tag194.xml><?xml version="1.0" encoding="utf-8"?>
<p:tagLst xmlns:p="http://schemas.openxmlformats.org/presentationml/2006/main">
  <p:tag name="PROBLEMREMARKTITLE" val="ProblemRemarkBoardTitle"/>
</p:tagLst>
</file>

<file path=ppt/tags/tag195.xml><?xml version="1.0" encoding="utf-8"?>
<p:tagLst xmlns:p="http://schemas.openxmlformats.org/presentationml/2006/main">
  <p:tag name="PROBLEMREMARKTITLE" val="ProblemRemarkBoardTitle"/>
</p:tagLst>
</file>

<file path=ppt/tags/tag196.xml><?xml version="1.0" encoding="utf-8"?>
<p:tagLst xmlns:p="http://schemas.openxmlformats.org/presentationml/2006/main">
  <p:tag name="PROBLEMREMARKTITLE" val="ProblemRemarkBoardTitle"/>
</p:tagLst>
</file>

<file path=ppt/tags/tag197.xml><?xml version="1.0" encoding="utf-8"?>
<p:tagLst xmlns:p="http://schemas.openxmlformats.org/presentationml/2006/main">
  <p:tag name="PROBLEMREMARKTITLE" val="ProblemRemarkBoardTitle"/>
</p:tagLst>
</file>

<file path=ppt/tags/tag198.xml><?xml version="1.0" encoding="utf-8"?>
<p:tagLst xmlns:p="http://schemas.openxmlformats.org/presentationml/2006/main">
  <p:tag name="PROBLEMREMARKTITLE" val="ProblemRemarkBoardTitle"/>
</p:tagLst>
</file>

<file path=ppt/tags/tag199.xml><?xml version="1.0" encoding="utf-8"?>
<p:tagLst xmlns:p="http://schemas.openxmlformats.org/presentationml/2006/main">
  <p:tag name="PROBLEMREMARKTITLE" val="ProblemRemarkBoardTitle"/>
</p:tagLst>
</file>

<file path=ppt/tags/tag2.xml><?xml version="1.0" encoding="utf-8"?>
<p:tagLst xmlns:p="http://schemas.openxmlformats.org/presentationml/2006/main">
  <p:tag name="RAINPAPER" val="PaperScore"/>
</p:tagLst>
</file>

<file path=ppt/tags/tag20.xml><?xml version="1.0" encoding="utf-8"?>
<p:tagLst xmlns:p="http://schemas.openxmlformats.org/presentationml/2006/main">
  <p:tag name="RAINPROBLEM" val="ProblemBody"/>
</p:tagLst>
</file>

<file path=ppt/tags/tag200.xml><?xml version="1.0" encoding="utf-8"?>
<p:tagLst xmlns:p="http://schemas.openxmlformats.org/presentationml/2006/main">
  <p:tag name="PROBLEMREMARKTITLE" val="ProblemRemarkBoardTitle"/>
</p:tagLst>
</file>

<file path=ppt/tags/tag201.xml><?xml version="1.0" encoding="utf-8"?>
<p:tagLst xmlns:p="http://schemas.openxmlformats.org/presentationml/2006/main">
  <p:tag name="RAINPROBLEMTYPE" val="ProblemTypeMarker"/>
</p:tagLst>
</file>

<file path=ppt/tags/tag202.xml><?xml version="1.0" encoding="utf-8"?>
<p:tagLst xmlns:p="http://schemas.openxmlformats.org/presentationml/2006/main">
  <p:tag name="RAINPROBLEMTYPE" val="ProblemTypeMarker"/>
</p:tagLst>
</file>

<file path=ppt/tags/tag203.xml><?xml version="1.0" encoding="utf-8"?>
<p:tagLst xmlns:p="http://schemas.openxmlformats.org/presentationml/2006/main">
  <p:tag name="RAINPROBLEMTYPE" val="ProblemTypeMarker"/>
</p:tagLst>
</file>

<file path=ppt/tags/tag204.xml><?xml version="1.0" encoding="utf-8"?>
<p:tagLst xmlns:p="http://schemas.openxmlformats.org/presentationml/2006/main">
  <p:tag name="RAINPROBLEMTYPE" val="ProblemTypeMarker"/>
</p:tagLst>
</file>

<file path=ppt/tags/tag205.xml><?xml version="1.0" encoding="utf-8"?>
<p:tagLst xmlns:p="http://schemas.openxmlformats.org/presentationml/2006/main">
  <p:tag name="RAINPROBLEMTYPE" val="ProblemTypeMarker"/>
</p:tagLst>
</file>

<file path=ppt/tags/tag206.xml><?xml version="1.0" encoding="utf-8"?>
<p:tagLst xmlns:p="http://schemas.openxmlformats.org/presentationml/2006/main">
  <p:tag name="PROBLEMREMARKTITLE" val="ProblemRemarkBoardTitle"/>
</p:tagLst>
</file>

<file path=ppt/tags/tag207.xml><?xml version="1.0" encoding="utf-8"?>
<p:tagLst xmlns:p="http://schemas.openxmlformats.org/presentationml/2006/main">
  <p:tag name="PROBLEMREMARKTITLE" val="ProblemRemarkBoardTitle"/>
</p:tagLst>
</file>

<file path=ppt/tags/tag208.xml><?xml version="1.0" encoding="utf-8"?>
<p:tagLst xmlns:p="http://schemas.openxmlformats.org/presentationml/2006/main">
  <p:tag name="PROBLEMREMARKTITLE" val="ProblemRemarkBoardTitle"/>
</p:tagLst>
</file>

<file path=ppt/tags/tag209.xml><?xml version="1.0" encoding="utf-8"?>
<p:tagLst xmlns:p="http://schemas.openxmlformats.org/presentationml/2006/main">
  <p:tag name="PROBLEMREMARKTITLE" val="ProblemRemarkBoardTitle"/>
</p:tagLst>
</file>

<file path=ppt/tags/tag21.xml><?xml version="1.0" encoding="utf-8"?>
<p:tagLst xmlns:p="http://schemas.openxmlformats.org/presentationml/2006/main">
  <p:tag name="RAINPROBLEM" val="ProblemItem"/>
</p:tagLst>
</file>

<file path=ppt/tags/tag210.xml><?xml version="1.0" encoding="utf-8"?>
<p:tagLst xmlns:p="http://schemas.openxmlformats.org/presentationml/2006/main">
  <p:tag name="RAINPROBLEM" val="ProblemSetting"/>
  <p:tag name="RAINPROBLEMTYPE" val="FillBlank"/>
</p:tagLst>
</file>

<file path=ppt/tags/tag211.xml><?xml version="1.0" encoding="utf-8"?>
<p:tagLst xmlns:p="http://schemas.openxmlformats.org/presentationml/2006/main">
  <p:tag name="RAINPROBLEM" val="FillBlank"/>
  <p:tag name="PROBLEMSCORE" val="8.0"/>
  <p:tag name="PROBLEMBLANK" val="[{&quot;Num&quot;:1,&quot;Score&quot;:2.0,&quot;Answers&quot;:[&quot;-20&quot;],&quot;CaseSensitive&quot;:false,&quot;FuzzyMatch&quot;:false},{&quot;Num&quot;:2,&quot;Score&quot;:2.0,&quot;Answers&quot;:[&quot;7FECH&quot;],&quot;CaseSensitive&quot;:false,&quot;FuzzyMatch&quot;:false},{&quot;Num&quot;:3,&quot;Score&quot;:2.0,&quot;Answers&quot;:[&quot;FFEBH&quot;],&quot;CaseSensitive&quot;:false,&quot;FuzzyMatch&quot;:false},{&quot;Num&quot;:4,&quot;Score&quot;:2.0,&quot;Answers&quot;:[&quot;8014H&quot;],&quot;CaseSensitive&quot;:false,&quot;FuzzyMatch&quot;:false}]"/>
  <p:tag name="PROBLEMBLANKKEYWORD" val="填空"/>
  <p:tag name="PROBLEMHASREMARK" val="True"/>
  <p:tag name="PROBLEMREMARK" val="【解】：将X转换成二进制：&#13;FFECH = 1111,1111,1110,1100 B&#13; （1）X代表的十进制数真值：&#13;    二进制：-000,0000,0001,0100B&#13;    即十进制真值=-20&#13; （2）X的移码&#13;    =0111,1111,1110,1100 B&#13;    =7FECH&#13;          X的反码&#13;    =[X]补-1=FFEBH&#13;          X的原码     &#13;    =1000,0000,0001,0100B&#13;    =8014H "/>
</p:tagLst>
</file>

<file path=ppt/tags/tag212.xml><?xml version="1.0" encoding="utf-8"?>
<p:tagLst xmlns:p="http://schemas.openxmlformats.org/presentationml/2006/main">
  <p:tag name="RAINPROBLEM" val="ProblemBody"/>
</p:tagLst>
</file>

<file path=ppt/tags/tag213.xml><?xml version="1.0" encoding="utf-8"?>
<p:tagLst xmlns:p="http://schemas.openxmlformats.org/presentationml/2006/main">
  <p:tag name="RAINPROBLEM" val="ProblemRemarkBoard"/>
</p:tagLst>
</file>

<file path=ppt/tags/tag214.xml><?xml version="1.0" encoding="utf-8"?>
<p:tagLst xmlns:p="http://schemas.openxmlformats.org/presentationml/2006/main">
  <p:tag name="PROBLEMREMARKTITLE" val="ProblemRemarkBoardTip"/>
</p:tagLst>
</file>

<file path=ppt/tags/tag215.xml><?xml version="1.0" encoding="utf-8"?>
<p:tagLst xmlns:p="http://schemas.openxmlformats.org/presentationml/2006/main">
  <p:tag name="RAINPROBLEM" val="ProblemRemark"/>
</p:tagLst>
</file>

<file path=ppt/tags/tag216.xml><?xml version="1.0" encoding="utf-8"?>
<p:tagLst xmlns:p="http://schemas.openxmlformats.org/presentationml/2006/main">
  <p:tag name="PROBLEMREMARKTITLE" val="ProblemRemarkBoardTitle"/>
</p:tagLst>
</file>

<file path=ppt/tags/tag217.xml><?xml version="1.0" encoding="utf-8"?>
<p:tagLst xmlns:p="http://schemas.openxmlformats.org/presentationml/2006/main">
  <p:tag name="PROBLEMREMARKTITLE" val="ProblemRemarkBoardTitle"/>
</p:tagLst>
</file>

<file path=ppt/tags/tag218.xml><?xml version="1.0" encoding="utf-8"?>
<p:tagLst xmlns:p="http://schemas.openxmlformats.org/presentationml/2006/main">
  <p:tag name="PROBLEMREMARKTITLE" val="ProblemRemarkBoardTitle"/>
</p:tagLst>
</file>

<file path=ppt/tags/tag219.xml><?xml version="1.0" encoding="utf-8"?>
<p:tagLst xmlns:p="http://schemas.openxmlformats.org/presentationml/2006/main">
  <p:tag name="PROBLEMREMARKTITLE" val="ProblemRemarkBoardTitle"/>
</p:tagLst>
</file>

<file path=ppt/tags/tag22.xml><?xml version="1.0" encoding="utf-8"?>
<p:tagLst xmlns:p="http://schemas.openxmlformats.org/presentationml/2006/main">
  <p:tag name="RAINPROBLEM" val="ProblemItem"/>
</p:tagLst>
</file>

<file path=ppt/tags/tag220.xml><?xml version="1.0" encoding="utf-8"?>
<p:tagLst xmlns:p="http://schemas.openxmlformats.org/presentationml/2006/main">
  <p:tag name="PROBLEMREMARKTITLE" val="ProblemRemarkBoardTitle"/>
</p:tagLst>
</file>

<file path=ppt/tags/tag221.xml><?xml version="1.0" encoding="utf-8"?>
<p:tagLst xmlns:p="http://schemas.openxmlformats.org/presentationml/2006/main">
  <p:tag name="PROBLEMREMARKTITLE" val="ProblemRemarkBoardTitle"/>
</p:tagLst>
</file>

<file path=ppt/tags/tag222.xml><?xml version="1.0" encoding="utf-8"?>
<p:tagLst xmlns:p="http://schemas.openxmlformats.org/presentationml/2006/main">
  <p:tag name="PROBLEMREMARKTITLE" val="ProblemRemarkBoardTitle"/>
</p:tagLst>
</file>

<file path=ppt/tags/tag223.xml><?xml version="1.0" encoding="utf-8"?>
<p:tagLst xmlns:p="http://schemas.openxmlformats.org/presentationml/2006/main">
  <p:tag name="PROBLEMREMARKTITLE" val="ProblemRemarkBoardTitle"/>
</p:tagLst>
</file>

<file path=ppt/tags/tag224.xml><?xml version="1.0" encoding="utf-8"?>
<p:tagLst xmlns:p="http://schemas.openxmlformats.org/presentationml/2006/main">
  <p:tag name="PROBLEMREMARKTITLE" val="ProblemRemarkBoardTitle"/>
</p:tagLst>
</file>

<file path=ppt/tags/tag225.xml><?xml version="1.0" encoding="utf-8"?>
<p:tagLst xmlns:p="http://schemas.openxmlformats.org/presentationml/2006/main">
  <p:tag name="PROBLEMREMARKTITLE" val="ProblemRemarkBoardTitle"/>
</p:tagLst>
</file>

<file path=ppt/tags/tag226.xml><?xml version="1.0" encoding="utf-8"?>
<p:tagLst xmlns:p="http://schemas.openxmlformats.org/presentationml/2006/main">
  <p:tag name="PROBLEMREMARKTITLE" val="ProblemRemarkBoardTitle"/>
</p:tagLst>
</file>

<file path=ppt/tags/tag227.xml><?xml version="1.0" encoding="utf-8"?>
<p:tagLst xmlns:p="http://schemas.openxmlformats.org/presentationml/2006/main">
  <p:tag name="PROBLEMREMARKTITLE" val="ProblemRemarkBoardTitle"/>
</p:tagLst>
</file>

<file path=ppt/tags/tag228.xml><?xml version="1.0" encoding="utf-8"?>
<p:tagLst xmlns:p="http://schemas.openxmlformats.org/presentationml/2006/main">
  <p:tag name="PROBLEMREMARKTITLE" val="ProblemRemarkBoardTitle"/>
</p:tagLst>
</file>

<file path=ppt/tags/tag229.xml><?xml version="1.0" encoding="utf-8"?>
<p:tagLst xmlns:p="http://schemas.openxmlformats.org/presentationml/2006/main">
  <p:tag name="PROBLEMREMARKTITLE" val="ProblemRemarkBoardTitle"/>
</p:tagLst>
</file>

<file path=ppt/tags/tag23.xml><?xml version="1.0" encoding="utf-8"?>
<p:tagLst xmlns:p="http://schemas.openxmlformats.org/presentationml/2006/main">
  <p:tag name="RAINPROBLEM" val="ProblemItem"/>
</p:tagLst>
</file>

<file path=ppt/tags/tag230.xml><?xml version="1.0" encoding="utf-8"?>
<p:tagLst xmlns:p="http://schemas.openxmlformats.org/presentationml/2006/main">
  <p:tag name="PROBLEMREMARKTITLE" val="ProblemRemarkBoardTitle"/>
</p:tagLst>
</file>

<file path=ppt/tags/tag231.xml><?xml version="1.0" encoding="utf-8"?>
<p:tagLst xmlns:p="http://schemas.openxmlformats.org/presentationml/2006/main">
  <p:tag name="PROBLEMREMARKTITLE" val="ProblemRemarkBoardTitle"/>
</p:tagLst>
</file>

<file path=ppt/tags/tag232.xml><?xml version="1.0" encoding="utf-8"?>
<p:tagLst xmlns:p="http://schemas.openxmlformats.org/presentationml/2006/main">
  <p:tag name="PROBLEMREMARKTITLE" val="ProblemRemarkBoardTitle"/>
</p:tagLst>
</file>

<file path=ppt/tags/tag233.xml><?xml version="1.0" encoding="utf-8"?>
<p:tagLst xmlns:p="http://schemas.openxmlformats.org/presentationml/2006/main">
  <p:tag name="PROBLEMREMARKTITLE" val="ProblemRemarkBoardTitle"/>
</p:tagLst>
</file>

<file path=ppt/tags/tag234.xml><?xml version="1.0" encoding="utf-8"?>
<p:tagLst xmlns:p="http://schemas.openxmlformats.org/presentationml/2006/main">
  <p:tag name="PROBLEMREMARKTITLE" val="ProblemRemarkBoardTitle"/>
</p:tagLst>
</file>

<file path=ppt/tags/tag235.xml><?xml version="1.0" encoding="utf-8"?>
<p:tagLst xmlns:p="http://schemas.openxmlformats.org/presentationml/2006/main">
  <p:tag name="PROBLEMREMARKTITLE" val="ProblemRemarkBoardTitle"/>
</p:tagLst>
</file>

<file path=ppt/tags/tag236.xml><?xml version="1.0" encoding="utf-8"?>
<p:tagLst xmlns:p="http://schemas.openxmlformats.org/presentationml/2006/main">
  <p:tag name="PROBLEMREMARKTITLE" val="ProblemRemarkBoardTitle"/>
</p:tagLst>
</file>

<file path=ppt/tags/tag237.xml><?xml version="1.0" encoding="utf-8"?>
<p:tagLst xmlns:p="http://schemas.openxmlformats.org/presentationml/2006/main">
  <p:tag name="PROBLEMREMARKTITLE" val="ProblemRemarkBoardTitle"/>
</p:tagLst>
</file>

<file path=ppt/tags/tag238.xml><?xml version="1.0" encoding="utf-8"?>
<p:tagLst xmlns:p="http://schemas.openxmlformats.org/presentationml/2006/main">
  <p:tag name="PROBLEMREMARKTITLE" val="ProblemRemarkBoardTitle"/>
</p:tagLst>
</file>

<file path=ppt/tags/tag239.xml><?xml version="1.0" encoding="utf-8"?>
<p:tagLst xmlns:p="http://schemas.openxmlformats.org/presentationml/2006/main">
  <p:tag name="PROBLEMREMARKTITLE" val="ProblemRemarkBoardTitle"/>
</p:tagLst>
</file>

<file path=ppt/tags/tag24.xml><?xml version="1.0" encoding="utf-8"?>
<p:tagLst xmlns:p="http://schemas.openxmlformats.org/presentationml/2006/main">
  <p:tag name="RAINPROBLEM" val="ProblemItem"/>
</p:tagLst>
</file>

<file path=ppt/tags/tag240.xml><?xml version="1.0" encoding="utf-8"?>
<p:tagLst xmlns:p="http://schemas.openxmlformats.org/presentationml/2006/main">
  <p:tag name="PROBLEMREMARKTITLE" val="ProblemRemarkBoardTitle"/>
</p:tagLst>
</file>

<file path=ppt/tags/tag241.xml><?xml version="1.0" encoding="utf-8"?>
<p:tagLst xmlns:p="http://schemas.openxmlformats.org/presentationml/2006/main">
  <p:tag name="PROBLEMREMARKTITLE" val="ProblemRemarkBoardTitle"/>
</p:tagLst>
</file>

<file path=ppt/tags/tag242.xml><?xml version="1.0" encoding="utf-8"?>
<p:tagLst xmlns:p="http://schemas.openxmlformats.org/presentationml/2006/main">
  <p:tag name="PROBLEMREMARKTITLE" val="ProblemRemarkBoardTitle"/>
</p:tagLst>
</file>

<file path=ppt/tags/tag243.xml><?xml version="1.0" encoding="utf-8"?>
<p:tagLst xmlns:p="http://schemas.openxmlformats.org/presentationml/2006/main">
  <p:tag name="PROBLEMREMARKTITLE" val="ProblemRemarkBoardTitle"/>
</p:tagLst>
</file>

<file path=ppt/tags/tag244.xml><?xml version="1.0" encoding="utf-8"?>
<p:tagLst xmlns:p="http://schemas.openxmlformats.org/presentationml/2006/main">
  <p:tag name="PROBLEMREMARKTITLE" val="ProblemRemarkBoardTitle"/>
</p:tagLst>
</file>

<file path=ppt/tags/tag245.xml><?xml version="1.0" encoding="utf-8"?>
<p:tagLst xmlns:p="http://schemas.openxmlformats.org/presentationml/2006/main">
  <p:tag name="PROBLEMREMARKTITLE" val="ProblemRemarkBoardTitle"/>
</p:tagLst>
</file>

<file path=ppt/tags/tag246.xml><?xml version="1.0" encoding="utf-8"?>
<p:tagLst xmlns:p="http://schemas.openxmlformats.org/presentationml/2006/main">
  <p:tag name="PROBLEMREMARKTITLE" val="ProblemRemarkBoardTitle"/>
</p:tagLst>
</file>

<file path=ppt/tags/tag247.xml><?xml version="1.0" encoding="utf-8"?>
<p:tagLst xmlns:p="http://schemas.openxmlformats.org/presentationml/2006/main">
  <p:tag name="PROBLEMREMARKTITLE" val="ProblemRemarkBoardTitle"/>
</p:tagLst>
</file>

<file path=ppt/tags/tag248.xml><?xml version="1.0" encoding="utf-8"?>
<p:tagLst xmlns:p="http://schemas.openxmlformats.org/presentationml/2006/main">
  <p:tag name="PROBLEMREMARKTITLE" val="ProblemRemarkBoardTitle"/>
</p:tagLst>
</file>

<file path=ppt/tags/tag249.xml><?xml version="1.0" encoding="utf-8"?>
<p:tagLst xmlns:p="http://schemas.openxmlformats.org/presentationml/2006/main">
  <p:tag name="PROBLEMREMARKTITLE" val="ProblemRemarkBoardTitle"/>
</p:tagLst>
</file>

<file path=ppt/tags/tag2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50.xml><?xml version="1.0" encoding="utf-8"?>
<p:tagLst xmlns:p="http://schemas.openxmlformats.org/presentationml/2006/main">
  <p:tag name="PROBLEMREMARKTITLE" val="ProblemRemarkBoardTitle"/>
</p:tagLst>
</file>

<file path=ppt/tags/tag251.xml><?xml version="1.0" encoding="utf-8"?>
<p:tagLst xmlns:p="http://schemas.openxmlformats.org/presentationml/2006/main">
  <p:tag name="PROBLEMREMARKTITLE" val="ProblemRemarkBoardTitle"/>
</p:tagLst>
</file>

<file path=ppt/tags/tag252.xml><?xml version="1.0" encoding="utf-8"?>
<p:tagLst xmlns:p="http://schemas.openxmlformats.org/presentationml/2006/main">
  <p:tag name="PROBLEMREMARKTITLE" val="ProblemRemarkBoardTitle"/>
</p:tagLst>
</file>

<file path=ppt/tags/tag253.xml><?xml version="1.0" encoding="utf-8"?>
<p:tagLst xmlns:p="http://schemas.openxmlformats.org/presentationml/2006/main">
  <p:tag name="PROBLEMREMARKTITLE" val="ProblemRemarkBoardTitle"/>
</p:tagLst>
</file>

<file path=ppt/tags/tag254.xml><?xml version="1.0" encoding="utf-8"?>
<p:tagLst xmlns:p="http://schemas.openxmlformats.org/presentationml/2006/main">
  <p:tag name="PROBLEMREMARKTITLE" val="ProblemRemarkBoardTitle"/>
</p:tagLst>
</file>

<file path=ppt/tags/tag255.xml><?xml version="1.0" encoding="utf-8"?>
<p:tagLst xmlns:p="http://schemas.openxmlformats.org/presentationml/2006/main">
  <p:tag name="PROBLEMREMARKTITLE" val="ProblemRemarkBoardTitle"/>
</p:tagLst>
</file>

<file path=ppt/tags/tag256.xml><?xml version="1.0" encoding="utf-8"?>
<p:tagLst xmlns:p="http://schemas.openxmlformats.org/presentationml/2006/main">
  <p:tag name="PROBLEMREMARKTITLE" val="ProblemRemarkBoardTitle"/>
</p:tagLst>
</file>

<file path=ppt/tags/tag257.xml><?xml version="1.0" encoding="utf-8"?>
<p:tagLst xmlns:p="http://schemas.openxmlformats.org/presentationml/2006/main">
  <p:tag name="PROBLEMREMARKTITLE" val="ProblemRemarkBoardTitle"/>
</p:tagLst>
</file>

<file path=ppt/tags/tag258.xml><?xml version="1.0" encoding="utf-8"?>
<p:tagLst xmlns:p="http://schemas.openxmlformats.org/presentationml/2006/main">
  <p:tag name="PROBLEMREMARKTITLE" val="ProblemRemarkBoardTitle"/>
</p:tagLst>
</file>

<file path=ppt/tags/tag259.xml><?xml version="1.0" encoding="utf-8"?>
<p:tagLst xmlns:p="http://schemas.openxmlformats.org/presentationml/2006/main">
  <p:tag name="PROBLEMREMARKTITLE" val="ProblemRemarkBoardTitle"/>
</p:tagLst>
</file>

<file path=ppt/tags/tag2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60.xml><?xml version="1.0" encoding="utf-8"?>
<p:tagLst xmlns:p="http://schemas.openxmlformats.org/presentationml/2006/main">
  <p:tag name="PROBLEMREMARKTITLE" val="ProblemRemarkBoardTitle"/>
</p:tagLst>
</file>

<file path=ppt/tags/tag261.xml><?xml version="1.0" encoding="utf-8"?>
<p:tagLst xmlns:p="http://schemas.openxmlformats.org/presentationml/2006/main">
  <p:tag name="PROBLEMREMARKTITLE" val="ProblemRemarkBoardTitle"/>
</p:tagLst>
</file>

<file path=ppt/tags/tag262.xml><?xml version="1.0" encoding="utf-8"?>
<p:tagLst xmlns:p="http://schemas.openxmlformats.org/presentationml/2006/main">
  <p:tag name="PROBLEMREMARKTITLE" val="ProblemRemarkBoardTitle"/>
</p:tagLst>
</file>

<file path=ppt/tags/tag263.xml><?xml version="1.0" encoding="utf-8"?>
<p:tagLst xmlns:p="http://schemas.openxmlformats.org/presentationml/2006/main">
  <p:tag name="PROBLEMREMARKTITLE" val="ProblemRemarkBoardTitle"/>
</p:tagLst>
</file>

<file path=ppt/tags/tag264.xml><?xml version="1.0" encoding="utf-8"?>
<p:tagLst xmlns:p="http://schemas.openxmlformats.org/presentationml/2006/main">
  <p:tag name="PROBLEMREMARKTITLE" val="ProblemRemarkBoardTitle"/>
</p:tagLst>
</file>

<file path=ppt/tags/tag265.xml><?xml version="1.0" encoding="utf-8"?>
<p:tagLst xmlns:p="http://schemas.openxmlformats.org/presentationml/2006/main">
  <p:tag name="PROBLEMREMARKTITLE" val="ProblemRemarkBoardTitle"/>
</p:tagLst>
</file>

<file path=ppt/tags/tag266.xml><?xml version="1.0" encoding="utf-8"?>
<p:tagLst xmlns:p="http://schemas.openxmlformats.org/presentationml/2006/main">
  <p:tag name="PROBLEMREMARKTITLE" val="ProblemRemarkBoardTitle"/>
</p:tagLst>
</file>

<file path=ppt/tags/tag267.xml><?xml version="1.0" encoding="utf-8"?>
<p:tagLst xmlns:p="http://schemas.openxmlformats.org/presentationml/2006/main">
  <p:tag name="PROBLEMREMARKTITLE" val="ProblemRemarkBoardTitle"/>
</p:tagLst>
</file>

<file path=ppt/tags/tag268.xml><?xml version="1.0" encoding="utf-8"?>
<p:tagLst xmlns:p="http://schemas.openxmlformats.org/presentationml/2006/main">
  <p:tag name="PROBLEMREMARKTITLE" val="ProblemRemarkBoardTitle"/>
</p:tagLst>
</file>

<file path=ppt/tags/tag269.xml><?xml version="1.0" encoding="utf-8"?>
<p:tagLst xmlns:p="http://schemas.openxmlformats.org/presentationml/2006/main">
  <p:tag name="PROBLEMREMARKTITLE" val="ProblemRemarkBoardTitle"/>
</p:tagLst>
</file>

<file path=ppt/tags/tag27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70.xml><?xml version="1.0" encoding="utf-8"?>
<p:tagLst xmlns:p="http://schemas.openxmlformats.org/presentationml/2006/main">
  <p:tag name="PROBLEMREMARKTITLE" val="ProblemRemarkBoardTitle"/>
</p:tagLst>
</file>

<file path=ppt/tags/tag271.xml><?xml version="1.0" encoding="utf-8"?>
<p:tagLst xmlns:p="http://schemas.openxmlformats.org/presentationml/2006/main">
  <p:tag name="PROBLEMREMARKTITLE" val="ProblemRemarkBoardTitle"/>
</p:tagLst>
</file>

<file path=ppt/tags/tag272.xml><?xml version="1.0" encoding="utf-8"?>
<p:tagLst xmlns:p="http://schemas.openxmlformats.org/presentationml/2006/main">
  <p:tag name="PROBLEMREMARKTITLE" val="ProblemRemarkBoardTitle"/>
</p:tagLst>
</file>

<file path=ppt/tags/tag273.xml><?xml version="1.0" encoding="utf-8"?>
<p:tagLst xmlns:p="http://schemas.openxmlformats.org/presentationml/2006/main">
  <p:tag name="PROBLEMREMARKTITLE" val="ProblemRemarkBoardTitle"/>
</p:tagLst>
</file>

<file path=ppt/tags/tag274.xml><?xml version="1.0" encoding="utf-8"?>
<p:tagLst xmlns:p="http://schemas.openxmlformats.org/presentationml/2006/main">
  <p:tag name="PROBLEMREMARKTITLE" val="ProblemRemarkBoardTitle"/>
</p:tagLst>
</file>

<file path=ppt/tags/tag275.xml><?xml version="1.0" encoding="utf-8"?>
<p:tagLst xmlns:p="http://schemas.openxmlformats.org/presentationml/2006/main">
  <p:tag name="PROBLEMREMARKTITLE" val="ProblemRemarkBoardTitle"/>
</p:tagLst>
</file>

<file path=ppt/tags/tag276.xml><?xml version="1.0" encoding="utf-8"?>
<p:tagLst xmlns:p="http://schemas.openxmlformats.org/presentationml/2006/main">
  <p:tag name="PROBLEMREMARKTITLE" val="ProblemRemarkBoardTitle"/>
</p:tagLst>
</file>

<file path=ppt/tags/tag277.xml><?xml version="1.0" encoding="utf-8"?>
<p:tagLst xmlns:p="http://schemas.openxmlformats.org/presentationml/2006/main">
  <p:tag name="PROBLEMREMARKTITLE" val="ProblemRemarkBoardTitle"/>
</p:tagLst>
</file>

<file path=ppt/tags/tag278.xml><?xml version="1.0" encoding="utf-8"?>
<p:tagLst xmlns:p="http://schemas.openxmlformats.org/presentationml/2006/main">
  <p:tag name="PROBLEMREMARKTITLE" val="ProblemRemarkBoardTitle"/>
</p:tagLst>
</file>

<file path=ppt/tags/tag279.xml><?xml version="1.0" encoding="utf-8"?>
<p:tagLst xmlns:p="http://schemas.openxmlformats.org/presentationml/2006/main">
  <p:tag name="PROBLEMREMARKTITLE" val="ProblemRemarkBoardTitle"/>
</p:tagLst>
</file>

<file path=ppt/tags/tag2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80.xml><?xml version="1.0" encoding="utf-8"?>
<p:tagLst xmlns:p="http://schemas.openxmlformats.org/presentationml/2006/main">
  <p:tag name="PROBLEMREMARKTITLE" val="ProblemRemarkBoardTitle"/>
</p:tagLst>
</file>

<file path=ppt/tags/tag281.xml><?xml version="1.0" encoding="utf-8"?>
<p:tagLst xmlns:p="http://schemas.openxmlformats.org/presentationml/2006/main">
  <p:tag name="PROBLEMREMARKTITLE" val="ProblemRemarkBoardTitle"/>
</p:tagLst>
</file>

<file path=ppt/tags/tag282.xml><?xml version="1.0" encoding="utf-8"?>
<p:tagLst xmlns:p="http://schemas.openxmlformats.org/presentationml/2006/main">
  <p:tag name="PROBLEMREMARKTITLE" val="ProblemRemarkBoardTitle"/>
</p:tagLst>
</file>

<file path=ppt/tags/tag283.xml><?xml version="1.0" encoding="utf-8"?>
<p:tagLst xmlns:p="http://schemas.openxmlformats.org/presentationml/2006/main">
  <p:tag name="PROBLEMREMARKTITLE" val="ProblemRemarkBoardTitle"/>
</p:tagLst>
</file>

<file path=ppt/tags/tag284.xml><?xml version="1.0" encoding="utf-8"?>
<p:tagLst xmlns:p="http://schemas.openxmlformats.org/presentationml/2006/main">
  <p:tag name="RAINPROBLEMTYPE" val="ProblemTypeMarker"/>
</p:tagLst>
</file>

<file path=ppt/tags/tag285.xml><?xml version="1.0" encoding="utf-8"?>
<p:tagLst xmlns:p="http://schemas.openxmlformats.org/presentationml/2006/main">
  <p:tag name="RAINPROBLEMTYPE" val="ProblemTypeMarker"/>
</p:tagLst>
</file>

<file path=ppt/tags/tag286.xml><?xml version="1.0" encoding="utf-8"?>
<p:tagLst xmlns:p="http://schemas.openxmlformats.org/presentationml/2006/main">
  <p:tag name="RAINPROBLEMTYPE" val="ProblemTypeMarker"/>
</p:tagLst>
</file>

<file path=ppt/tags/tag287.xml><?xml version="1.0" encoding="utf-8"?>
<p:tagLst xmlns:p="http://schemas.openxmlformats.org/presentationml/2006/main">
  <p:tag name="RAINPROBLEMTYPE" val="ProblemTypeMarker"/>
</p:tagLst>
</file>

<file path=ppt/tags/tag288.xml><?xml version="1.0" encoding="utf-8"?>
<p:tagLst xmlns:p="http://schemas.openxmlformats.org/presentationml/2006/main">
  <p:tag name="RAINPROBLEMTYPE" val="ProblemTypeMarker"/>
</p:tagLst>
</file>

<file path=ppt/tags/tag289.xml><?xml version="1.0" encoding="utf-8"?>
<p:tagLst xmlns:p="http://schemas.openxmlformats.org/presentationml/2006/main">
  <p:tag name="PROBLEMREMARKTITLE" val="ProblemRemarkBoardTitle"/>
</p:tagLst>
</file>

<file path=ppt/tags/tag29.xml><?xml version="1.0" encoding="utf-8"?>
<p:tagLst xmlns:p="http://schemas.openxmlformats.org/presentationml/2006/main">
  <p:tag name="RAINPROBLEMTYPE" val="ProblemTypeMarker"/>
</p:tagLst>
</file>

<file path=ppt/tags/tag290.xml><?xml version="1.0" encoding="utf-8"?>
<p:tagLst xmlns:p="http://schemas.openxmlformats.org/presentationml/2006/main">
  <p:tag name="PROBLEMREMARKTITLE" val="ProblemRemarkBoardTitle"/>
</p:tagLst>
</file>

<file path=ppt/tags/tag291.xml><?xml version="1.0" encoding="utf-8"?>
<p:tagLst xmlns:p="http://schemas.openxmlformats.org/presentationml/2006/main">
  <p:tag name="PROBLEMREMARKTITLE" val="ProblemRemarkBoardTitle"/>
</p:tagLst>
</file>

<file path=ppt/tags/tag292.xml><?xml version="1.0" encoding="utf-8"?>
<p:tagLst xmlns:p="http://schemas.openxmlformats.org/presentationml/2006/main">
  <p:tag name="PROBLEMREMARKTITLE" val="ProblemRemarkBoardTitle"/>
</p:tagLst>
</file>

<file path=ppt/tags/tag293.xml><?xml version="1.0" encoding="utf-8"?>
<p:tagLst xmlns:p="http://schemas.openxmlformats.org/presentationml/2006/main">
  <p:tag name="RAINPROBLEM" val="ProblemSetting"/>
  <p:tag name="RAINPROBLEMTYPE" val="FillBlank"/>
</p:tagLst>
</file>

<file path=ppt/tags/tag294.xml><?xml version="1.0" encoding="utf-8"?>
<p:tagLst xmlns:p="http://schemas.openxmlformats.org/presentationml/2006/main">
  <p:tag name="RAINPROBLEM" val="FillBlank"/>
  <p:tag name="PROBLEMSCORE" val="17.0"/>
  <p:tag name="PROBLEMBLANK" val="[{&quot;Num&quot;:1,&quot;Score&quot;:2.0,&quot;Answers&quot;:[&quot;11,010001&quot;,&quot;11，010001&quot;,&quot;11 010001&quot;],&quot;CaseSensitive&quot;:false,&quot;FuzzyMatch&quot;:false},{&quot;Num&quot;:2,&quot;Score&quot;:2.0,&quot;Answers&quot;:[&quot;00,110101&quot;,&quot;00，110101&quot;,&quot;00 110101&quot;],&quot;CaseSensitive&quot;:false,&quot;FuzzyMatch&quot;:false},{&quot;Num&quot;:3,&quot;Score&quot;:2.0,&quot;Answers&quot;:[&quot;11,001011&quot;,&quot;11，001011&quot;,&quot;11 001011&quot;],&quot;CaseSensitive&quot;:false,&quot;FuzzyMatch&quot;:false},{&quot;Num&quot;:4,&quot;Score&quot;:3.0,&quot;Answers&quot;:[&quot;00,000110&quot;,&quot;00，000110&quot;,&quot;00 000110&quot;],&quot;CaseSensitive&quot;:false,&quot;FuzzyMatch&quot;:false},{&quot;Num&quot;:5,&quot;Score&quot;:2.0,&quot;Answers&quot;:[&quot;+110&quot;,&quot;110&quot;,&quot;+000110&quot;,&quot;000110&quot;],&quot;CaseSensitive&quot;:false,&quot;FuzzyMatch&quot;:false},{&quot;Num&quot;:6,&quot;Score&quot;:3.0,&quot;Answers&quot;:[&quot;10,011100&quot;,&quot;10，011100&quot;,&quot;10 011100&quot;],&quot;CaseSensitive&quot;:false,&quot;FuzzyMatch&quot;:false},{&quot;Num&quot;:7,&quot;Score&quot;:3.0,&quot;Answers&quot;:[&quot;下溢&quot;,&quot;负溢&quot;],&quot;CaseSensitive&quot;:false,&quot;FuzzyMatch&quot;:true}]"/>
  <p:tag name="PROBLEMBLANKKEYWORD" val="填空"/>
  <p:tag name="PROBLEMHASREMARK" val="True"/>
  <p:tag name="PROBLEMREMARK" val="【解】：&#13;            [x]原=1,101111， [y]原=0,110101&#13;    用双符号位表示补码： &#13;            [x]补=11,010001，&#13;            [y]补=00,110101，&#13;            [-y]补=11,001011&#13;    用双符号位运算并判断&#13;     x+y:     [x]补+[y]补&#13;                 =11,010001+00,110101&#13;                 =00,000110  &#13;       无溢出，即x+y=+110&#13;     x-y:         [x]补+[-y]补&#13;                           =11,010001+11,001011&#13;                  =10,011100  &#13;        符号位为“10”，溢出，下溢 "/>
</p:tagLst>
</file>

<file path=ppt/tags/tag295.xml><?xml version="1.0" encoding="utf-8"?>
<p:tagLst xmlns:p="http://schemas.openxmlformats.org/presentationml/2006/main">
  <p:tag name="RAINPROBLEM" val="ProblemBody"/>
</p:tagLst>
</file>

<file path=ppt/tags/tag296.xml><?xml version="1.0" encoding="utf-8"?>
<p:tagLst xmlns:p="http://schemas.openxmlformats.org/presentationml/2006/main">
  <p:tag name="PRODUCTVERSIONTIP3" val="PRODUCTVERSIONTIP3"/>
</p:tagLst>
</file>

<file path=ppt/tags/tag297.xml><?xml version="1.0" encoding="utf-8"?>
<p:tagLst xmlns:p="http://schemas.openxmlformats.org/presentationml/2006/main">
  <p:tag name="RAINPROBLEM" val="ProblemRemarkBoard"/>
</p:tagLst>
</file>

<file path=ppt/tags/tag298.xml><?xml version="1.0" encoding="utf-8"?>
<p:tagLst xmlns:p="http://schemas.openxmlformats.org/presentationml/2006/main">
  <p:tag name="PROBLEMREMARKTITLE" val="ProblemRemarkBoardTip"/>
</p:tagLst>
</file>

<file path=ppt/tags/tag299.xml><?xml version="1.0" encoding="utf-8"?>
<p:tagLst xmlns:p="http://schemas.openxmlformats.org/presentationml/2006/main">
  <p:tag name="RAINPROBLEM" val="ProblemRemark"/>
</p:tagLst>
</file>

<file path=ppt/tags/tag3.xml><?xml version="1.0" encoding="utf-8"?>
<p:tagLst xmlns:p="http://schemas.openxmlformats.org/presentationml/2006/main">
  <p:tag name="RAINPAPER" val="PaperTitle"/>
</p:tagLst>
</file>

<file path=ppt/tags/tag30.xml><?xml version="1.0" encoding="utf-8"?>
<p:tagLst xmlns:p="http://schemas.openxmlformats.org/presentationml/2006/main">
  <p:tag name="RAINPROBLEMTYPE" val="ProblemTypeMarker"/>
</p:tagLst>
</file>

<file path=ppt/tags/tag300.xml><?xml version="1.0" encoding="utf-8"?>
<p:tagLst xmlns:p="http://schemas.openxmlformats.org/presentationml/2006/main">
  <p:tag name="PROBLEMREMARKTITLE" val="ProblemRemarkBoardTitle"/>
</p:tagLst>
</file>

<file path=ppt/tags/tag301.xml><?xml version="1.0" encoding="utf-8"?>
<p:tagLst xmlns:p="http://schemas.openxmlformats.org/presentationml/2006/main">
  <p:tag name="PROBLEMREMARKTITLE" val="ProblemRemarkBoardTitle"/>
</p:tagLst>
</file>

<file path=ppt/tags/tag302.xml><?xml version="1.0" encoding="utf-8"?>
<p:tagLst xmlns:p="http://schemas.openxmlformats.org/presentationml/2006/main">
  <p:tag name="PROBLEMREMARKTITLE" val="ProblemRemarkBoardTitle"/>
</p:tagLst>
</file>

<file path=ppt/tags/tag303.xml><?xml version="1.0" encoding="utf-8"?>
<p:tagLst xmlns:p="http://schemas.openxmlformats.org/presentationml/2006/main">
  <p:tag name="PROBLEMREMARKTITLE" val="ProblemRemarkBoardTitle"/>
</p:tagLst>
</file>

<file path=ppt/tags/tag304.xml><?xml version="1.0" encoding="utf-8"?>
<p:tagLst xmlns:p="http://schemas.openxmlformats.org/presentationml/2006/main">
  <p:tag name="PROBLEMREMARKTITLE" val="ProblemRemarkBoardTitle"/>
</p:tagLst>
</file>

<file path=ppt/tags/tag305.xml><?xml version="1.0" encoding="utf-8"?>
<p:tagLst xmlns:p="http://schemas.openxmlformats.org/presentationml/2006/main">
  <p:tag name="PROBLEMREMARKTITLE" val="ProblemRemarkBoardTitle"/>
</p:tagLst>
</file>

<file path=ppt/tags/tag306.xml><?xml version="1.0" encoding="utf-8"?>
<p:tagLst xmlns:p="http://schemas.openxmlformats.org/presentationml/2006/main">
  <p:tag name="PROBLEMREMARKTITLE" val="ProblemRemarkBoardTitle"/>
</p:tagLst>
</file>

<file path=ppt/tags/tag307.xml><?xml version="1.0" encoding="utf-8"?>
<p:tagLst xmlns:p="http://schemas.openxmlformats.org/presentationml/2006/main">
  <p:tag name="PROBLEMREMARKTITLE" val="ProblemRemarkBoardTitle"/>
</p:tagLst>
</file>

<file path=ppt/tags/tag308.xml><?xml version="1.0" encoding="utf-8"?>
<p:tagLst xmlns:p="http://schemas.openxmlformats.org/presentationml/2006/main">
  <p:tag name="PROBLEMREMARKTITLE" val="ProblemRemarkBoardTitle"/>
</p:tagLst>
</file>

<file path=ppt/tags/tag309.xml><?xml version="1.0" encoding="utf-8"?>
<p:tagLst xmlns:p="http://schemas.openxmlformats.org/presentationml/2006/main">
  <p:tag name="PROBLEMREMARKTITLE" val="ProblemRemarkBoardTitle"/>
</p:tagLst>
</file>

<file path=ppt/tags/tag31.xml><?xml version="1.0" encoding="utf-8"?>
<p:tagLst xmlns:p="http://schemas.openxmlformats.org/presentationml/2006/main">
  <p:tag name="RAINPROBLEMTYPE" val="ProblemTypeMarker"/>
</p:tagLst>
</file>

<file path=ppt/tags/tag310.xml><?xml version="1.0" encoding="utf-8"?>
<p:tagLst xmlns:p="http://schemas.openxmlformats.org/presentationml/2006/main">
  <p:tag name="PROBLEMREMARKTITLE" val="ProblemRemarkBoardTitle"/>
</p:tagLst>
</file>

<file path=ppt/tags/tag311.xml><?xml version="1.0" encoding="utf-8"?>
<p:tagLst xmlns:p="http://schemas.openxmlformats.org/presentationml/2006/main">
  <p:tag name="PROBLEMREMARKTITLE" val="ProblemRemarkBoardTitle"/>
</p:tagLst>
</file>

<file path=ppt/tags/tag312.xml><?xml version="1.0" encoding="utf-8"?>
<p:tagLst xmlns:p="http://schemas.openxmlformats.org/presentationml/2006/main">
  <p:tag name="PROBLEMREMARKTITLE" val="ProblemRemarkBoardTitle"/>
</p:tagLst>
</file>

<file path=ppt/tags/tag313.xml><?xml version="1.0" encoding="utf-8"?>
<p:tagLst xmlns:p="http://schemas.openxmlformats.org/presentationml/2006/main">
  <p:tag name="PROBLEMREMARKTITLE" val="ProblemRemarkBoardTitle"/>
</p:tagLst>
</file>

<file path=ppt/tags/tag314.xml><?xml version="1.0" encoding="utf-8"?>
<p:tagLst xmlns:p="http://schemas.openxmlformats.org/presentationml/2006/main">
  <p:tag name="PROBLEMREMARKTITLE" val="ProblemRemarkBoardTitle"/>
</p:tagLst>
</file>

<file path=ppt/tags/tag315.xml><?xml version="1.0" encoding="utf-8"?>
<p:tagLst xmlns:p="http://schemas.openxmlformats.org/presentationml/2006/main">
  <p:tag name="PROBLEMREMARKTITLE" val="ProblemRemarkBoardTitle"/>
</p:tagLst>
</file>

<file path=ppt/tags/tag316.xml><?xml version="1.0" encoding="utf-8"?>
<p:tagLst xmlns:p="http://schemas.openxmlformats.org/presentationml/2006/main">
  <p:tag name="PROBLEMREMARKTITLE" val="ProblemRemarkBoardTitle"/>
</p:tagLst>
</file>

<file path=ppt/tags/tag317.xml><?xml version="1.0" encoding="utf-8"?>
<p:tagLst xmlns:p="http://schemas.openxmlformats.org/presentationml/2006/main">
  <p:tag name="PROBLEMREMARKTITLE" val="ProblemRemarkBoardTitle"/>
</p:tagLst>
</file>

<file path=ppt/tags/tag318.xml><?xml version="1.0" encoding="utf-8"?>
<p:tagLst xmlns:p="http://schemas.openxmlformats.org/presentationml/2006/main">
  <p:tag name="PROBLEMREMARKTITLE" val="ProblemRemarkBoardTitle"/>
</p:tagLst>
</file>

<file path=ppt/tags/tag319.xml><?xml version="1.0" encoding="utf-8"?>
<p:tagLst xmlns:p="http://schemas.openxmlformats.org/presentationml/2006/main">
  <p:tag name="PROBLEMREMARKTITLE" val="ProblemRemarkBoardTitle"/>
</p:tagLst>
</file>

<file path=ppt/tags/tag32.xml><?xml version="1.0" encoding="utf-8"?>
<p:tagLst xmlns:p="http://schemas.openxmlformats.org/presentationml/2006/main">
  <p:tag name="RAINPROBLEMTYPE" val="ProblemTypeMarker"/>
</p:tagLst>
</file>

<file path=ppt/tags/tag320.xml><?xml version="1.0" encoding="utf-8"?>
<p:tagLst xmlns:p="http://schemas.openxmlformats.org/presentationml/2006/main">
  <p:tag name="PROBLEMREMARKTITLE" val="ProblemRemarkBoardTitle"/>
</p:tagLst>
</file>

<file path=ppt/tags/tag321.xml><?xml version="1.0" encoding="utf-8"?>
<p:tagLst xmlns:p="http://schemas.openxmlformats.org/presentationml/2006/main">
  <p:tag name="PROBLEMREMARKTITLE" val="ProblemRemarkBoardTitle"/>
</p:tagLst>
</file>

<file path=ppt/tags/tag322.xml><?xml version="1.0" encoding="utf-8"?>
<p:tagLst xmlns:p="http://schemas.openxmlformats.org/presentationml/2006/main">
  <p:tag name="PROBLEMREMARKTITLE" val="ProblemRemarkBoardTitle"/>
</p:tagLst>
</file>

<file path=ppt/tags/tag323.xml><?xml version="1.0" encoding="utf-8"?>
<p:tagLst xmlns:p="http://schemas.openxmlformats.org/presentationml/2006/main">
  <p:tag name="PROBLEMREMARKTITLE" val="ProblemRemarkBoardTitle"/>
</p:tagLst>
</file>

<file path=ppt/tags/tag324.xml><?xml version="1.0" encoding="utf-8"?>
<p:tagLst xmlns:p="http://schemas.openxmlformats.org/presentationml/2006/main">
  <p:tag name="PROBLEMREMARKTITLE" val="ProblemRemarkBoardTitle"/>
</p:tagLst>
</file>

<file path=ppt/tags/tag325.xml><?xml version="1.0" encoding="utf-8"?>
<p:tagLst xmlns:p="http://schemas.openxmlformats.org/presentationml/2006/main">
  <p:tag name="PROBLEMREMARKTITLE" val="ProblemRemarkBoardTitle"/>
</p:tagLst>
</file>

<file path=ppt/tags/tag326.xml><?xml version="1.0" encoding="utf-8"?>
<p:tagLst xmlns:p="http://schemas.openxmlformats.org/presentationml/2006/main">
  <p:tag name="PROBLEMREMARKTITLE" val="ProblemRemarkBoardTitle"/>
</p:tagLst>
</file>

<file path=ppt/tags/tag327.xml><?xml version="1.0" encoding="utf-8"?>
<p:tagLst xmlns:p="http://schemas.openxmlformats.org/presentationml/2006/main">
  <p:tag name="PROBLEMREMARKTITLE" val="ProblemRemarkBoardTitle"/>
</p:tagLst>
</file>

<file path=ppt/tags/tag328.xml><?xml version="1.0" encoding="utf-8"?>
<p:tagLst xmlns:p="http://schemas.openxmlformats.org/presentationml/2006/main">
  <p:tag name="PROBLEMREMARKTITLE" val="ProblemRemarkBoardTitle"/>
</p:tagLst>
</file>

<file path=ppt/tags/tag329.xml><?xml version="1.0" encoding="utf-8"?>
<p:tagLst xmlns:p="http://schemas.openxmlformats.org/presentationml/2006/main">
  <p:tag name="PROBLEMREMARKTITLE" val="ProblemRemarkBoardTitle"/>
</p:tagLst>
</file>

<file path=ppt/tags/tag33.xml><?xml version="1.0" encoding="utf-8"?>
<p:tagLst xmlns:p="http://schemas.openxmlformats.org/presentationml/2006/main">
  <p:tag name="RAINPROBLEMTYPE" val="ProblemTypeMarker"/>
</p:tagLst>
</file>

<file path=ppt/tags/tag330.xml><?xml version="1.0" encoding="utf-8"?>
<p:tagLst xmlns:p="http://schemas.openxmlformats.org/presentationml/2006/main">
  <p:tag name="PROBLEMREMARKTITLE" val="ProblemRemarkBoardTitle"/>
</p:tagLst>
</file>

<file path=ppt/tags/tag331.xml><?xml version="1.0" encoding="utf-8"?>
<p:tagLst xmlns:p="http://schemas.openxmlformats.org/presentationml/2006/main">
  <p:tag name="PROBLEMREMARKTITLE" val="ProblemRemarkBoardTitle"/>
</p:tagLst>
</file>

<file path=ppt/tags/tag332.xml><?xml version="1.0" encoding="utf-8"?>
<p:tagLst xmlns:p="http://schemas.openxmlformats.org/presentationml/2006/main">
  <p:tag name="PROBLEMREMARKTITLE" val="ProblemRemarkBoardTitle"/>
</p:tagLst>
</file>

<file path=ppt/tags/tag333.xml><?xml version="1.0" encoding="utf-8"?>
<p:tagLst xmlns:p="http://schemas.openxmlformats.org/presentationml/2006/main">
  <p:tag name="PROBLEMREMARKTITLE" val="ProblemRemarkBoardTitle"/>
</p:tagLst>
</file>

<file path=ppt/tags/tag334.xml><?xml version="1.0" encoding="utf-8"?>
<p:tagLst xmlns:p="http://schemas.openxmlformats.org/presentationml/2006/main">
  <p:tag name="PROBLEMREMARKTITLE" val="ProblemRemarkBoardTitle"/>
</p:tagLst>
</file>

<file path=ppt/tags/tag335.xml><?xml version="1.0" encoding="utf-8"?>
<p:tagLst xmlns:p="http://schemas.openxmlformats.org/presentationml/2006/main">
  <p:tag name="PROBLEMREMARKTITLE" val="ProblemRemarkBoardTitle"/>
</p:tagLst>
</file>

<file path=ppt/tags/tag336.xml><?xml version="1.0" encoding="utf-8"?>
<p:tagLst xmlns:p="http://schemas.openxmlformats.org/presentationml/2006/main">
  <p:tag name="PROBLEMREMARKTITLE" val="ProblemRemarkBoardTitle"/>
</p:tagLst>
</file>

<file path=ppt/tags/tag337.xml><?xml version="1.0" encoding="utf-8"?>
<p:tagLst xmlns:p="http://schemas.openxmlformats.org/presentationml/2006/main">
  <p:tag name="PROBLEMREMARKTITLE" val="ProblemRemarkBoardTitle"/>
</p:tagLst>
</file>

<file path=ppt/tags/tag338.xml><?xml version="1.0" encoding="utf-8"?>
<p:tagLst xmlns:p="http://schemas.openxmlformats.org/presentationml/2006/main">
  <p:tag name="PROBLEMREMARKTITLE" val="ProblemRemarkBoardTitle"/>
</p:tagLst>
</file>

<file path=ppt/tags/tag339.xml><?xml version="1.0" encoding="utf-8"?>
<p:tagLst xmlns:p="http://schemas.openxmlformats.org/presentationml/2006/main">
  <p:tag name="PROBLEMREMARKTITLE" val="ProblemRemarkBoardTitle"/>
</p:tagLst>
</file>

<file path=ppt/tags/tag34.xml><?xml version="1.0" encoding="utf-8"?>
<p:tagLst xmlns:p="http://schemas.openxmlformats.org/presentationml/2006/main">
  <p:tag name="RAINPROBLEM" val="ProblemSetting"/>
  <p:tag name="RAINPROBLEMTYPE" val="MultipleChoice"/>
</p:tagLst>
</file>

<file path=ppt/tags/tag340.xml><?xml version="1.0" encoding="utf-8"?>
<p:tagLst xmlns:p="http://schemas.openxmlformats.org/presentationml/2006/main">
  <p:tag name="PROBLEMREMARKTITLE" val="ProblemRemarkBoardTitle"/>
</p:tagLst>
</file>

<file path=ppt/tags/tag341.xml><?xml version="1.0" encoding="utf-8"?>
<p:tagLst xmlns:p="http://schemas.openxmlformats.org/presentationml/2006/main">
  <p:tag name="PROBLEMREMARKTITLE" val="ProblemRemarkBoardTitle"/>
</p:tagLst>
</file>

<file path=ppt/tags/tag342.xml><?xml version="1.0" encoding="utf-8"?>
<p:tagLst xmlns:p="http://schemas.openxmlformats.org/presentationml/2006/main">
  <p:tag name="PROBLEMREMARKTITLE" val="ProblemRemarkBoardTitle"/>
</p:tagLst>
</file>

<file path=ppt/tags/tag343.xml><?xml version="1.0" encoding="utf-8"?>
<p:tagLst xmlns:p="http://schemas.openxmlformats.org/presentationml/2006/main">
  <p:tag name="PROBLEMREMARKTITLE" val="ProblemRemarkBoardTitle"/>
</p:tagLst>
</file>

<file path=ppt/tags/tag344.xml><?xml version="1.0" encoding="utf-8"?>
<p:tagLst xmlns:p="http://schemas.openxmlformats.org/presentationml/2006/main">
  <p:tag name="PROBLEMREMARKTITLE" val="ProblemRemarkBoardTitle"/>
</p:tagLst>
</file>

<file path=ppt/tags/tag345.xml><?xml version="1.0" encoding="utf-8"?>
<p:tagLst xmlns:p="http://schemas.openxmlformats.org/presentationml/2006/main">
  <p:tag name="PROBLEMREMARKTITLE" val="ProblemRemarkBoardTitle"/>
</p:tagLst>
</file>

<file path=ppt/tags/tag346.xml><?xml version="1.0" encoding="utf-8"?>
<p:tagLst xmlns:p="http://schemas.openxmlformats.org/presentationml/2006/main">
  <p:tag name="PROBLEMREMARKTITLE" val="ProblemRemarkBoardTitle"/>
</p:tagLst>
</file>

<file path=ppt/tags/tag347.xml><?xml version="1.0" encoding="utf-8"?>
<p:tagLst xmlns:p="http://schemas.openxmlformats.org/presentationml/2006/main">
  <p:tag name="PROBLEMREMARKTITLE" val="ProblemRemarkBoardTitle"/>
</p:tagLst>
</file>

<file path=ppt/tags/tag348.xml><?xml version="1.0" encoding="utf-8"?>
<p:tagLst xmlns:p="http://schemas.openxmlformats.org/presentationml/2006/main">
  <p:tag name="PROBLEMREMARKTITLE" val="ProblemRemarkBoardTitle"/>
</p:tagLst>
</file>

<file path=ppt/tags/tag349.xml><?xml version="1.0" encoding="utf-8"?>
<p:tagLst xmlns:p="http://schemas.openxmlformats.org/presentationml/2006/main">
  <p:tag name="PROBLEMREMARKTITLE" val="ProblemRemarkBoardTitle"/>
</p:tagLst>
</file>

<file path=ppt/tags/tag35.xml><?xml version="1.0" encoding="utf-8"?>
<p:tagLst xmlns:p="http://schemas.openxmlformats.org/presentationml/2006/main">
  <p:tag name="RAINPROBLEM" val="MultipleChoice"/>
  <p:tag name="PROBLEMSCORE" val="5.0"/>
</p:tagLst>
</file>

<file path=ppt/tags/tag350.xml><?xml version="1.0" encoding="utf-8"?>
<p:tagLst xmlns:p="http://schemas.openxmlformats.org/presentationml/2006/main">
  <p:tag name="PROBLEMREMARKTITLE" val="ProblemRemarkBoardTitle"/>
</p:tagLst>
</file>

<file path=ppt/tags/tag351.xml><?xml version="1.0" encoding="utf-8"?>
<p:tagLst xmlns:p="http://schemas.openxmlformats.org/presentationml/2006/main">
  <p:tag name="PROBLEMREMARKTITLE" val="ProblemRemarkBoardTitle"/>
</p:tagLst>
</file>

<file path=ppt/tags/tag352.xml><?xml version="1.0" encoding="utf-8"?>
<p:tagLst xmlns:p="http://schemas.openxmlformats.org/presentationml/2006/main">
  <p:tag name="PROBLEMREMARKTITLE" val="ProblemRemarkBoardTitle"/>
</p:tagLst>
</file>

<file path=ppt/tags/tag353.xml><?xml version="1.0" encoding="utf-8"?>
<p:tagLst xmlns:p="http://schemas.openxmlformats.org/presentationml/2006/main">
  <p:tag name="PROBLEMREMARKTITLE" val="ProblemRemarkBoardTitle"/>
</p:tagLst>
</file>

<file path=ppt/tags/tag354.xml><?xml version="1.0" encoding="utf-8"?>
<p:tagLst xmlns:p="http://schemas.openxmlformats.org/presentationml/2006/main">
  <p:tag name="PROBLEMREMARKTITLE" val="ProblemRemarkBoardTitle"/>
</p:tagLst>
</file>

<file path=ppt/tags/tag355.xml><?xml version="1.0" encoding="utf-8"?>
<p:tagLst xmlns:p="http://schemas.openxmlformats.org/presentationml/2006/main">
  <p:tag name="PROBLEMREMARKTITLE" val="ProblemRemarkBoardTitle"/>
</p:tagLst>
</file>

<file path=ppt/tags/tag356.xml><?xml version="1.0" encoding="utf-8"?>
<p:tagLst xmlns:p="http://schemas.openxmlformats.org/presentationml/2006/main">
  <p:tag name="PROBLEMREMARKTITLE" val="ProblemRemarkBoardTitle"/>
</p:tagLst>
</file>

<file path=ppt/tags/tag357.xml><?xml version="1.0" encoding="utf-8"?>
<p:tagLst xmlns:p="http://schemas.openxmlformats.org/presentationml/2006/main">
  <p:tag name="PROBLEMREMARKTITLE" val="ProblemRemarkBoardTitle"/>
</p:tagLst>
</file>

<file path=ppt/tags/tag358.xml><?xml version="1.0" encoding="utf-8"?>
<p:tagLst xmlns:p="http://schemas.openxmlformats.org/presentationml/2006/main">
  <p:tag name="PROBLEMREMARKTITLE" val="ProblemRemarkBoardTitle"/>
</p:tagLst>
</file>

<file path=ppt/tags/tag359.xml><?xml version="1.0" encoding="utf-8"?>
<p:tagLst xmlns:p="http://schemas.openxmlformats.org/presentationml/2006/main">
  <p:tag name="PROBLEMREMARKTITLE" val="ProblemRemarkBoardTitle"/>
</p:tagLst>
</file>

<file path=ppt/tags/tag36.xml><?xml version="1.0" encoding="utf-8"?>
<p:tagLst xmlns:p="http://schemas.openxmlformats.org/presentationml/2006/main">
  <p:tag name="RAINPROBLEM" val="ProblemBody"/>
</p:tagLst>
</file>

<file path=ppt/tags/tag360.xml><?xml version="1.0" encoding="utf-8"?>
<p:tagLst xmlns:p="http://schemas.openxmlformats.org/presentationml/2006/main">
  <p:tag name="PROBLEMREMARKTITLE" val="ProblemRemarkBoardTitle"/>
</p:tagLst>
</file>

<file path=ppt/tags/tag361.xml><?xml version="1.0" encoding="utf-8"?>
<p:tagLst xmlns:p="http://schemas.openxmlformats.org/presentationml/2006/main">
  <p:tag name="PROBLEMREMARKTITLE" val="ProblemRemarkBoardTitle"/>
</p:tagLst>
</file>

<file path=ppt/tags/tag362.xml><?xml version="1.0" encoding="utf-8"?>
<p:tagLst xmlns:p="http://schemas.openxmlformats.org/presentationml/2006/main">
  <p:tag name="PROBLEMREMARKTITLE" val="ProblemRemarkBoardTitle"/>
</p:tagLst>
</file>

<file path=ppt/tags/tag363.xml><?xml version="1.0" encoding="utf-8"?>
<p:tagLst xmlns:p="http://schemas.openxmlformats.org/presentationml/2006/main">
  <p:tag name="PROBLEMREMARKTITLE" val="ProblemRemarkBoardTitle"/>
</p:tagLst>
</file>

<file path=ppt/tags/tag364.xml><?xml version="1.0" encoding="utf-8"?>
<p:tagLst xmlns:p="http://schemas.openxmlformats.org/presentationml/2006/main">
  <p:tag name="PROBLEMREMARKTITLE" val="ProblemRemarkBoardTitle"/>
</p:tagLst>
</file>

<file path=ppt/tags/tag365.xml><?xml version="1.0" encoding="utf-8"?>
<p:tagLst xmlns:p="http://schemas.openxmlformats.org/presentationml/2006/main">
  <p:tag name="PROBLEMREMARKTITLE" val="ProblemRemarkBoardTitle"/>
</p:tagLst>
</file>

<file path=ppt/tags/tag366.xml><?xml version="1.0" encoding="utf-8"?>
<p:tagLst xmlns:p="http://schemas.openxmlformats.org/presentationml/2006/main">
  <p:tag name="PROBLEMREMARKTITLE" val="ProblemRemarkBoardTitle"/>
</p:tagLst>
</file>

<file path=ppt/tags/tag367.xml><?xml version="1.0" encoding="utf-8"?>
<p:tagLst xmlns:p="http://schemas.openxmlformats.org/presentationml/2006/main">
  <p:tag name="PROBLEMREMARKTITLE" val="ProblemRemarkBoardTitle"/>
</p:tagLst>
</file>

<file path=ppt/tags/tag368.xml><?xml version="1.0" encoding="utf-8"?>
<p:tagLst xmlns:p="http://schemas.openxmlformats.org/presentationml/2006/main">
  <p:tag name="PROBLEMREMARKTITLE" val="ProblemRemarkBoardTitle"/>
</p:tagLst>
</file>

<file path=ppt/tags/tag369.xml><?xml version="1.0" encoding="utf-8"?>
<p:tagLst xmlns:p="http://schemas.openxmlformats.org/presentationml/2006/main">
  <p:tag name="PROBLEMREMARKTITLE" val="ProblemRemarkBoardTitle"/>
</p:tagLst>
</file>

<file path=ppt/tags/tag37.xml><?xml version="1.0" encoding="utf-8"?>
<p:tagLst xmlns:p="http://schemas.openxmlformats.org/presentationml/2006/main">
  <p:tag name="RAINPROBLEM" val="ProblemItem"/>
</p:tagLst>
</file>

<file path=ppt/tags/tag370.xml><?xml version="1.0" encoding="utf-8"?>
<p:tagLst xmlns:p="http://schemas.openxmlformats.org/presentationml/2006/main">
  <p:tag name="PROBLEMREMARKTITLE" val="ProblemRemarkBoardTitle"/>
</p:tagLst>
</file>

<file path=ppt/tags/tag371.xml><?xml version="1.0" encoding="utf-8"?>
<p:tagLst xmlns:p="http://schemas.openxmlformats.org/presentationml/2006/main">
  <p:tag name="PROBLEMREMARKTITLE" val="ProblemRemarkBoardTitle"/>
</p:tagLst>
</file>

<file path=ppt/tags/tag372.xml><?xml version="1.0" encoding="utf-8"?>
<p:tagLst xmlns:p="http://schemas.openxmlformats.org/presentationml/2006/main">
  <p:tag name="PROBLEMREMARKTITLE" val="ProblemRemarkBoardTitle"/>
</p:tagLst>
</file>

<file path=ppt/tags/tag373.xml><?xml version="1.0" encoding="utf-8"?>
<p:tagLst xmlns:p="http://schemas.openxmlformats.org/presentationml/2006/main">
  <p:tag name="PROBLEMREMARKTITLE" val="ProblemRemarkBoardTitle"/>
</p:tagLst>
</file>

<file path=ppt/tags/tag374.xml><?xml version="1.0" encoding="utf-8"?>
<p:tagLst xmlns:p="http://schemas.openxmlformats.org/presentationml/2006/main">
  <p:tag name="PROBLEMREMARKTITLE" val="ProblemRemarkBoardTitle"/>
</p:tagLst>
</file>

<file path=ppt/tags/tag375.xml><?xml version="1.0" encoding="utf-8"?>
<p:tagLst xmlns:p="http://schemas.openxmlformats.org/presentationml/2006/main">
  <p:tag name="PROBLEMREMARKTITLE" val="ProblemRemarkBoardTitle"/>
</p:tagLst>
</file>

<file path=ppt/tags/tag376.xml><?xml version="1.0" encoding="utf-8"?>
<p:tagLst xmlns:p="http://schemas.openxmlformats.org/presentationml/2006/main">
  <p:tag name="PROBLEMREMARKTITLE" val="ProblemRemarkBoardTitle"/>
</p:tagLst>
</file>

<file path=ppt/tags/tag377.xml><?xml version="1.0" encoding="utf-8"?>
<p:tagLst xmlns:p="http://schemas.openxmlformats.org/presentationml/2006/main">
  <p:tag name="PROBLEMREMARKTITLE" val="ProblemRemarkBoardTitle"/>
</p:tagLst>
</file>

<file path=ppt/tags/tag378.xml><?xml version="1.0" encoding="utf-8"?>
<p:tagLst xmlns:p="http://schemas.openxmlformats.org/presentationml/2006/main">
  <p:tag name="PROBLEMREMARKTITLE" val="ProblemRemarkBoardTitle"/>
</p:tagLst>
</file>

<file path=ppt/tags/tag379.xml><?xml version="1.0" encoding="utf-8"?>
<p:tagLst xmlns:p="http://schemas.openxmlformats.org/presentationml/2006/main">
  <p:tag name="PROBLEMREMARKTITLE" val="ProblemRemarkBoardTitle"/>
</p:tagLst>
</file>

<file path=ppt/tags/tag38.xml><?xml version="1.0" encoding="utf-8"?>
<p:tagLst xmlns:p="http://schemas.openxmlformats.org/presentationml/2006/main">
  <p:tag name="RAINPROBLEM" val="ProblemItem"/>
</p:tagLst>
</file>

<file path=ppt/tags/tag380.xml><?xml version="1.0" encoding="utf-8"?>
<p:tagLst xmlns:p="http://schemas.openxmlformats.org/presentationml/2006/main">
  <p:tag name="PROBLEMREMARKTITLE" val="ProblemRemarkBoardTitle"/>
</p:tagLst>
</file>

<file path=ppt/tags/tag381.xml><?xml version="1.0" encoding="utf-8"?>
<p:tagLst xmlns:p="http://schemas.openxmlformats.org/presentationml/2006/main">
  <p:tag name="PROBLEMREMARKTITLE" val="ProblemRemarkBoardTitle"/>
</p:tagLst>
</file>

<file path=ppt/tags/tag382.xml><?xml version="1.0" encoding="utf-8"?>
<p:tagLst xmlns:p="http://schemas.openxmlformats.org/presentationml/2006/main">
  <p:tag name="PROBLEMREMARKTITLE" val="ProblemRemarkBoardTitle"/>
</p:tagLst>
</file>

<file path=ppt/tags/tag383.xml><?xml version="1.0" encoding="utf-8"?>
<p:tagLst xmlns:p="http://schemas.openxmlformats.org/presentationml/2006/main">
  <p:tag name="PROBLEMREMARKTITLE" val="ProblemRemarkBoardTitle"/>
</p:tagLst>
</file>

<file path=ppt/tags/tag384.xml><?xml version="1.0" encoding="utf-8"?>
<p:tagLst xmlns:p="http://schemas.openxmlformats.org/presentationml/2006/main">
  <p:tag name="PROBLEMREMARKTITLE" val="ProblemRemarkBoardTitle"/>
</p:tagLst>
</file>

<file path=ppt/tags/tag385.xml><?xml version="1.0" encoding="utf-8"?>
<p:tagLst xmlns:p="http://schemas.openxmlformats.org/presentationml/2006/main">
  <p:tag name="PROBLEMREMARKTITLE" val="ProblemRemarkBoardTitle"/>
</p:tagLst>
</file>

<file path=ppt/tags/tag386.xml><?xml version="1.0" encoding="utf-8"?>
<p:tagLst xmlns:p="http://schemas.openxmlformats.org/presentationml/2006/main">
  <p:tag name="PROBLEMREMARKTITLE" val="ProblemRemarkBoardTitle"/>
</p:tagLst>
</file>

<file path=ppt/tags/tag387.xml><?xml version="1.0" encoding="utf-8"?>
<p:tagLst xmlns:p="http://schemas.openxmlformats.org/presentationml/2006/main">
  <p:tag name="PROBLEMREMARKTITLE" val="ProblemRemarkBoardTitle"/>
</p:tagLst>
</file>

<file path=ppt/tags/tag388.xml><?xml version="1.0" encoding="utf-8"?>
<p:tagLst xmlns:p="http://schemas.openxmlformats.org/presentationml/2006/main">
  <p:tag name="RAINPROBLEMTYPE" val="ProblemTypeMarker"/>
</p:tagLst>
</file>

<file path=ppt/tags/tag389.xml><?xml version="1.0" encoding="utf-8"?>
<p:tagLst xmlns:p="http://schemas.openxmlformats.org/presentationml/2006/main">
  <p:tag name="RAINPROBLEMTYPE" val="ProblemTypeMarker"/>
</p:tagLst>
</file>

<file path=ppt/tags/tag39.xml><?xml version="1.0" encoding="utf-8"?>
<p:tagLst xmlns:p="http://schemas.openxmlformats.org/presentationml/2006/main">
  <p:tag name="RAINPROBLEM" val="ProblemItem"/>
</p:tagLst>
</file>

<file path=ppt/tags/tag390.xml><?xml version="1.0" encoding="utf-8"?>
<p:tagLst xmlns:p="http://schemas.openxmlformats.org/presentationml/2006/main">
  <p:tag name="RAINPROBLEMTYPE" val="ProblemTypeMarker"/>
</p:tagLst>
</file>

<file path=ppt/tags/tag391.xml><?xml version="1.0" encoding="utf-8"?>
<p:tagLst xmlns:p="http://schemas.openxmlformats.org/presentationml/2006/main">
  <p:tag name="RAINPROBLEMTYPE" val="ProblemTypeMarker"/>
</p:tagLst>
</file>

<file path=ppt/tags/tag392.xml><?xml version="1.0" encoding="utf-8"?>
<p:tagLst xmlns:p="http://schemas.openxmlformats.org/presentationml/2006/main">
  <p:tag name="RAINPROBLEMTYPE" val="ProblemTypeMarker"/>
</p:tagLst>
</file>

<file path=ppt/tags/tag393.xml><?xml version="1.0" encoding="utf-8"?>
<p:tagLst xmlns:p="http://schemas.openxmlformats.org/presentationml/2006/main">
  <p:tag name="PROBLEMREMARKTITLE" val="ProblemRemarkBoardTitle"/>
</p:tagLst>
</file>

<file path=ppt/tags/tag394.xml><?xml version="1.0" encoding="utf-8"?>
<p:tagLst xmlns:p="http://schemas.openxmlformats.org/presentationml/2006/main">
  <p:tag name="PROBLEMREMARKTITLE" val="ProblemRemarkBoardTitle"/>
</p:tagLst>
</file>

<file path=ppt/tags/tag395.xml><?xml version="1.0" encoding="utf-8"?>
<p:tagLst xmlns:p="http://schemas.openxmlformats.org/presentationml/2006/main">
  <p:tag name="PROBLEMREMARKTITLE" val="ProblemRemarkBoardTitle"/>
</p:tagLst>
</file>

<file path=ppt/tags/tag396.xml><?xml version="1.0" encoding="utf-8"?>
<p:tagLst xmlns:p="http://schemas.openxmlformats.org/presentationml/2006/main">
  <p:tag name="PROBLEMREMARKTITLE" val="ProblemRemarkBoardTitle"/>
</p:tagLst>
</file>

<file path=ppt/tags/tag397.xml><?xml version="1.0" encoding="utf-8"?>
<p:tagLst xmlns:p="http://schemas.openxmlformats.org/presentationml/2006/main">
  <p:tag name="RAINPROBLEM" val="ProblemSetting"/>
  <p:tag name="RAINPROBLEMTYPE" val="FillBlank"/>
</p:tagLst>
</file>

<file path=ppt/tags/tag398.xml><?xml version="1.0" encoding="utf-8"?>
<p:tagLst xmlns:p="http://schemas.openxmlformats.org/presentationml/2006/main">
  <p:tag name="RAINPROBLEM" val="FillBlank"/>
  <p:tag name="PROBLEMSCORE" val="10.0"/>
  <p:tag name="PROBLEMBLANK" val="[{&quot;Num&quot;:1,&quot;Score&quot;:2.0,&quot;Answers&quot;:[&quot;1.1010101&quot;],&quot;CaseSensitive&quot;:false,&quot;FuzzyMatch&quot;:false},{&quot;Num&quot;:2,&quot;Score&quot;:2.0,&quot;Answers&quot;:[&quot;1.11000101&quot;],&quot;CaseSensitive&quot;:false,&quot;FuzzyMatch&quot;:false},{&quot;Num&quot;:3,&quot;Score&quot;:3.0,&quot;Answers&quot;:[&quot;11.01101111&quot;,&quot;11.0110,1111&quot;],&quot;CaseSensitive&quot;:false,&quot;FuzzyMatch&quot;:false},{&quot;Num&quot;:4,&quot;Score&quot;:3.0,&quot;Answers&quot;:[&quot;-0.10010001&quot;,&quot;-0.1001,0001&quot;],&quot;CaseSensitive&quot;:false,&quot;FuzzyMatch&quot;:false}]"/>
  <p:tag name="PROBLEMHASREMARK" val="True"/>
  <p:tag name="PROBLEMBLANKKEYWORD" val="填空"/>
  <p:tag name="PROBLEMREMARK" val="【解】：&#13;   (1) [X]补   =1.010101&#13;      [X/2]补 =1.1010101&#13;         [Y]补  =0.111011&#13;       [-Y]补   =1.000101&#13;    [-Y/4]补  =1.11000101&#13;   (2) [X/2]补+ [-Y/4]补&#13;      =11.1010101&#13;      +11.11000101&#13;      =11.01101111&#13;      没有溢出，因此&#13;      X/2-Y/4=-0.10010001"/>
</p:tagLst>
</file>

<file path=ppt/tags/tag399.xml><?xml version="1.0" encoding="utf-8"?>
<p:tagLst xmlns:p="http://schemas.openxmlformats.org/presentationml/2006/main">
  <p:tag name="RAINPROBLEM" val="ProblemBody"/>
</p:tagLst>
</file>

<file path=ppt/tags/tag4.xml><?xml version="1.0" encoding="utf-8"?>
<p:tagLst xmlns:p="http://schemas.openxmlformats.org/presentationml/2006/main">
  <p:tag name="RAINPROBLEM" val="ProblemBody"/>
</p:tagLst>
</file>

<file path=ppt/tags/tag40.xml><?xml version="1.0" encoding="utf-8"?>
<p:tagLst xmlns:p="http://schemas.openxmlformats.org/presentationml/2006/main">
  <p:tag name="RAINPROBLEM" val="ProblemItem"/>
</p:tagLst>
</file>

<file path=ppt/tags/tag400.xml><?xml version="1.0" encoding="utf-8"?>
<p:tagLst xmlns:p="http://schemas.openxmlformats.org/presentationml/2006/main">
  <p:tag name="PRODUCTVERSIONTIP3" val="PRODUCTVERSIONTIP3"/>
</p:tagLst>
</file>

<file path=ppt/tags/tag401.xml><?xml version="1.0" encoding="utf-8"?>
<p:tagLst xmlns:p="http://schemas.openxmlformats.org/presentationml/2006/main">
  <p:tag name="RAINPROBLEM" val="ProblemRemarkBoard"/>
</p:tagLst>
</file>

<file path=ppt/tags/tag402.xml><?xml version="1.0" encoding="utf-8"?>
<p:tagLst xmlns:p="http://schemas.openxmlformats.org/presentationml/2006/main">
  <p:tag name="PROBLEMREMARKTITLE" val="ProblemRemarkBoardTip"/>
</p:tagLst>
</file>

<file path=ppt/tags/tag403.xml><?xml version="1.0" encoding="utf-8"?>
<p:tagLst xmlns:p="http://schemas.openxmlformats.org/presentationml/2006/main">
  <p:tag name="RAINPROBLEM" val="ProblemRemark"/>
</p:tagLst>
</file>

<file path=ppt/tags/tag404.xml><?xml version="1.0" encoding="utf-8"?>
<p:tagLst xmlns:p="http://schemas.openxmlformats.org/presentationml/2006/main">
  <p:tag name="PROBLEMREMARKTITLE" val="ProblemRemarkBoardTitle"/>
</p:tagLst>
</file>

<file path=ppt/tags/tag405.xml><?xml version="1.0" encoding="utf-8"?>
<p:tagLst xmlns:p="http://schemas.openxmlformats.org/presentationml/2006/main">
  <p:tag name="PROBLEMREMARKTITLE" val="ProblemRemarkBoardTitle"/>
</p:tagLst>
</file>

<file path=ppt/tags/tag406.xml><?xml version="1.0" encoding="utf-8"?>
<p:tagLst xmlns:p="http://schemas.openxmlformats.org/presentationml/2006/main">
  <p:tag name="PROBLEMREMARKTITLE" val="ProblemRemarkBoardTitle"/>
</p:tagLst>
</file>

<file path=ppt/tags/tag407.xml><?xml version="1.0" encoding="utf-8"?>
<p:tagLst xmlns:p="http://schemas.openxmlformats.org/presentationml/2006/main">
  <p:tag name="PROBLEMREMARKTITLE" val="ProblemRemarkBoardTitle"/>
</p:tagLst>
</file>

<file path=ppt/tags/tag408.xml><?xml version="1.0" encoding="utf-8"?>
<p:tagLst xmlns:p="http://schemas.openxmlformats.org/presentationml/2006/main">
  <p:tag name="PROBLEMREMARKTITLE" val="ProblemRemarkBoardTitle"/>
</p:tagLst>
</file>

<file path=ppt/tags/tag409.xml><?xml version="1.0" encoding="utf-8"?>
<p:tagLst xmlns:p="http://schemas.openxmlformats.org/presentationml/2006/main">
  <p:tag name="PROBLEMREMARKTITLE" val="ProblemRemarkBoardTitle"/>
</p:tagLst>
</file>

<file path=ppt/tags/tag4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10.xml><?xml version="1.0" encoding="utf-8"?>
<p:tagLst xmlns:p="http://schemas.openxmlformats.org/presentationml/2006/main">
  <p:tag name="PROBLEMREMARKTITLE" val="ProblemRemarkBoardTitle"/>
</p:tagLst>
</file>

<file path=ppt/tags/tag411.xml><?xml version="1.0" encoding="utf-8"?>
<p:tagLst xmlns:p="http://schemas.openxmlformats.org/presentationml/2006/main">
  <p:tag name="PROBLEMREMARKTITLE" val="ProblemRemarkBoardTitle"/>
</p:tagLst>
</file>

<file path=ppt/tags/tag412.xml><?xml version="1.0" encoding="utf-8"?>
<p:tagLst xmlns:p="http://schemas.openxmlformats.org/presentationml/2006/main">
  <p:tag name="PROBLEMREMARKTITLE" val="ProblemRemarkBoardTitle"/>
</p:tagLst>
</file>

<file path=ppt/tags/tag413.xml><?xml version="1.0" encoding="utf-8"?>
<p:tagLst xmlns:p="http://schemas.openxmlformats.org/presentationml/2006/main">
  <p:tag name="PROBLEMREMARKTITLE" val="ProblemRemarkBoardTitle"/>
</p:tagLst>
</file>

<file path=ppt/tags/tag414.xml><?xml version="1.0" encoding="utf-8"?>
<p:tagLst xmlns:p="http://schemas.openxmlformats.org/presentationml/2006/main">
  <p:tag name="PROBLEMREMARKTITLE" val="ProblemRemarkBoardTitle"/>
</p:tagLst>
</file>

<file path=ppt/tags/tag415.xml><?xml version="1.0" encoding="utf-8"?>
<p:tagLst xmlns:p="http://schemas.openxmlformats.org/presentationml/2006/main">
  <p:tag name="PROBLEMREMARKTITLE" val="ProblemRemarkBoardTitle"/>
</p:tagLst>
</file>

<file path=ppt/tags/tag416.xml><?xml version="1.0" encoding="utf-8"?>
<p:tagLst xmlns:p="http://schemas.openxmlformats.org/presentationml/2006/main">
  <p:tag name="PROBLEMREMARKTITLE" val="ProblemRemarkBoardTitle"/>
</p:tagLst>
</file>

<file path=ppt/tags/tag417.xml><?xml version="1.0" encoding="utf-8"?>
<p:tagLst xmlns:p="http://schemas.openxmlformats.org/presentationml/2006/main">
  <p:tag name="PROBLEMREMARKTITLE" val="ProblemRemarkBoardTitle"/>
</p:tagLst>
</file>

<file path=ppt/tags/tag418.xml><?xml version="1.0" encoding="utf-8"?>
<p:tagLst xmlns:p="http://schemas.openxmlformats.org/presentationml/2006/main">
  <p:tag name="PROBLEMREMARKTITLE" val="ProblemRemarkBoardTitle"/>
</p:tagLst>
</file>

<file path=ppt/tags/tag419.xml><?xml version="1.0" encoding="utf-8"?>
<p:tagLst xmlns:p="http://schemas.openxmlformats.org/presentationml/2006/main">
  <p:tag name="PROBLEMREMARKTITLE" val="ProblemRemarkBoardTitle"/>
</p:tagLst>
</file>

<file path=ppt/tags/tag4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20.xml><?xml version="1.0" encoding="utf-8"?>
<p:tagLst xmlns:p="http://schemas.openxmlformats.org/presentationml/2006/main">
  <p:tag name="PROBLEMREMARKTITLE" val="ProblemRemarkBoardTitle"/>
</p:tagLst>
</file>

<file path=ppt/tags/tag421.xml><?xml version="1.0" encoding="utf-8"?>
<p:tagLst xmlns:p="http://schemas.openxmlformats.org/presentationml/2006/main">
  <p:tag name="PROBLEMREMARKTITLE" val="ProblemRemarkBoardTitle"/>
</p:tagLst>
</file>

<file path=ppt/tags/tag422.xml><?xml version="1.0" encoding="utf-8"?>
<p:tagLst xmlns:p="http://schemas.openxmlformats.org/presentationml/2006/main">
  <p:tag name="PROBLEMREMARKTITLE" val="ProblemRemarkBoardTitle"/>
</p:tagLst>
</file>

<file path=ppt/tags/tag423.xml><?xml version="1.0" encoding="utf-8"?>
<p:tagLst xmlns:p="http://schemas.openxmlformats.org/presentationml/2006/main">
  <p:tag name="PROBLEMREMARKTITLE" val="ProblemRemarkBoardTitle"/>
</p:tagLst>
</file>

<file path=ppt/tags/tag424.xml><?xml version="1.0" encoding="utf-8"?>
<p:tagLst xmlns:p="http://schemas.openxmlformats.org/presentationml/2006/main">
  <p:tag name="PROBLEMREMARKTITLE" val="ProblemRemarkBoardTitle"/>
</p:tagLst>
</file>

<file path=ppt/tags/tag425.xml><?xml version="1.0" encoding="utf-8"?>
<p:tagLst xmlns:p="http://schemas.openxmlformats.org/presentationml/2006/main">
  <p:tag name="PROBLEMREMARKTITLE" val="ProblemRemarkBoardTitle"/>
</p:tagLst>
</file>

<file path=ppt/tags/tag426.xml><?xml version="1.0" encoding="utf-8"?>
<p:tagLst xmlns:p="http://schemas.openxmlformats.org/presentationml/2006/main">
  <p:tag name="PROBLEMREMARKTITLE" val="ProblemRemarkBoardTitle"/>
</p:tagLst>
</file>

<file path=ppt/tags/tag427.xml><?xml version="1.0" encoding="utf-8"?>
<p:tagLst xmlns:p="http://schemas.openxmlformats.org/presentationml/2006/main">
  <p:tag name="PROBLEMREMARKTITLE" val="ProblemRemarkBoardTitle"/>
</p:tagLst>
</file>

<file path=ppt/tags/tag428.xml><?xml version="1.0" encoding="utf-8"?>
<p:tagLst xmlns:p="http://schemas.openxmlformats.org/presentationml/2006/main">
  <p:tag name="PROBLEMREMARKTITLE" val="ProblemRemarkBoardTitle"/>
</p:tagLst>
</file>

<file path=ppt/tags/tag429.xml><?xml version="1.0" encoding="utf-8"?>
<p:tagLst xmlns:p="http://schemas.openxmlformats.org/presentationml/2006/main">
  <p:tag name="PROBLEMREMARKTITLE" val="ProblemRemarkBoardTitle"/>
</p:tagLst>
</file>

<file path=ppt/tags/tag4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30.xml><?xml version="1.0" encoding="utf-8"?>
<p:tagLst xmlns:p="http://schemas.openxmlformats.org/presentationml/2006/main">
  <p:tag name="PROBLEMREMARKTITLE" val="ProblemRemarkBoardTitle"/>
</p:tagLst>
</file>

<file path=ppt/tags/tag431.xml><?xml version="1.0" encoding="utf-8"?>
<p:tagLst xmlns:p="http://schemas.openxmlformats.org/presentationml/2006/main">
  <p:tag name="PROBLEMREMARKTITLE" val="ProblemRemarkBoardTitle"/>
</p:tagLst>
</file>

<file path=ppt/tags/tag432.xml><?xml version="1.0" encoding="utf-8"?>
<p:tagLst xmlns:p="http://schemas.openxmlformats.org/presentationml/2006/main">
  <p:tag name="PROBLEMREMARKTITLE" val="ProblemRemarkBoardTitle"/>
</p:tagLst>
</file>

<file path=ppt/tags/tag433.xml><?xml version="1.0" encoding="utf-8"?>
<p:tagLst xmlns:p="http://schemas.openxmlformats.org/presentationml/2006/main">
  <p:tag name="PROBLEMREMARKTITLE" val="ProblemRemarkBoardTitle"/>
</p:tagLst>
</file>

<file path=ppt/tags/tag434.xml><?xml version="1.0" encoding="utf-8"?>
<p:tagLst xmlns:p="http://schemas.openxmlformats.org/presentationml/2006/main">
  <p:tag name="PROBLEMREMARKTITLE" val="ProblemRemarkBoardTitle"/>
</p:tagLst>
</file>

<file path=ppt/tags/tag435.xml><?xml version="1.0" encoding="utf-8"?>
<p:tagLst xmlns:p="http://schemas.openxmlformats.org/presentationml/2006/main">
  <p:tag name="PROBLEMREMARKTITLE" val="ProblemRemarkBoardTitle"/>
</p:tagLst>
</file>

<file path=ppt/tags/tag436.xml><?xml version="1.0" encoding="utf-8"?>
<p:tagLst xmlns:p="http://schemas.openxmlformats.org/presentationml/2006/main">
  <p:tag name="PROBLEMREMARKTITLE" val="ProblemRemarkBoardTitle"/>
</p:tagLst>
</file>

<file path=ppt/tags/tag437.xml><?xml version="1.0" encoding="utf-8"?>
<p:tagLst xmlns:p="http://schemas.openxmlformats.org/presentationml/2006/main">
  <p:tag name="PROBLEMREMARKTITLE" val="ProblemRemarkBoardTitle"/>
</p:tagLst>
</file>

<file path=ppt/tags/tag438.xml><?xml version="1.0" encoding="utf-8"?>
<p:tagLst xmlns:p="http://schemas.openxmlformats.org/presentationml/2006/main">
  <p:tag name="PROBLEMREMARKTITLE" val="ProblemRemarkBoardTitle"/>
</p:tagLst>
</file>

<file path=ppt/tags/tag439.xml><?xml version="1.0" encoding="utf-8"?>
<p:tagLst xmlns:p="http://schemas.openxmlformats.org/presentationml/2006/main">
  <p:tag name="PROBLEMREMARKTITLE" val="ProblemRemarkBoardTitle"/>
</p:tagLst>
</file>

<file path=ppt/tags/tag4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40.xml><?xml version="1.0" encoding="utf-8"?>
<p:tagLst xmlns:p="http://schemas.openxmlformats.org/presentationml/2006/main">
  <p:tag name="PROBLEMREMARKTITLE" val="ProblemRemarkBoardTitle"/>
</p:tagLst>
</file>

<file path=ppt/tags/tag441.xml><?xml version="1.0" encoding="utf-8"?>
<p:tagLst xmlns:p="http://schemas.openxmlformats.org/presentationml/2006/main">
  <p:tag name="PROBLEMREMARKTITLE" val="ProblemRemarkBoardTitle"/>
</p:tagLst>
</file>

<file path=ppt/tags/tag442.xml><?xml version="1.0" encoding="utf-8"?>
<p:tagLst xmlns:p="http://schemas.openxmlformats.org/presentationml/2006/main">
  <p:tag name="PROBLEMREMARKTITLE" val="ProblemRemarkBoardTitle"/>
</p:tagLst>
</file>

<file path=ppt/tags/tag443.xml><?xml version="1.0" encoding="utf-8"?>
<p:tagLst xmlns:p="http://schemas.openxmlformats.org/presentationml/2006/main">
  <p:tag name="PROBLEMREMARKTITLE" val="ProblemRemarkBoardTitle"/>
</p:tagLst>
</file>

<file path=ppt/tags/tag444.xml><?xml version="1.0" encoding="utf-8"?>
<p:tagLst xmlns:p="http://schemas.openxmlformats.org/presentationml/2006/main">
  <p:tag name="PROBLEMREMARKTITLE" val="ProblemRemarkBoardTitle"/>
</p:tagLst>
</file>

<file path=ppt/tags/tag445.xml><?xml version="1.0" encoding="utf-8"?>
<p:tagLst xmlns:p="http://schemas.openxmlformats.org/presentationml/2006/main">
  <p:tag name="PROBLEMREMARKTITLE" val="ProblemRemarkBoardTitle"/>
</p:tagLst>
</file>

<file path=ppt/tags/tag446.xml><?xml version="1.0" encoding="utf-8"?>
<p:tagLst xmlns:p="http://schemas.openxmlformats.org/presentationml/2006/main">
  <p:tag name="PROBLEMREMARKTITLE" val="ProblemRemarkBoardTitle"/>
</p:tagLst>
</file>

<file path=ppt/tags/tag447.xml><?xml version="1.0" encoding="utf-8"?>
<p:tagLst xmlns:p="http://schemas.openxmlformats.org/presentationml/2006/main">
  <p:tag name="PROBLEMREMARKTITLE" val="ProblemRemarkBoardTitle"/>
</p:tagLst>
</file>

<file path=ppt/tags/tag448.xml><?xml version="1.0" encoding="utf-8"?>
<p:tagLst xmlns:p="http://schemas.openxmlformats.org/presentationml/2006/main">
  <p:tag name="RAINPROBLEMTYPE" val="ProblemTypeMarker"/>
</p:tagLst>
</file>

<file path=ppt/tags/tag449.xml><?xml version="1.0" encoding="utf-8"?>
<p:tagLst xmlns:p="http://schemas.openxmlformats.org/presentationml/2006/main">
  <p:tag name="RAINPROBLEMTYPE" val="ProblemTypeMarker"/>
</p:tagLst>
</file>

<file path=ppt/tags/tag45.xml><?xml version="1.0" encoding="utf-8"?>
<p:tagLst xmlns:p="http://schemas.openxmlformats.org/presentationml/2006/main">
  <p:tag name="RAINPROBLEMTYPE" val="ProblemTypeMarker"/>
</p:tagLst>
</file>

<file path=ppt/tags/tag450.xml><?xml version="1.0" encoding="utf-8"?>
<p:tagLst xmlns:p="http://schemas.openxmlformats.org/presentationml/2006/main">
  <p:tag name="RAINPROBLEMTYPE" val="ProblemTypeMarker"/>
</p:tagLst>
</file>

<file path=ppt/tags/tag451.xml><?xml version="1.0" encoding="utf-8"?>
<p:tagLst xmlns:p="http://schemas.openxmlformats.org/presentationml/2006/main">
  <p:tag name="RAINPROBLEMTYPE" val="ProblemTypeMarker"/>
</p:tagLst>
</file>

<file path=ppt/tags/tag452.xml><?xml version="1.0" encoding="utf-8"?>
<p:tagLst xmlns:p="http://schemas.openxmlformats.org/presentationml/2006/main">
  <p:tag name="RAINPROBLEMTYPE" val="ProblemTypeMarker"/>
</p:tagLst>
</file>

<file path=ppt/tags/tag453.xml><?xml version="1.0" encoding="utf-8"?>
<p:tagLst xmlns:p="http://schemas.openxmlformats.org/presentationml/2006/main">
  <p:tag name="PROBLEMREMARKTITLE" val="ProblemRemarkBoardTitle"/>
</p:tagLst>
</file>

<file path=ppt/tags/tag454.xml><?xml version="1.0" encoding="utf-8"?>
<p:tagLst xmlns:p="http://schemas.openxmlformats.org/presentationml/2006/main">
  <p:tag name="PROBLEMREMARKTITLE" val="ProblemRemarkBoardTitle"/>
</p:tagLst>
</file>

<file path=ppt/tags/tag455.xml><?xml version="1.0" encoding="utf-8"?>
<p:tagLst xmlns:p="http://schemas.openxmlformats.org/presentationml/2006/main">
  <p:tag name="PROBLEMREMARKTITLE" val="ProblemRemarkBoardTitle"/>
</p:tagLst>
</file>

<file path=ppt/tags/tag456.xml><?xml version="1.0" encoding="utf-8"?>
<p:tagLst xmlns:p="http://schemas.openxmlformats.org/presentationml/2006/main">
  <p:tag name="PROBLEMREMARKTITLE" val="ProblemRemarkBoardTitle"/>
</p:tagLst>
</file>

<file path=ppt/tags/tag457.xml><?xml version="1.0" encoding="utf-8"?>
<p:tagLst xmlns:p="http://schemas.openxmlformats.org/presentationml/2006/main">
  <p:tag name="RAINPROBLEM" val="ProblemSetting"/>
  <p:tag name="RAINPROBLEMTYPE" val="FillBlank"/>
</p:tagLst>
</file>

<file path=ppt/tags/tag458.xml><?xml version="1.0" encoding="utf-8"?>
<p:tagLst xmlns:p="http://schemas.openxmlformats.org/presentationml/2006/main">
  <p:tag name="RAINPROBLEM" val="FillBlank"/>
  <p:tag name="PROBLEMSCORE" val="19.0"/>
  <p:tag name="PROBLEMBLANK" val="[{&quot;Num&quot;:1,&quot;Score&quot;:2.0,&quot;Answers&quot;:[&quot;0.10011&quot;],&quot;CaseSensitive&quot;:false,&quot;FuzzyMatch&quot;:false},{&quot;Num&quot;:2,&quot;Score&quot;:2.0,&quot;Answers&quot;:[&quot;1.01101&quot;],&quot;CaseSensitive&quot;:false,&quot;FuzzyMatch&quot;:false},{&quot;Num&quot;:3,&quot;Score&quot;:2.0,&quot;Answers&quot;:[&quot;1&quot;],&quot;CaseSensitive&quot;:false,&quot;FuzzyMatch&quot;:false},{&quot;Num&quot;:4,&quot;Score&quot;:2.0,&quot;Answers&quot;:[&quot;10011&quot;],&quot;CaseSensitive&quot;:false,&quot;FuzzyMatch&quot;:false},{&quot;Num&quot;:5,&quot;Score&quot;:2.0,&quot;Answers&quot;:[&quot;01101&quot;],&quot;CaseSensitive&quot;:false,&quot;FuzzyMatch&quot;:false},{&quot;Num&quot;:6,&quot;Score&quot;:5.0,&quot;Answers&quot;:[&quot;0011110111&quot;,&quot;00,1111,0111&quot;,&quot;00，1111，0111&quot;],&quot;CaseSensitive&quot;:false,&quot;FuzzyMatch&quot;:false},{&quot;Num&quot;:7,&quot;Score&quot;:2.0,&quot;Answers&quot;:[&quot;1.0011110111&quot;,&quot;1.00,1111,0111&quot;,&quot;1.00，1111，0111&quot;],&quot;CaseSensitive&quot;:false,&quot;FuzzyMatch&quot;:false},{&quot;Num&quot;:8,&quot;Score&quot;:2.0,&quot;Answers&quot;:[&quot;-0.0011110111&quot;,&quot;-0.00,1111,0111&quot;,&quot;-0.00，1111，0111&quot;],&quot;CaseSensitive&quot;:false,&quot;FuzzyMatch&quot;:false}]"/>
  <p:tag name="PROBLEMBLANKKEYWORD" val="填空"/>
  <p:tag name="PROBLEMHASREMARK" val="True"/>
  <p:tag name="PROBLEMREMARK" val="【解】： X＝+19/32=0.10011B,   Y＝-13/32=-0.01101B&#13;       [X]原=0.10011，[Y]原=1.01101 符号位： xf⊕yf=0⊕1=1&#13;      因为是原码阵列，算前算后求补器控制信号为0，即算前算后不进行求补：    X’=10011，Y’=01101           &#13;       阵列计算，得：        10011 &#13;                                 ×   01101 &#13;                                      10011&#13;                                  10011&#13;                                10011        &#13;    （注意位数）    0011110111       &#13;      算后求补输出（不求补），得：        0011110111           &#13;      即       [X×Y]原=1.0011110111    &#13;      因此    X×Y=-0.0011110111  "/>
</p:tagLst>
</file>

<file path=ppt/tags/tag459.xml><?xml version="1.0" encoding="utf-8"?>
<p:tagLst xmlns:p="http://schemas.openxmlformats.org/presentationml/2006/main">
  <p:tag name="RAINPROBLEM" val="ProblemBody"/>
</p:tagLst>
</file>

<file path=ppt/tags/tag46.xml><?xml version="1.0" encoding="utf-8"?>
<p:tagLst xmlns:p="http://schemas.openxmlformats.org/presentationml/2006/main">
  <p:tag name="RAINPROBLEMTYPE" val="ProblemTypeMarker"/>
</p:tagLst>
</file>

<file path=ppt/tags/tag460.xml><?xml version="1.0" encoding="utf-8"?>
<p:tagLst xmlns:p="http://schemas.openxmlformats.org/presentationml/2006/main">
  <p:tag name="PRODUCTVERSIONTIP3" val="PRODUCTVERSIONTIP3"/>
</p:tagLst>
</file>

<file path=ppt/tags/tag461.xml><?xml version="1.0" encoding="utf-8"?>
<p:tagLst xmlns:p="http://schemas.openxmlformats.org/presentationml/2006/main">
  <p:tag name="RAINPROBLEM" val="ProblemRemarkBoard"/>
</p:tagLst>
</file>

<file path=ppt/tags/tag462.xml><?xml version="1.0" encoding="utf-8"?>
<p:tagLst xmlns:p="http://schemas.openxmlformats.org/presentationml/2006/main">
  <p:tag name="PROBLEMREMARKTITLE" val="ProblemRemarkBoardTip"/>
</p:tagLst>
</file>

<file path=ppt/tags/tag463.xml><?xml version="1.0" encoding="utf-8"?>
<p:tagLst xmlns:p="http://schemas.openxmlformats.org/presentationml/2006/main">
  <p:tag name="RAINPROBLEM" val="ProblemRemark"/>
</p:tagLst>
</file>

<file path=ppt/tags/tag464.xml><?xml version="1.0" encoding="utf-8"?>
<p:tagLst xmlns:p="http://schemas.openxmlformats.org/presentationml/2006/main">
  <p:tag name="PROBLEMREMARKTITLE" val="ProblemRemarkBoardTitle"/>
</p:tagLst>
</file>

<file path=ppt/tags/tag465.xml><?xml version="1.0" encoding="utf-8"?>
<p:tagLst xmlns:p="http://schemas.openxmlformats.org/presentationml/2006/main">
  <p:tag name="PROBLEMREMARKTITLE" val="ProblemRemarkBoardTitle"/>
</p:tagLst>
</file>

<file path=ppt/tags/tag466.xml><?xml version="1.0" encoding="utf-8"?>
<p:tagLst xmlns:p="http://schemas.openxmlformats.org/presentationml/2006/main">
  <p:tag name="PROBLEMREMARKTITLE" val="ProblemRemarkBoardTitle"/>
</p:tagLst>
</file>

<file path=ppt/tags/tag467.xml><?xml version="1.0" encoding="utf-8"?>
<p:tagLst xmlns:p="http://schemas.openxmlformats.org/presentationml/2006/main">
  <p:tag name="PROBLEMREMARKTITLE" val="ProblemRemarkBoardTitle"/>
</p:tagLst>
</file>

<file path=ppt/tags/tag468.xml><?xml version="1.0" encoding="utf-8"?>
<p:tagLst xmlns:p="http://schemas.openxmlformats.org/presentationml/2006/main">
  <p:tag name="PROBLEMREMARKTITLE" val="ProblemRemarkBoardTitle"/>
</p:tagLst>
</file>

<file path=ppt/tags/tag469.xml><?xml version="1.0" encoding="utf-8"?>
<p:tagLst xmlns:p="http://schemas.openxmlformats.org/presentationml/2006/main">
  <p:tag name="PROBLEMREMARKTITLE" val="ProblemRemarkBoardTitle"/>
</p:tagLst>
</file>

<file path=ppt/tags/tag47.xml><?xml version="1.0" encoding="utf-8"?>
<p:tagLst xmlns:p="http://schemas.openxmlformats.org/presentationml/2006/main">
  <p:tag name="RAINPROBLEMTYPE" val="ProblemTypeMarker"/>
</p:tagLst>
</file>

<file path=ppt/tags/tag470.xml><?xml version="1.0" encoding="utf-8"?>
<p:tagLst xmlns:p="http://schemas.openxmlformats.org/presentationml/2006/main">
  <p:tag name="PROBLEMREMARKTITLE" val="ProblemRemarkBoardTitle"/>
</p:tagLst>
</file>

<file path=ppt/tags/tag471.xml><?xml version="1.0" encoding="utf-8"?>
<p:tagLst xmlns:p="http://schemas.openxmlformats.org/presentationml/2006/main">
  <p:tag name="PROBLEMREMARKTITLE" val="ProblemRemarkBoardTitle"/>
</p:tagLst>
</file>

<file path=ppt/tags/tag472.xml><?xml version="1.0" encoding="utf-8"?>
<p:tagLst xmlns:p="http://schemas.openxmlformats.org/presentationml/2006/main">
  <p:tag name="PROBLEMREMARKTITLE" val="ProblemRemarkBoardTitle"/>
</p:tagLst>
</file>

<file path=ppt/tags/tag473.xml><?xml version="1.0" encoding="utf-8"?>
<p:tagLst xmlns:p="http://schemas.openxmlformats.org/presentationml/2006/main">
  <p:tag name="PROBLEMREMARKTITLE" val="ProblemRemarkBoardTitle"/>
</p:tagLst>
</file>

<file path=ppt/tags/tag474.xml><?xml version="1.0" encoding="utf-8"?>
<p:tagLst xmlns:p="http://schemas.openxmlformats.org/presentationml/2006/main">
  <p:tag name="PROBLEMREMARKTITLE" val="ProblemRemarkBoardTitle"/>
</p:tagLst>
</file>

<file path=ppt/tags/tag475.xml><?xml version="1.0" encoding="utf-8"?>
<p:tagLst xmlns:p="http://schemas.openxmlformats.org/presentationml/2006/main">
  <p:tag name="PROBLEMREMARKTITLE" val="ProblemRemarkBoardTitle"/>
</p:tagLst>
</file>

<file path=ppt/tags/tag476.xml><?xml version="1.0" encoding="utf-8"?>
<p:tagLst xmlns:p="http://schemas.openxmlformats.org/presentationml/2006/main">
  <p:tag name="PROBLEMREMARKTITLE" val="ProblemRemarkBoardTitle"/>
</p:tagLst>
</file>

<file path=ppt/tags/tag477.xml><?xml version="1.0" encoding="utf-8"?>
<p:tagLst xmlns:p="http://schemas.openxmlformats.org/presentationml/2006/main">
  <p:tag name="PROBLEMREMARKTITLE" val="ProblemRemarkBoardTitle"/>
</p:tagLst>
</file>

<file path=ppt/tags/tag478.xml><?xml version="1.0" encoding="utf-8"?>
<p:tagLst xmlns:p="http://schemas.openxmlformats.org/presentationml/2006/main">
  <p:tag name="PROBLEMREMARKTITLE" val="ProblemRemarkBoardTitle"/>
</p:tagLst>
</file>

<file path=ppt/tags/tag479.xml><?xml version="1.0" encoding="utf-8"?>
<p:tagLst xmlns:p="http://schemas.openxmlformats.org/presentationml/2006/main">
  <p:tag name="PROBLEMREMARKTITLE" val="ProblemRemarkBoardTitle"/>
</p:tagLst>
</file>

<file path=ppt/tags/tag48.xml><?xml version="1.0" encoding="utf-8"?>
<p:tagLst xmlns:p="http://schemas.openxmlformats.org/presentationml/2006/main">
  <p:tag name="RAINPROBLEMTYPE" val="ProblemTypeMarker"/>
</p:tagLst>
</file>

<file path=ppt/tags/tag480.xml><?xml version="1.0" encoding="utf-8"?>
<p:tagLst xmlns:p="http://schemas.openxmlformats.org/presentationml/2006/main">
  <p:tag name="PROBLEMREMARKTITLE" val="ProblemRemarkBoardTitle"/>
</p:tagLst>
</file>

<file path=ppt/tags/tag481.xml><?xml version="1.0" encoding="utf-8"?>
<p:tagLst xmlns:p="http://schemas.openxmlformats.org/presentationml/2006/main">
  <p:tag name="PROBLEMREMARKTITLE" val="ProblemRemarkBoardTitle"/>
</p:tagLst>
</file>

<file path=ppt/tags/tag482.xml><?xml version="1.0" encoding="utf-8"?>
<p:tagLst xmlns:p="http://schemas.openxmlformats.org/presentationml/2006/main">
  <p:tag name="PROBLEMREMARKTITLE" val="ProblemRemarkBoardTitle"/>
</p:tagLst>
</file>

<file path=ppt/tags/tag483.xml><?xml version="1.0" encoding="utf-8"?>
<p:tagLst xmlns:p="http://schemas.openxmlformats.org/presentationml/2006/main">
  <p:tag name="PROBLEMREMARKTITLE" val="ProblemRemarkBoardTitle"/>
</p:tagLst>
</file>

<file path=ppt/tags/tag484.xml><?xml version="1.0" encoding="utf-8"?>
<p:tagLst xmlns:p="http://schemas.openxmlformats.org/presentationml/2006/main">
  <p:tag name="PROBLEMREMARKTITLE" val="ProblemRemarkBoardTitle"/>
</p:tagLst>
</file>

<file path=ppt/tags/tag485.xml><?xml version="1.0" encoding="utf-8"?>
<p:tagLst xmlns:p="http://schemas.openxmlformats.org/presentationml/2006/main">
  <p:tag name="PROBLEMREMARKTITLE" val="ProblemRemarkBoardTitle"/>
</p:tagLst>
</file>

<file path=ppt/tags/tag486.xml><?xml version="1.0" encoding="utf-8"?>
<p:tagLst xmlns:p="http://schemas.openxmlformats.org/presentationml/2006/main">
  <p:tag name="PROBLEMREMARKTITLE" val="ProblemRemarkBoardTitle"/>
</p:tagLst>
</file>

<file path=ppt/tags/tag487.xml><?xml version="1.0" encoding="utf-8"?>
<p:tagLst xmlns:p="http://schemas.openxmlformats.org/presentationml/2006/main">
  <p:tag name="PROBLEMREMARKTITLE" val="ProblemRemarkBoardTitle"/>
</p:tagLst>
</file>

<file path=ppt/tags/tag488.xml><?xml version="1.0" encoding="utf-8"?>
<p:tagLst xmlns:p="http://schemas.openxmlformats.org/presentationml/2006/main">
  <p:tag name="PROBLEMREMARKTITLE" val="ProblemRemarkBoardTitle"/>
</p:tagLst>
</file>

<file path=ppt/tags/tag489.xml><?xml version="1.0" encoding="utf-8"?>
<p:tagLst xmlns:p="http://schemas.openxmlformats.org/presentationml/2006/main">
  <p:tag name="PROBLEMREMARKTITLE" val="ProblemRemarkBoardTitle"/>
</p:tagLst>
</file>

<file path=ppt/tags/tag49.xml><?xml version="1.0" encoding="utf-8"?>
<p:tagLst xmlns:p="http://schemas.openxmlformats.org/presentationml/2006/main">
  <p:tag name="RAINPROBLEMTYPE" val="ProblemTypeMarker"/>
</p:tagLst>
</file>

<file path=ppt/tags/tag490.xml><?xml version="1.0" encoding="utf-8"?>
<p:tagLst xmlns:p="http://schemas.openxmlformats.org/presentationml/2006/main">
  <p:tag name="PROBLEMREMARKTITLE" val="ProblemRemarkBoardTitle"/>
</p:tagLst>
</file>

<file path=ppt/tags/tag491.xml><?xml version="1.0" encoding="utf-8"?>
<p:tagLst xmlns:p="http://schemas.openxmlformats.org/presentationml/2006/main">
  <p:tag name="PROBLEMREMARKTITLE" val="ProblemRemarkBoardTitle"/>
</p:tagLst>
</file>

<file path=ppt/tags/tag492.xml><?xml version="1.0" encoding="utf-8"?>
<p:tagLst xmlns:p="http://schemas.openxmlformats.org/presentationml/2006/main">
  <p:tag name="PROBLEMREMARKTITLE" val="ProblemRemarkBoardTitle"/>
</p:tagLst>
</file>

<file path=ppt/tags/tag493.xml><?xml version="1.0" encoding="utf-8"?>
<p:tagLst xmlns:p="http://schemas.openxmlformats.org/presentationml/2006/main">
  <p:tag name="PROBLEMREMARKTITLE" val="ProblemRemarkBoardTitle"/>
</p:tagLst>
</file>

<file path=ppt/tags/tag494.xml><?xml version="1.0" encoding="utf-8"?>
<p:tagLst xmlns:p="http://schemas.openxmlformats.org/presentationml/2006/main">
  <p:tag name="PROBLEMREMARKTITLE" val="ProblemRemarkBoardTitle"/>
</p:tagLst>
</file>

<file path=ppt/tags/tag495.xml><?xml version="1.0" encoding="utf-8"?>
<p:tagLst xmlns:p="http://schemas.openxmlformats.org/presentationml/2006/main">
  <p:tag name="PROBLEMREMARKTITLE" val="ProblemRemarkBoardTitle"/>
</p:tagLst>
</file>

<file path=ppt/tags/tag496.xml><?xml version="1.0" encoding="utf-8"?>
<p:tagLst xmlns:p="http://schemas.openxmlformats.org/presentationml/2006/main">
  <p:tag name="PROBLEMREMARKTITLE" val="ProblemRemarkBoardTitle"/>
</p:tagLst>
</file>

<file path=ppt/tags/tag497.xml><?xml version="1.0" encoding="utf-8"?>
<p:tagLst xmlns:p="http://schemas.openxmlformats.org/presentationml/2006/main">
  <p:tag name="PROBLEMREMARKTITLE" val="ProblemRemarkBoardTitle"/>
</p:tagLst>
</file>

<file path=ppt/tags/tag498.xml><?xml version="1.0" encoding="utf-8"?>
<p:tagLst xmlns:p="http://schemas.openxmlformats.org/presentationml/2006/main">
  <p:tag name="PROBLEMREMARKTITLE" val="ProblemRemarkBoardTitle"/>
</p:tagLst>
</file>

<file path=ppt/tags/tag499.xml><?xml version="1.0" encoding="utf-8"?>
<p:tagLst xmlns:p="http://schemas.openxmlformats.org/presentationml/2006/main">
  <p:tag name="PROBLEMREMARKTITLE" val="ProblemRemarkBoardTitle"/>
</p:tagLst>
</file>

<file path=ppt/tags/tag5.xml><?xml version="1.0" encoding="utf-8"?>
<p:tagLst xmlns:p="http://schemas.openxmlformats.org/presentationml/2006/main">
  <p:tag name="RAINPROBLEM" val="ProblemItem"/>
</p:tagLst>
</file>

<file path=ppt/tags/tag50.xml><?xml version="1.0" encoding="utf-8"?>
<p:tagLst xmlns:p="http://schemas.openxmlformats.org/presentationml/2006/main">
  <p:tag name="RAINPROBLEM" val="ProblemSetting"/>
  <p:tag name="RAINPROBLEMTYPE" val="MultipleChoice"/>
</p:tagLst>
</file>

<file path=ppt/tags/tag500.xml><?xml version="1.0" encoding="utf-8"?>
<p:tagLst xmlns:p="http://schemas.openxmlformats.org/presentationml/2006/main">
  <p:tag name="PROBLEMREMARKTITLE" val="ProblemRemarkBoardTitle"/>
</p:tagLst>
</file>

<file path=ppt/tags/tag501.xml><?xml version="1.0" encoding="utf-8"?>
<p:tagLst xmlns:p="http://schemas.openxmlformats.org/presentationml/2006/main">
  <p:tag name="PROBLEMREMARKTITLE" val="ProblemRemarkBoardTitle"/>
</p:tagLst>
</file>

<file path=ppt/tags/tag502.xml><?xml version="1.0" encoding="utf-8"?>
<p:tagLst xmlns:p="http://schemas.openxmlformats.org/presentationml/2006/main">
  <p:tag name="PROBLEMREMARKTITLE" val="ProblemRemarkBoardTitle"/>
</p:tagLst>
</file>

<file path=ppt/tags/tag503.xml><?xml version="1.0" encoding="utf-8"?>
<p:tagLst xmlns:p="http://schemas.openxmlformats.org/presentationml/2006/main">
  <p:tag name="PROBLEMREMARKTITLE" val="ProblemRemarkBoardTitle"/>
</p:tagLst>
</file>

<file path=ppt/tags/tag504.xml><?xml version="1.0" encoding="utf-8"?>
<p:tagLst xmlns:p="http://schemas.openxmlformats.org/presentationml/2006/main">
  <p:tag name="PROBLEMREMARKTITLE" val="ProblemRemarkBoardTitle"/>
</p:tagLst>
</file>

<file path=ppt/tags/tag505.xml><?xml version="1.0" encoding="utf-8"?>
<p:tagLst xmlns:p="http://schemas.openxmlformats.org/presentationml/2006/main">
  <p:tag name="PROBLEMREMARKTITLE" val="ProblemRemarkBoardTitle"/>
</p:tagLst>
</file>

<file path=ppt/tags/tag506.xml><?xml version="1.0" encoding="utf-8"?>
<p:tagLst xmlns:p="http://schemas.openxmlformats.org/presentationml/2006/main">
  <p:tag name="PROBLEMREMARKTITLE" val="ProblemRemarkBoardTitle"/>
</p:tagLst>
</file>

<file path=ppt/tags/tag507.xml><?xml version="1.0" encoding="utf-8"?>
<p:tagLst xmlns:p="http://schemas.openxmlformats.org/presentationml/2006/main">
  <p:tag name="PROBLEMREMARKTITLE" val="ProblemRemarkBoardTitle"/>
</p:tagLst>
</file>

<file path=ppt/tags/tag508.xml><?xml version="1.0" encoding="utf-8"?>
<p:tagLst xmlns:p="http://schemas.openxmlformats.org/presentationml/2006/main">
  <p:tag name="RAINPROBLEMTYPE" val="ProblemTypeMarker"/>
</p:tagLst>
</file>

<file path=ppt/tags/tag509.xml><?xml version="1.0" encoding="utf-8"?>
<p:tagLst xmlns:p="http://schemas.openxmlformats.org/presentationml/2006/main">
  <p:tag name="RAINPROBLEMTYPE" val="ProblemTypeMarker"/>
</p:tagLst>
</file>

<file path=ppt/tags/tag51.xml><?xml version="1.0" encoding="utf-8"?>
<p:tagLst xmlns:p="http://schemas.openxmlformats.org/presentationml/2006/main">
  <p:tag name="RAINPROBLEM" val="MultipleChoice"/>
  <p:tag name="PROBLEMSCORE" val="5.0"/>
</p:tagLst>
</file>

<file path=ppt/tags/tag510.xml><?xml version="1.0" encoding="utf-8"?>
<p:tagLst xmlns:p="http://schemas.openxmlformats.org/presentationml/2006/main">
  <p:tag name="RAINPROBLEMTYPE" val="ProblemTypeMarker"/>
</p:tagLst>
</file>

<file path=ppt/tags/tag511.xml><?xml version="1.0" encoding="utf-8"?>
<p:tagLst xmlns:p="http://schemas.openxmlformats.org/presentationml/2006/main">
  <p:tag name="RAINPROBLEMTYPE" val="ProblemTypeMarker"/>
</p:tagLst>
</file>

<file path=ppt/tags/tag512.xml><?xml version="1.0" encoding="utf-8"?>
<p:tagLst xmlns:p="http://schemas.openxmlformats.org/presentationml/2006/main">
  <p:tag name="RAINPROBLEMTYPE" val="ProblemTypeMarker"/>
</p:tagLst>
</file>

<file path=ppt/tags/tag513.xml><?xml version="1.0" encoding="utf-8"?>
<p:tagLst xmlns:p="http://schemas.openxmlformats.org/presentationml/2006/main">
  <p:tag name="PROBLEMREMARKTITLE" val="ProblemRemarkBoardTitle"/>
</p:tagLst>
</file>

<file path=ppt/tags/tag514.xml><?xml version="1.0" encoding="utf-8"?>
<p:tagLst xmlns:p="http://schemas.openxmlformats.org/presentationml/2006/main">
  <p:tag name="PROBLEMREMARKTITLE" val="ProblemRemarkBoardTitle"/>
</p:tagLst>
</file>

<file path=ppt/tags/tag515.xml><?xml version="1.0" encoding="utf-8"?>
<p:tagLst xmlns:p="http://schemas.openxmlformats.org/presentationml/2006/main">
  <p:tag name="PROBLEMREMARKTITLE" val="ProblemRemarkBoardTitle"/>
</p:tagLst>
</file>

<file path=ppt/tags/tag516.xml><?xml version="1.0" encoding="utf-8"?>
<p:tagLst xmlns:p="http://schemas.openxmlformats.org/presentationml/2006/main">
  <p:tag name="PROBLEMREMARKTITLE" val="ProblemRemarkBoardTitle"/>
</p:tagLst>
</file>

<file path=ppt/tags/tag517.xml><?xml version="1.0" encoding="utf-8"?>
<p:tagLst xmlns:p="http://schemas.openxmlformats.org/presentationml/2006/main">
  <p:tag name="RAINPROBLEM" val="ProblemSetting"/>
  <p:tag name="RAINPROBLEMTYPE" val="FillBlank"/>
</p:tagLst>
</file>

<file path=ppt/tags/tag518.xml><?xml version="1.0" encoding="utf-8"?>
<p:tagLst xmlns:p="http://schemas.openxmlformats.org/presentationml/2006/main">
  <p:tag name="RAINPROBLEM" val="FillBlank"/>
  <p:tag name="PROBLEMSCORE" val="16.0"/>
  <p:tag name="PROBLEMBLANK" val="[{&quot;Num&quot;:1,&quot;Score&quot;:2.0,&quot;Answers&quot;:[&quot;(0).10011&quot;],&quot;CaseSensitive&quot;:false,&quot;FuzzyMatch&quot;:false},{&quot;Num&quot;:2,&quot;Score&quot;:2.0,&quot;Answers&quot;:[&quot;(1).10011&quot;],&quot;CaseSensitive&quot;:false,&quot;FuzzyMatch&quot;:false},{&quot;Num&quot;:3,&quot;Score&quot;:5.0,&quot;Answers&quot;:[&quot;00(1)100001001&quot;,&quot;00(1)1,0000,1001&quot;,&quot;00(1)1，0000，1001&quot;],&quot;CaseSensitive&quot;:false,&quot;FuzzyMatch&quot;:false},{&quot;Num&quot;:4,&quot;Score&quot;:3.0,&quot;Answers&quot;:[&quot;(1)11100001001&quot;,&quot;(1)111，0000，1001&quot;,&quot;(1)111,0000,1001&quot;],&quot;CaseSensitive&quot;:false,&quot;FuzzyMatch&quot;:false},{&quot;Num&quot;:5,&quot;Score&quot;:2.0,&quot;Answers&quot;:[&quot;1.1100001001&quot;,&quot;1.11,0000,1001&quot;,&quot;1.11,0000,1001&quot;],&quot;CaseSensitive&quot;:false,&quot;FuzzyMatch&quot;:false},{&quot;Num&quot;:6,&quot;Score&quot;:2.0,&quot;Answers&quot;:[&quot;-0.0011110111&quot;,&quot;-0.00,1111,0111&quot;],&quot;CaseSensitive&quot;:false,&quot;FuzzyMatch&quot;:false}]"/>
  <p:tag name="PROBLEMBLANKKEYWORD" val="填空"/>
  <p:tag name="PROBLEMHASREMARK" val="True"/>
  <p:tag name="PROBLEMREMARK" val="【解】 x=0.10011,y=-0.01101&#13;            [x]补＝(0).10011，&#13;             [y]补＝(1).10011&#13;　　　　　　　 　&#13;&#13;&#13;&#13;&#13;&#13;&#13;&#13;&#13;  　   因此    [x×y]补＝1.1100001001&#13;            ∴      x×y = -0.0011110111&#13;注意：阵列运算乘积位数12位！！！"/>
</p:tagLst>
</file>

<file path=ppt/tags/tag52.xml><?xml version="1.0" encoding="utf-8"?>
<p:tagLst xmlns:p="http://schemas.openxmlformats.org/presentationml/2006/main">
  <p:tag name="RAINPROBLEM" val="ProblemBody"/>
</p:tagLst>
</file>

<file path=ppt/tags/tag53.xml><?xml version="1.0" encoding="utf-8"?>
<p:tagLst xmlns:p="http://schemas.openxmlformats.org/presentationml/2006/main">
  <p:tag name="RAINPROBLEM" val="ProblemItem"/>
</p:tagLst>
</file>

<file path=ppt/tags/tag54.xml><?xml version="1.0" encoding="utf-8"?>
<p:tagLst xmlns:p="http://schemas.openxmlformats.org/presentationml/2006/main">
  <p:tag name="RAINPROBLEM" val="ProblemItem"/>
</p:tagLst>
</file>

<file path=ppt/tags/tag55.xml><?xml version="1.0" encoding="utf-8"?>
<p:tagLst xmlns:p="http://schemas.openxmlformats.org/presentationml/2006/main">
  <p:tag name="RAINPROBLEM" val="ProblemItem"/>
</p:tagLst>
</file>

<file path=ppt/tags/tag56.xml><?xml version="1.0" encoding="utf-8"?>
<p:tagLst xmlns:p="http://schemas.openxmlformats.org/presentationml/2006/main">
  <p:tag name="RAINPROBLEM" val="ProblemItem"/>
</p:tagLst>
</file>

<file path=ppt/tags/tag5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5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p="http://schemas.openxmlformats.org/presentationml/2006/main">
  <p:tag name="RAINPROBLEM" val="ProblemItem"/>
</p:tagLst>
</file>

<file path=ppt/tags/tag6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1.xml><?xml version="1.0" encoding="utf-8"?>
<p:tagLst xmlns:p="http://schemas.openxmlformats.org/presentationml/2006/main">
  <p:tag name="RAINPROBLEMTYPE" val="ProblemTypeMarker"/>
</p:tagLst>
</file>

<file path=ppt/tags/tag62.xml><?xml version="1.0" encoding="utf-8"?>
<p:tagLst xmlns:p="http://schemas.openxmlformats.org/presentationml/2006/main">
  <p:tag name="RAINPROBLEMTYPE" val="ProblemTypeMarker"/>
</p:tagLst>
</file>

<file path=ppt/tags/tag63.xml><?xml version="1.0" encoding="utf-8"?>
<p:tagLst xmlns:p="http://schemas.openxmlformats.org/presentationml/2006/main">
  <p:tag name="RAINPROBLEMTYPE" val="ProblemTypeMarker"/>
</p:tagLst>
</file>

<file path=ppt/tags/tag64.xml><?xml version="1.0" encoding="utf-8"?>
<p:tagLst xmlns:p="http://schemas.openxmlformats.org/presentationml/2006/main">
  <p:tag name="RAINPROBLEMTYPE" val="ProblemTypeMarker"/>
</p:tagLst>
</file>

<file path=ppt/tags/tag65.xml><?xml version="1.0" encoding="utf-8"?>
<p:tagLst xmlns:p="http://schemas.openxmlformats.org/presentationml/2006/main">
  <p:tag name="RAINPROBLEMTYPE" val="ProblemTypeMarker"/>
</p:tagLst>
</file>

<file path=ppt/tags/tag66.xml><?xml version="1.0" encoding="utf-8"?>
<p:tagLst xmlns:p="http://schemas.openxmlformats.org/presentationml/2006/main">
  <p:tag name="RAINPROBLEM" val="ProblemSetting"/>
  <p:tag name="RAINPROBLEMTYPE" val="MultipleChoice"/>
</p:tagLst>
</file>

<file path=ppt/tags/tag67.xml><?xml version="1.0" encoding="utf-8"?>
<p:tagLst xmlns:p="http://schemas.openxmlformats.org/presentationml/2006/main">
  <p:tag name="RAINPROBLEM" val="MultipleChoice"/>
  <p:tag name="PROBLEMSCORE" val="5.0"/>
</p:tagLst>
</file>

<file path=ppt/tags/tag68.xml><?xml version="1.0" encoding="utf-8"?>
<p:tagLst xmlns:p="http://schemas.openxmlformats.org/presentationml/2006/main">
  <p:tag name="RAINPROBLEM" val="ProblemBody"/>
</p:tagLst>
</file>

<file path=ppt/tags/tag69.xml><?xml version="1.0" encoding="utf-8"?>
<p:tagLst xmlns:p="http://schemas.openxmlformats.org/presentationml/2006/main">
  <p:tag name="PRODUCTVERSIONTIP3" val="PRODUCTVERSIONTIP3"/>
</p:tagLst>
</file>

<file path=ppt/tags/tag7.xml><?xml version="1.0" encoding="utf-8"?>
<p:tagLst xmlns:p="http://schemas.openxmlformats.org/presentationml/2006/main">
  <p:tag name="RAINPROBLEM" val="ProblemItem"/>
</p:tagLst>
</file>

<file path=ppt/tags/tag70.xml><?xml version="1.0" encoding="utf-8"?>
<p:tagLst xmlns:p="http://schemas.openxmlformats.org/presentationml/2006/main">
  <p:tag name="RAINPROBLEM" val="ProblemRemarkBoard"/>
</p:tagLst>
</file>

<file path=ppt/tags/tag71.xml><?xml version="1.0" encoding="utf-8"?>
<p:tagLst xmlns:p="http://schemas.openxmlformats.org/presentationml/2006/main">
  <p:tag name="PROBLEMREMARKTITLE" val="ProblemRemarkBoardTip"/>
</p:tagLst>
</file>

<file path=ppt/tags/tag72.xml><?xml version="1.0" encoding="utf-8"?>
<p:tagLst xmlns:p="http://schemas.openxmlformats.org/presentationml/2006/main">
  <p:tag name="RAINPROBLEM" val="ProblemRemark"/>
</p:tagLst>
</file>

<file path=ppt/tags/tag73.xml><?xml version="1.0" encoding="utf-8"?>
<p:tagLst xmlns:p="http://schemas.openxmlformats.org/presentationml/2006/main">
  <p:tag name="PROBLEMREMARKTITLE" val="ProblemRemarkBoardTitle"/>
</p:tagLst>
</file>

<file path=ppt/tags/tag74.xml><?xml version="1.0" encoding="utf-8"?>
<p:tagLst xmlns:p="http://schemas.openxmlformats.org/presentationml/2006/main">
  <p:tag name="PROBLEMREMARKTITLE" val="ProblemRemarkBoardTitle"/>
</p:tagLst>
</file>

<file path=ppt/tags/tag75.xml><?xml version="1.0" encoding="utf-8"?>
<p:tagLst xmlns:p="http://schemas.openxmlformats.org/presentationml/2006/main">
  <p:tag name="PROBLEMREMARKTITLE" val="ProblemRemarkBoardTitle"/>
</p:tagLst>
</file>

<file path=ppt/tags/tag76.xml><?xml version="1.0" encoding="utf-8"?>
<p:tagLst xmlns:p="http://schemas.openxmlformats.org/presentationml/2006/main">
  <p:tag name="PROBLEMREMARKTITLE" val="ProblemRemarkBoardTitle"/>
</p:tagLst>
</file>

<file path=ppt/tags/tag77.xml><?xml version="1.0" encoding="utf-8"?>
<p:tagLst xmlns:p="http://schemas.openxmlformats.org/presentationml/2006/main">
  <p:tag name="PROBLEMREMARKTITLE" val="ProblemRemarkBoardTitle"/>
</p:tagLst>
</file>

<file path=ppt/tags/tag78.xml><?xml version="1.0" encoding="utf-8"?>
<p:tagLst xmlns:p="http://schemas.openxmlformats.org/presentationml/2006/main">
  <p:tag name="PROBLEMREMARKTITLE" val="ProblemRemarkBoardTitle"/>
</p:tagLst>
</file>

<file path=ppt/tags/tag79.xml><?xml version="1.0" encoding="utf-8"?>
<p:tagLst xmlns:p="http://schemas.openxmlformats.org/presentationml/2006/main">
  <p:tag name="PROBLEMREMARKTITLE" val="ProblemRemarkBoardTitle"/>
</p:tagLst>
</file>

<file path=ppt/tags/tag8.xml><?xml version="1.0" encoding="utf-8"?>
<p:tagLst xmlns:p="http://schemas.openxmlformats.org/presentationml/2006/main">
  <p:tag name="RAINPROBLEM" val="ProblemItem"/>
</p:tagLst>
</file>

<file path=ppt/tags/tag80.xml><?xml version="1.0" encoding="utf-8"?>
<p:tagLst xmlns:p="http://schemas.openxmlformats.org/presentationml/2006/main">
  <p:tag name="PROBLEMREMARKTITLE" val="ProblemRemarkBoardTitle"/>
</p:tagLst>
</file>

<file path=ppt/tags/tag81.xml><?xml version="1.0" encoding="utf-8"?>
<p:tagLst xmlns:p="http://schemas.openxmlformats.org/presentationml/2006/main">
  <p:tag name="PROBLEMREMARKTITLE" val="ProblemRemarkBoardTitle"/>
</p:tagLst>
</file>

<file path=ppt/tags/tag82.xml><?xml version="1.0" encoding="utf-8"?>
<p:tagLst xmlns:p="http://schemas.openxmlformats.org/presentationml/2006/main">
  <p:tag name="PROBLEMREMARKTITLE" val="ProblemRemarkBoardTitle"/>
</p:tagLst>
</file>

<file path=ppt/tags/tag83.xml><?xml version="1.0" encoding="utf-8"?>
<p:tagLst xmlns:p="http://schemas.openxmlformats.org/presentationml/2006/main">
  <p:tag name="PROBLEMREMARKTITLE" val="ProblemRemarkBoardTitle"/>
</p:tagLst>
</file>

<file path=ppt/tags/tag84.xml><?xml version="1.0" encoding="utf-8"?>
<p:tagLst xmlns:p="http://schemas.openxmlformats.org/presentationml/2006/main">
  <p:tag name="PROBLEMREMARKTITLE" val="ProblemRemarkBoardTitle"/>
</p:tagLst>
</file>

<file path=ppt/tags/tag85.xml><?xml version="1.0" encoding="utf-8"?>
<p:tagLst xmlns:p="http://schemas.openxmlformats.org/presentationml/2006/main">
  <p:tag name="PROBLEMREMARKTITLE" val="ProblemRemarkBoardTitle"/>
</p:tagLst>
</file>

<file path=ppt/tags/tag86.xml><?xml version="1.0" encoding="utf-8"?>
<p:tagLst xmlns:p="http://schemas.openxmlformats.org/presentationml/2006/main">
  <p:tag name="PROBLEMREMARKTITLE" val="ProblemRemarkBoardTitle"/>
</p:tagLst>
</file>

<file path=ppt/tags/tag87.xml><?xml version="1.0" encoding="utf-8"?>
<p:tagLst xmlns:p="http://schemas.openxmlformats.org/presentationml/2006/main">
  <p:tag name="PROBLEMREMARKTITLE" val="ProblemRemarkBoardTitle"/>
</p:tagLst>
</file>

<file path=ppt/tags/tag88.xml><?xml version="1.0" encoding="utf-8"?>
<p:tagLst xmlns:p="http://schemas.openxmlformats.org/presentationml/2006/main">
  <p:tag name="PROBLEMREMARKTITLE" val="ProblemRemarkBoardTitle"/>
</p:tagLst>
</file>

<file path=ppt/tags/tag89.xml><?xml version="1.0" encoding="utf-8"?>
<p:tagLst xmlns:p="http://schemas.openxmlformats.org/presentationml/2006/main">
  <p:tag name="PROBLEMREMARKTITLE" val="ProblemRemarkBoardTitle"/>
</p:tagLst>
</file>

<file path=ppt/tags/tag9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90.xml><?xml version="1.0" encoding="utf-8"?>
<p:tagLst xmlns:p="http://schemas.openxmlformats.org/presentationml/2006/main">
  <p:tag name="PROBLEMREMARKTITLE" val="ProblemRemarkBoardTitle"/>
</p:tagLst>
</file>

<file path=ppt/tags/tag91.xml><?xml version="1.0" encoding="utf-8"?>
<p:tagLst xmlns:p="http://schemas.openxmlformats.org/presentationml/2006/main">
  <p:tag name="PROBLEMREMARKTITLE" val="ProblemRemarkBoardTitle"/>
</p:tagLst>
</file>

<file path=ppt/tags/tag92.xml><?xml version="1.0" encoding="utf-8"?>
<p:tagLst xmlns:p="http://schemas.openxmlformats.org/presentationml/2006/main">
  <p:tag name="PROBLEMREMARKTITLE" val="ProblemRemarkBoardTitle"/>
</p:tagLst>
</file>

<file path=ppt/tags/tag93.xml><?xml version="1.0" encoding="utf-8"?>
<p:tagLst xmlns:p="http://schemas.openxmlformats.org/presentationml/2006/main">
  <p:tag name="PROBLEMREMARKTITLE" val="ProblemRemarkBoardTitle"/>
</p:tagLst>
</file>

<file path=ppt/tags/tag94.xml><?xml version="1.0" encoding="utf-8"?>
<p:tagLst xmlns:p="http://schemas.openxmlformats.org/presentationml/2006/main">
  <p:tag name="PROBLEMREMARKTITLE" val="ProblemRemarkBoardTitle"/>
</p:tagLst>
</file>

<file path=ppt/tags/tag95.xml><?xml version="1.0" encoding="utf-8"?>
<p:tagLst xmlns:p="http://schemas.openxmlformats.org/presentationml/2006/main">
  <p:tag name="PROBLEMREMARKTITLE" val="ProblemRemarkBoardTitle"/>
</p:tagLst>
</file>

<file path=ppt/tags/tag96.xml><?xml version="1.0" encoding="utf-8"?>
<p:tagLst xmlns:p="http://schemas.openxmlformats.org/presentationml/2006/main">
  <p:tag name="PROBLEMREMARKTITLE" val="ProblemRemarkBoardTitle"/>
</p:tagLst>
</file>

<file path=ppt/tags/tag97.xml><?xml version="1.0" encoding="utf-8"?>
<p:tagLst xmlns:p="http://schemas.openxmlformats.org/presentationml/2006/main">
  <p:tag name="PROBLEMREMARKTITLE" val="ProblemRemarkBoardTitle"/>
</p:tagLst>
</file>

<file path=ppt/tags/tag98.xml><?xml version="1.0" encoding="utf-8"?>
<p:tagLst xmlns:p="http://schemas.openxmlformats.org/presentationml/2006/main">
  <p:tag name="PROBLEMREMARKTITLE" val="ProblemRemarkBoardTitle"/>
</p:tagLst>
</file>

<file path=ppt/tags/tag99.xml><?xml version="1.0" encoding="utf-8"?>
<p:tagLst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4065</Words>
  <Application>WPS 演示</Application>
  <PresentationFormat>宽屏</PresentationFormat>
  <Paragraphs>472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楷体</vt:lpstr>
      <vt:lpstr>Times New Roman</vt:lpstr>
      <vt:lpstr>Arial Unicode MS</vt:lpstr>
      <vt:lpstr>Office 主题​​</vt:lpstr>
      <vt:lpstr>计组第2章测验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陈宏</cp:lastModifiedBy>
  <cp:revision>100</cp:revision>
  <dcterms:created xsi:type="dcterms:W3CDTF">2019-06-19T02:08:00Z</dcterms:created>
  <dcterms:modified xsi:type="dcterms:W3CDTF">2020-11-22T12:18:58Z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