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1" r:id="rId7"/>
    <p:sldId id="264" r:id="rId8"/>
    <p:sldId id="274" r:id="rId9"/>
    <p:sldId id="268" r:id="rId10"/>
    <p:sldId id="266" r:id="rId11"/>
    <p:sldId id="265" r:id="rId12"/>
    <p:sldId id="269" r:id="rId13"/>
    <p:sldId id="270" r:id="rId14"/>
    <p:sldId id="271" r:id="rId15"/>
  </p:sldIdLst>
  <p:sldSz cx="5715000" cy="9144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880"/>
        <p:guide pos="180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64594" y="1143000"/>
            <a:ext cx="192881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</p:spPr>
        <p:txBody>
          <a:bodyPr anchor="ctr" anchorCtr="1"/>
          <a:lstStyle>
            <a:lvl1pPr>
              <a:defRPr sz="2600"/>
            </a:lvl1pPr>
          </a:lstStyle>
          <a:p>
            <a:r>
              <a:rPr lang="zh-CN" altLang="en-US" smtClean="0"/>
              <a:t>请填写试卷标题</a:t>
            </a:r>
            <a:endParaRPr lang="zh-CN" altLang="en-US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6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571500" rtl="0" eaLnBrk="1" fontAlgn="auto" latinLnBrk="0" hangingPunct="1">
        <a:lnSpc>
          <a:spcPct val="100000"/>
        </a:lnSpc>
        <a:spcBef>
          <a:spcPct val="0"/>
        </a:spcBef>
        <a:buNone/>
        <a:defRPr sz="175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2862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005840" algn="l"/>
        </a:tabLst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71437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00012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28587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54.xml"/><Relationship Id="rId8" Type="http://schemas.openxmlformats.org/officeDocument/2006/relationships/tags" Target="../tags/tag253.xml"/><Relationship Id="rId78" Type="http://schemas.openxmlformats.org/officeDocument/2006/relationships/slideLayout" Target="../slideLayouts/slideLayout2.xml"/><Relationship Id="rId77" Type="http://schemas.openxmlformats.org/officeDocument/2006/relationships/tags" Target="../tags/tag321.xml"/><Relationship Id="rId76" Type="http://schemas.openxmlformats.org/officeDocument/2006/relationships/image" Target="../media/image1.png"/><Relationship Id="rId75" Type="http://schemas.openxmlformats.org/officeDocument/2006/relationships/tags" Target="../tags/tag320.xml"/><Relationship Id="rId74" Type="http://schemas.openxmlformats.org/officeDocument/2006/relationships/tags" Target="../tags/tag319.xml"/><Relationship Id="rId73" Type="http://schemas.openxmlformats.org/officeDocument/2006/relationships/tags" Target="../tags/tag318.xml"/><Relationship Id="rId72" Type="http://schemas.openxmlformats.org/officeDocument/2006/relationships/tags" Target="../tags/tag317.xml"/><Relationship Id="rId71" Type="http://schemas.openxmlformats.org/officeDocument/2006/relationships/tags" Target="../tags/tag316.xml"/><Relationship Id="rId70" Type="http://schemas.openxmlformats.org/officeDocument/2006/relationships/tags" Target="../tags/tag315.xml"/><Relationship Id="rId7" Type="http://schemas.openxmlformats.org/officeDocument/2006/relationships/tags" Target="../tags/tag252.xml"/><Relationship Id="rId69" Type="http://schemas.openxmlformats.org/officeDocument/2006/relationships/tags" Target="../tags/tag314.xml"/><Relationship Id="rId68" Type="http://schemas.openxmlformats.org/officeDocument/2006/relationships/tags" Target="../tags/tag313.xml"/><Relationship Id="rId67" Type="http://schemas.openxmlformats.org/officeDocument/2006/relationships/tags" Target="../tags/tag312.xml"/><Relationship Id="rId66" Type="http://schemas.openxmlformats.org/officeDocument/2006/relationships/tags" Target="../tags/tag311.xml"/><Relationship Id="rId65" Type="http://schemas.openxmlformats.org/officeDocument/2006/relationships/tags" Target="../tags/tag310.xml"/><Relationship Id="rId64" Type="http://schemas.openxmlformats.org/officeDocument/2006/relationships/tags" Target="../tags/tag309.xml"/><Relationship Id="rId63" Type="http://schemas.openxmlformats.org/officeDocument/2006/relationships/tags" Target="../tags/tag308.xml"/><Relationship Id="rId62" Type="http://schemas.openxmlformats.org/officeDocument/2006/relationships/tags" Target="../tags/tag307.xml"/><Relationship Id="rId61" Type="http://schemas.openxmlformats.org/officeDocument/2006/relationships/tags" Target="../tags/tag306.xml"/><Relationship Id="rId60" Type="http://schemas.openxmlformats.org/officeDocument/2006/relationships/tags" Target="../tags/tag305.xml"/><Relationship Id="rId6" Type="http://schemas.openxmlformats.org/officeDocument/2006/relationships/tags" Target="../tags/tag251.xml"/><Relationship Id="rId59" Type="http://schemas.openxmlformats.org/officeDocument/2006/relationships/tags" Target="../tags/tag304.xml"/><Relationship Id="rId58" Type="http://schemas.openxmlformats.org/officeDocument/2006/relationships/tags" Target="../tags/tag303.xml"/><Relationship Id="rId57" Type="http://schemas.openxmlformats.org/officeDocument/2006/relationships/tags" Target="../tags/tag302.xml"/><Relationship Id="rId56" Type="http://schemas.openxmlformats.org/officeDocument/2006/relationships/tags" Target="../tags/tag301.xml"/><Relationship Id="rId55" Type="http://schemas.openxmlformats.org/officeDocument/2006/relationships/tags" Target="../tags/tag300.xml"/><Relationship Id="rId54" Type="http://schemas.openxmlformats.org/officeDocument/2006/relationships/tags" Target="../tags/tag299.xml"/><Relationship Id="rId53" Type="http://schemas.openxmlformats.org/officeDocument/2006/relationships/tags" Target="../tags/tag298.xml"/><Relationship Id="rId52" Type="http://schemas.openxmlformats.org/officeDocument/2006/relationships/tags" Target="../tags/tag297.xml"/><Relationship Id="rId51" Type="http://schemas.openxmlformats.org/officeDocument/2006/relationships/tags" Target="../tags/tag296.xml"/><Relationship Id="rId50" Type="http://schemas.openxmlformats.org/officeDocument/2006/relationships/tags" Target="../tags/tag295.xml"/><Relationship Id="rId5" Type="http://schemas.openxmlformats.org/officeDocument/2006/relationships/tags" Target="../tags/tag250.xml"/><Relationship Id="rId49" Type="http://schemas.openxmlformats.org/officeDocument/2006/relationships/tags" Target="../tags/tag294.xml"/><Relationship Id="rId48" Type="http://schemas.openxmlformats.org/officeDocument/2006/relationships/tags" Target="../tags/tag293.xml"/><Relationship Id="rId47" Type="http://schemas.openxmlformats.org/officeDocument/2006/relationships/tags" Target="../tags/tag292.xml"/><Relationship Id="rId46" Type="http://schemas.openxmlformats.org/officeDocument/2006/relationships/tags" Target="../tags/tag291.xml"/><Relationship Id="rId45" Type="http://schemas.openxmlformats.org/officeDocument/2006/relationships/tags" Target="../tags/tag290.xml"/><Relationship Id="rId44" Type="http://schemas.openxmlformats.org/officeDocument/2006/relationships/tags" Target="../tags/tag289.xml"/><Relationship Id="rId43" Type="http://schemas.openxmlformats.org/officeDocument/2006/relationships/tags" Target="../tags/tag288.xml"/><Relationship Id="rId42" Type="http://schemas.openxmlformats.org/officeDocument/2006/relationships/tags" Target="../tags/tag287.xml"/><Relationship Id="rId41" Type="http://schemas.openxmlformats.org/officeDocument/2006/relationships/tags" Target="../tags/tag286.xml"/><Relationship Id="rId40" Type="http://schemas.openxmlformats.org/officeDocument/2006/relationships/tags" Target="../tags/tag285.xml"/><Relationship Id="rId4" Type="http://schemas.openxmlformats.org/officeDocument/2006/relationships/tags" Target="../tags/tag249.xml"/><Relationship Id="rId39" Type="http://schemas.openxmlformats.org/officeDocument/2006/relationships/tags" Target="../tags/tag284.xml"/><Relationship Id="rId38" Type="http://schemas.openxmlformats.org/officeDocument/2006/relationships/tags" Target="../tags/tag283.xml"/><Relationship Id="rId37" Type="http://schemas.openxmlformats.org/officeDocument/2006/relationships/tags" Target="../tags/tag282.xml"/><Relationship Id="rId36" Type="http://schemas.openxmlformats.org/officeDocument/2006/relationships/tags" Target="../tags/tag281.xml"/><Relationship Id="rId35" Type="http://schemas.openxmlformats.org/officeDocument/2006/relationships/tags" Target="../tags/tag280.xml"/><Relationship Id="rId34" Type="http://schemas.openxmlformats.org/officeDocument/2006/relationships/tags" Target="../tags/tag279.xml"/><Relationship Id="rId33" Type="http://schemas.openxmlformats.org/officeDocument/2006/relationships/tags" Target="../tags/tag278.xml"/><Relationship Id="rId32" Type="http://schemas.openxmlformats.org/officeDocument/2006/relationships/tags" Target="../tags/tag277.xml"/><Relationship Id="rId31" Type="http://schemas.openxmlformats.org/officeDocument/2006/relationships/tags" Target="../tags/tag276.xml"/><Relationship Id="rId30" Type="http://schemas.openxmlformats.org/officeDocument/2006/relationships/tags" Target="../tags/tag275.xml"/><Relationship Id="rId3" Type="http://schemas.openxmlformats.org/officeDocument/2006/relationships/tags" Target="../tags/tag248.xml"/><Relationship Id="rId29" Type="http://schemas.openxmlformats.org/officeDocument/2006/relationships/tags" Target="../tags/tag274.xml"/><Relationship Id="rId28" Type="http://schemas.openxmlformats.org/officeDocument/2006/relationships/tags" Target="../tags/tag273.xml"/><Relationship Id="rId27" Type="http://schemas.openxmlformats.org/officeDocument/2006/relationships/tags" Target="../tags/tag272.xml"/><Relationship Id="rId26" Type="http://schemas.openxmlformats.org/officeDocument/2006/relationships/tags" Target="../tags/tag271.xml"/><Relationship Id="rId25" Type="http://schemas.openxmlformats.org/officeDocument/2006/relationships/tags" Target="../tags/tag270.xml"/><Relationship Id="rId24" Type="http://schemas.openxmlformats.org/officeDocument/2006/relationships/tags" Target="../tags/tag269.xml"/><Relationship Id="rId23" Type="http://schemas.openxmlformats.org/officeDocument/2006/relationships/tags" Target="../tags/tag268.xml"/><Relationship Id="rId22" Type="http://schemas.openxmlformats.org/officeDocument/2006/relationships/tags" Target="../tags/tag267.xml"/><Relationship Id="rId21" Type="http://schemas.openxmlformats.org/officeDocument/2006/relationships/tags" Target="../tags/tag266.xml"/><Relationship Id="rId20" Type="http://schemas.openxmlformats.org/officeDocument/2006/relationships/tags" Target="../tags/tag265.xml"/><Relationship Id="rId2" Type="http://schemas.openxmlformats.org/officeDocument/2006/relationships/tags" Target="../tags/tag247.xml"/><Relationship Id="rId19" Type="http://schemas.openxmlformats.org/officeDocument/2006/relationships/tags" Target="../tags/tag264.xml"/><Relationship Id="rId18" Type="http://schemas.openxmlformats.org/officeDocument/2006/relationships/tags" Target="../tags/tag263.xml"/><Relationship Id="rId17" Type="http://schemas.openxmlformats.org/officeDocument/2006/relationships/tags" Target="../tags/tag262.xml"/><Relationship Id="rId16" Type="http://schemas.openxmlformats.org/officeDocument/2006/relationships/tags" Target="../tags/tag261.xml"/><Relationship Id="rId15" Type="http://schemas.openxmlformats.org/officeDocument/2006/relationships/tags" Target="../tags/tag260.xml"/><Relationship Id="rId14" Type="http://schemas.openxmlformats.org/officeDocument/2006/relationships/tags" Target="../tags/tag259.xml"/><Relationship Id="rId13" Type="http://schemas.openxmlformats.org/officeDocument/2006/relationships/tags" Target="../tags/tag258.xml"/><Relationship Id="rId12" Type="http://schemas.openxmlformats.org/officeDocument/2006/relationships/tags" Target="../tags/tag257.xml"/><Relationship Id="rId11" Type="http://schemas.openxmlformats.org/officeDocument/2006/relationships/tags" Target="../tags/tag256.xml"/><Relationship Id="rId10" Type="http://schemas.openxmlformats.org/officeDocument/2006/relationships/tags" Target="../tags/tag255.xml"/><Relationship Id="rId1" Type="http://schemas.openxmlformats.org/officeDocument/2006/relationships/tags" Target="../tags/tag2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28.xml"/><Relationship Id="rId81" Type="http://schemas.openxmlformats.org/officeDocument/2006/relationships/vmlDrawing" Target="../drawings/vmlDrawing1.vml"/><Relationship Id="rId80" Type="http://schemas.openxmlformats.org/officeDocument/2006/relationships/slideLayout" Target="../slideLayouts/slideLayout2.xml"/><Relationship Id="rId8" Type="http://schemas.openxmlformats.org/officeDocument/2006/relationships/tags" Target="../tags/tag327.xml"/><Relationship Id="rId79" Type="http://schemas.openxmlformats.org/officeDocument/2006/relationships/tags" Target="../tags/tag397.xml"/><Relationship Id="rId78" Type="http://schemas.openxmlformats.org/officeDocument/2006/relationships/image" Target="../media/image1.png"/><Relationship Id="rId77" Type="http://schemas.openxmlformats.org/officeDocument/2006/relationships/tags" Target="../tags/tag396.xml"/><Relationship Id="rId76" Type="http://schemas.openxmlformats.org/officeDocument/2006/relationships/tags" Target="../tags/tag395.xml"/><Relationship Id="rId75" Type="http://schemas.openxmlformats.org/officeDocument/2006/relationships/tags" Target="../tags/tag394.xml"/><Relationship Id="rId74" Type="http://schemas.openxmlformats.org/officeDocument/2006/relationships/tags" Target="../tags/tag393.xml"/><Relationship Id="rId73" Type="http://schemas.openxmlformats.org/officeDocument/2006/relationships/tags" Target="../tags/tag392.xml"/><Relationship Id="rId72" Type="http://schemas.openxmlformats.org/officeDocument/2006/relationships/tags" Target="../tags/tag391.xml"/><Relationship Id="rId71" Type="http://schemas.openxmlformats.org/officeDocument/2006/relationships/tags" Target="../tags/tag390.xml"/><Relationship Id="rId70" Type="http://schemas.openxmlformats.org/officeDocument/2006/relationships/tags" Target="../tags/tag389.xml"/><Relationship Id="rId7" Type="http://schemas.openxmlformats.org/officeDocument/2006/relationships/tags" Target="../tags/tag326.xml"/><Relationship Id="rId69" Type="http://schemas.openxmlformats.org/officeDocument/2006/relationships/tags" Target="../tags/tag388.xml"/><Relationship Id="rId68" Type="http://schemas.openxmlformats.org/officeDocument/2006/relationships/tags" Target="../tags/tag387.xml"/><Relationship Id="rId67" Type="http://schemas.openxmlformats.org/officeDocument/2006/relationships/tags" Target="../tags/tag386.xml"/><Relationship Id="rId66" Type="http://schemas.openxmlformats.org/officeDocument/2006/relationships/tags" Target="../tags/tag385.xml"/><Relationship Id="rId65" Type="http://schemas.openxmlformats.org/officeDocument/2006/relationships/tags" Target="../tags/tag384.xml"/><Relationship Id="rId64" Type="http://schemas.openxmlformats.org/officeDocument/2006/relationships/tags" Target="../tags/tag383.xml"/><Relationship Id="rId63" Type="http://schemas.openxmlformats.org/officeDocument/2006/relationships/tags" Target="../tags/tag382.xml"/><Relationship Id="rId62" Type="http://schemas.openxmlformats.org/officeDocument/2006/relationships/tags" Target="../tags/tag381.xml"/><Relationship Id="rId61" Type="http://schemas.openxmlformats.org/officeDocument/2006/relationships/tags" Target="../tags/tag380.xml"/><Relationship Id="rId60" Type="http://schemas.openxmlformats.org/officeDocument/2006/relationships/tags" Target="../tags/tag379.xml"/><Relationship Id="rId6" Type="http://schemas.openxmlformats.org/officeDocument/2006/relationships/tags" Target="../tags/tag325.xml"/><Relationship Id="rId59" Type="http://schemas.openxmlformats.org/officeDocument/2006/relationships/tags" Target="../tags/tag378.xml"/><Relationship Id="rId58" Type="http://schemas.openxmlformats.org/officeDocument/2006/relationships/tags" Target="../tags/tag377.xml"/><Relationship Id="rId57" Type="http://schemas.openxmlformats.org/officeDocument/2006/relationships/tags" Target="../tags/tag376.xml"/><Relationship Id="rId56" Type="http://schemas.openxmlformats.org/officeDocument/2006/relationships/tags" Target="../tags/tag375.xml"/><Relationship Id="rId55" Type="http://schemas.openxmlformats.org/officeDocument/2006/relationships/tags" Target="../tags/tag374.xml"/><Relationship Id="rId54" Type="http://schemas.openxmlformats.org/officeDocument/2006/relationships/tags" Target="../tags/tag373.xml"/><Relationship Id="rId53" Type="http://schemas.openxmlformats.org/officeDocument/2006/relationships/tags" Target="../tags/tag372.xml"/><Relationship Id="rId52" Type="http://schemas.openxmlformats.org/officeDocument/2006/relationships/tags" Target="../tags/tag371.xml"/><Relationship Id="rId51" Type="http://schemas.openxmlformats.org/officeDocument/2006/relationships/tags" Target="../tags/tag370.xml"/><Relationship Id="rId50" Type="http://schemas.openxmlformats.org/officeDocument/2006/relationships/tags" Target="../tags/tag369.xml"/><Relationship Id="rId5" Type="http://schemas.openxmlformats.org/officeDocument/2006/relationships/tags" Target="../tags/tag324.xml"/><Relationship Id="rId49" Type="http://schemas.openxmlformats.org/officeDocument/2006/relationships/tags" Target="../tags/tag368.xml"/><Relationship Id="rId48" Type="http://schemas.openxmlformats.org/officeDocument/2006/relationships/tags" Target="../tags/tag367.xml"/><Relationship Id="rId47" Type="http://schemas.openxmlformats.org/officeDocument/2006/relationships/tags" Target="../tags/tag366.xml"/><Relationship Id="rId46" Type="http://schemas.openxmlformats.org/officeDocument/2006/relationships/tags" Target="../tags/tag365.xml"/><Relationship Id="rId45" Type="http://schemas.openxmlformats.org/officeDocument/2006/relationships/tags" Target="../tags/tag364.xml"/><Relationship Id="rId44" Type="http://schemas.openxmlformats.org/officeDocument/2006/relationships/tags" Target="../tags/tag363.xml"/><Relationship Id="rId43" Type="http://schemas.openxmlformats.org/officeDocument/2006/relationships/tags" Target="../tags/tag362.xml"/><Relationship Id="rId42" Type="http://schemas.openxmlformats.org/officeDocument/2006/relationships/tags" Target="../tags/tag361.xml"/><Relationship Id="rId41" Type="http://schemas.openxmlformats.org/officeDocument/2006/relationships/tags" Target="../tags/tag360.xml"/><Relationship Id="rId40" Type="http://schemas.openxmlformats.org/officeDocument/2006/relationships/tags" Target="../tags/tag359.xml"/><Relationship Id="rId4" Type="http://schemas.openxmlformats.org/officeDocument/2006/relationships/image" Target="../media/image3.wmf"/><Relationship Id="rId39" Type="http://schemas.openxmlformats.org/officeDocument/2006/relationships/tags" Target="../tags/tag358.xml"/><Relationship Id="rId38" Type="http://schemas.openxmlformats.org/officeDocument/2006/relationships/tags" Target="../tags/tag357.xml"/><Relationship Id="rId37" Type="http://schemas.openxmlformats.org/officeDocument/2006/relationships/tags" Target="../tags/tag356.xml"/><Relationship Id="rId36" Type="http://schemas.openxmlformats.org/officeDocument/2006/relationships/tags" Target="../tags/tag355.xml"/><Relationship Id="rId35" Type="http://schemas.openxmlformats.org/officeDocument/2006/relationships/tags" Target="../tags/tag354.xml"/><Relationship Id="rId34" Type="http://schemas.openxmlformats.org/officeDocument/2006/relationships/tags" Target="../tags/tag353.xml"/><Relationship Id="rId33" Type="http://schemas.openxmlformats.org/officeDocument/2006/relationships/tags" Target="../tags/tag352.xml"/><Relationship Id="rId32" Type="http://schemas.openxmlformats.org/officeDocument/2006/relationships/tags" Target="../tags/tag351.xml"/><Relationship Id="rId31" Type="http://schemas.openxmlformats.org/officeDocument/2006/relationships/tags" Target="../tags/tag350.xml"/><Relationship Id="rId30" Type="http://schemas.openxmlformats.org/officeDocument/2006/relationships/tags" Target="../tags/tag349.xml"/><Relationship Id="rId3" Type="http://schemas.openxmlformats.org/officeDocument/2006/relationships/oleObject" Target="../embeddings/oleObject1.bin"/><Relationship Id="rId29" Type="http://schemas.openxmlformats.org/officeDocument/2006/relationships/tags" Target="../tags/tag348.xml"/><Relationship Id="rId28" Type="http://schemas.openxmlformats.org/officeDocument/2006/relationships/tags" Target="../tags/tag347.xml"/><Relationship Id="rId27" Type="http://schemas.openxmlformats.org/officeDocument/2006/relationships/tags" Target="../tags/tag346.xml"/><Relationship Id="rId26" Type="http://schemas.openxmlformats.org/officeDocument/2006/relationships/tags" Target="../tags/tag345.xml"/><Relationship Id="rId25" Type="http://schemas.openxmlformats.org/officeDocument/2006/relationships/tags" Target="../tags/tag344.xml"/><Relationship Id="rId24" Type="http://schemas.openxmlformats.org/officeDocument/2006/relationships/tags" Target="../tags/tag343.xml"/><Relationship Id="rId23" Type="http://schemas.openxmlformats.org/officeDocument/2006/relationships/tags" Target="../tags/tag342.xml"/><Relationship Id="rId22" Type="http://schemas.openxmlformats.org/officeDocument/2006/relationships/tags" Target="../tags/tag341.xml"/><Relationship Id="rId21" Type="http://schemas.openxmlformats.org/officeDocument/2006/relationships/tags" Target="../tags/tag340.xml"/><Relationship Id="rId20" Type="http://schemas.openxmlformats.org/officeDocument/2006/relationships/tags" Target="../tags/tag339.xml"/><Relationship Id="rId2" Type="http://schemas.openxmlformats.org/officeDocument/2006/relationships/tags" Target="../tags/tag323.xml"/><Relationship Id="rId19" Type="http://schemas.openxmlformats.org/officeDocument/2006/relationships/tags" Target="../tags/tag338.xml"/><Relationship Id="rId18" Type="http://schemas.openxmlformats.org/officeDocument/2006/relationships/tags" Target="../tags/tag337.xml"/><Relationship Id="rId17" Type="http://schemas.openxmlformats.org/officeDocument/2006/relationships/tags" Target="../tags/tag336.xml"/><Relationship Id="rId16" Type="http://schemas.openxmlformats.org/officeDocument/2006/relationships/tags" Target="../tags/tag335.xml"/><Relationship Id="rId15" Type="http://schemas.openxmlformats.org/officeDocument/2006/relationships/tags" Target="../tags/tag334.xml"/><Relationship Id="rId14" Type="http://schemas.openxmlformats.org/officeDocument/2006/relationships/tags" Target="../tags/tag333.xml"/><Relationship Id="rId13" Type="http://schemas.openxmlformats.org/officeDocument/2006/relationships/tags" Target="../tags/tag332.xml"/><Relationship Id="rId12" Type="http://schemas.openxmlformats.org/officeDocument/2006/relationships/tags" Target="../tags/tag331.xml"/><Relationship Id="rId11" Type="http://schemas.openxmlformats.org/officeDocument/2006/relationships/tags" Target="../tags/tag330.xml"/><Relationship Id="rId10" Type="http://schemas.openxmlformats.org/officeDocument/2006/relationships/tags" Target="../tags/tag329.xml"/><Relationship Id="rId1" Type="http://schemas.openxmlformats.org/officeDocument/2006/relationships/tags" Target="../tags/tag32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404.xml"/><Relationship Id="rId8" Type="http://schemas.openxmlformats.org/officeDocument/2006/relationships/tags" Target="../tags/tag403.xml"/><Relationship Id="rId7" Type="http://schemas.openxmlformats.org/officeDocument/2006/relationships/tags" Target="../tags/tag402.xml"/><Relationship Id="rId6" Type="http://schemas.openxmlformats.org/officeDocument/2006/relationships/tags" Target="../tags/tag401.xml"/><Relationship Id="rId5" Type="http://schemas.openxmlformats.org/officeDocument/2006/relationships/tags" Target="../tags/tag400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tags" Target="../tags/tag399.xml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406.xml"/><Relationship Id="rId11" Type="http://schemas.openxmlformats.org/officeDocument/2006/relationships/image" Target="../media/image1.png"/><Relationship Id="rId10" Type="http://schemas.openxmlformats.org/officeDocument/2006/relationships/tags" Target="../tags/tag405.xml"/><Relationship Id="rId1" Type="http://schemas.openxmlformats.org/officeDocument/2006/relationships/tags" Target="../tags/tag39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9.xml"/><Relationship Id="rId16" Type="http://schemas.openxmlformats.org/officeDocument/2006/relationships/image" Target="../media/image1.png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35.xml"/><Relationship Id="rId16" Type="http://schemas.openxmlformats.org/officeDocument/2006/relationships/image" Target="../media/image1.png"/><Relationship Id="rId15" Type="http://schemas.openxmlformats.org/officeDocument/2006/relationships/tags" Target="../tags/tag34.xml"/><Relationship Id="rId14" Type="http://schemas.openxmlformats.org/officeDocument/2006/relationships/tags" Target="../tags/tag33.xml"/><Relationship Id="rId13" Type="http://schemas.openxmlformats.org/officeDocument/2006/relationships/tags" Target="../tags/tag3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51.xml"/><Relationship Id="rId16" Type="http://schemas.openxmlformats.org/officeDocument/2006/relationships/image" Target="../media/image1.png"/><Relationship Id="rId15" Type="http://schemas.openxmlformats.org/officeDocument/2006/relationships/tags" Target="../tags/tag50.xml"/><Relationship Id="rId14" Type="http://schemas.openxmlformats.org/officeDocument/2006/relationships/tags" Target="../tags/tag49.xml"/><Relationship Id="rId13" Type="http://schemas.openxmlformats.org/officeDocument/2006/relationships/tags" Target="../tags/tag48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tags" Target="../tags/tag3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67.xml"/><Relationship Id="rId16" Type="http://schemas.openxmlformats.org/officeDocument/2006/relationships/image" Target="../media/image1.png"/><Relationship Id="rId15" Type="http://schemas.openxmlformats.org/officeDocument/2006/relationships/tags" Target="../tags/tag66.xml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83.xml"/><Relationship Id="rId16" Type="http://schemas.openxmlformats.org/officeDocument/2006/relationships/image" Target="../media/image1.png"/><Relationship Id="rId15" Type="http://schemas.openxmlformats.org/officeDocument/2006/relationships/tags" Target="../tags/tag82.xml"/><Relationship Id="rId14" Type="http://schemas.openxmlformats.org/officeDocument/2006/relationships/tags" Target="../tags/tag81.xml"/><Relationship Id="rId13" Type="http://schemas.openxmlformats.org/officeDocument/2006/relationships/tags" Target="../tags/tag80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99.xml"/><Relationship Id="rId16" Type="http://schemas.openxmlformats.org/officeDocument/2006/relationships/image" Target="../media/image1.png"/><Relationship Id="rId15" Type="http://schemas.openxmlformats.org/officeDocument/2006/relationships/tags" Target="../tags/tag98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tags" Target="../tags/tag8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4" Type="http://schemas.openxmlformats.org/officeDocument/2006/relationships/slideLayout" Target="../slideLayouts/slideLayout2.xml"/><Relationship Id="rId33" Type="http://schemas.openxmlformats.org/officeDocument/2006/relationships/tags" Target="../tags/tag130.xml"/><Relationship Id="rId32" Type="http://schemas.openxmlformats.org/officeDocument/2006/relationships/image" Target="../media/image1.png"/><Relationship Id="rId31" Type="http://schemas.openxmlformats.org/officeDocument/2006/relationships/tags" Target="../tags/tag129.xml"/><Relationship Id="rId30" Type="http://schemas.openxmlformats.org/officeDocument/2006/relationships/tags" Target="../tags/tag128.xml"/><Relationship Id="rId3" Type="http://schemas.openxmlformats.org/officeDocument/2006/relationships/tags" Target="../tags/tag101.xml"/><Relationship Id="rId29" Type="http://schemas.openxmlformats.org/officeDocument/2006/relationships/tags" Target="../tags/tag127.xml"/><Relationship Id="rId28" Type="http://schemas.openxmlformats.org/officeDocument/2006/relationships/tags" Target="../tags/tag126.xml"/><Relationship Id="rId27" Type="http://schemas.openxmlformats.org/officeDocument/2006/relationships/tags" Target="../tags/tag125.xml"/><Relationship Id="rId26" Type="http://schemas.openxmlformats.org/officeDocument/2006/relationships/tags" Target="../tags/tag124.xml"/><Relationship Id="rId25" Type="http://schemas.openxmlformats.org/officeDocument/2006/relationships/tags" Target="../tags/tag123.xml"/><Relationship Id="rId24" Type="http://schemas.openxmlformats.org/officeDocument/2006/relationships/tags" Target="../tags/tag122.xml"/><Relationship Id="rId23" Type="http://schemas.openxmlformats.org/officeDocument/2006/relationships/tags" Target="../tags/tag121.xml"/><Relationship Id="rId22" Type="http://schemas.openxmlformats.org/officeDocument/2006/relationships/tags" Target="../tags/tag120.xml"/><Relationship Id="rId21" Type="http://schemas.openxmlformats.org/officeDocument/2006/relationships/tags" Target="../tags/tag119.xml"/><Relationship Id="rId20" Type="http://schemas.openxmlformats.org/officeDocument/2006/relationships/tags" Target="../tags/tag118.xml"/><Relationship Id="rId2" Type="http://schemas.openxmlformats.org/officeDocument/2006/relationships/image" Target="../media/image2.png"/><Relationship Id="rId19" Type="http://schemas.openxmlformats.org/officeDocument/2006/relationships/tags" Target="../tags/tag117.xml"/><Relationship Id="rId18" Type="http://schemas.openxmlformats.org/officeDocument/2006/relationships/tags" Target="../tags/tag116.xml"/><Relationship Id="rId17" Type="http://schemas.openxmlformats.org/officeDocument/2006/relationships/tags" Target="../tags/tag115.xml"/><Relationship Id="rId16" Type="http://schemas.openxmlformats.org/officeDocument/2006/relationships/tags" Target="../tags/tag114.xml"/><Relationship Id="rId15" Type="http://schemas.openxmlformats.org/officeDocument/2006/relationships/tags" Target="../tags/tag113.xml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tags" Target="../tags/tag100.xml"/></Relationships>
</file>

<file path=ppt/slides/_rels/slide9.xml.rels><?xml version="1.0" encoding="UTF-8" standalone="yes"?>
<Relationships xmlns="http://schemas.openxmlformats.org/package/2006/relationships"><Relationship Id="rId99" Type="http://schemas.openxmlformats.org/officeDocument/2006/relationships/tags" Target="../tags/tag229.xml"/><Relationship Id="rId98" Type="http://schemas.openxmlformats.org/officeDocument/2006/relationships/tags" Target="../tags/tag228.xml"/><Relationship Id="rId97" Type="http://schemas.openxmlformats.org/officeDocument/2006/relationships/tags" Target="../tags/tag227.xml"/><Relationship Id="rId96" Type="http://schemas.openxmlformats.org/officeDocument/2006/relationships/tags" Target="../tags/tag226.xml"/><Relationship Id="rId95" Type="http://schemas.openxmlformats.org/officeDocument/2006/relationships/tags" Target="../tags/tag225.xml"/><Relationship Id="rId94" Type="http://schemas.openxmlformats.org/officeDocument/2006/relationships/tags" Target="../tags/tag224.xml"/><Relationship Id="rId93" Type="http://schemas.openxmlformats.org/officeDocument/2006/relationships/tags" Target="../tags/tag223.xml"/><Relationship Id="rId92" Type="http://schemas.openxmlformats.org/officeDocument/2006/relationships/tags" Target="../tags/tag222.xml"/><Relationship Id="rId91" Type="http://schemas.openxmlformats.org/officeDocument/2006/relationships/tags" Target="../tags/tag221.xml"/><Relationship Id="rId90" Type="http://schemas.openxmlformats.org/officeDocument/2006/relationships/tags" Target="../tags/tag220.xml"/><Relationship Id="rId9" Type="http://schemas.openxmlformats.org/officeDocument/2006/relationships/tags" Target="../tags/tag139.xml"/><Relationship Id="rId89" Type="http://schemas.openxmlformats.org/officeDocument/2006/relationships/tags" Target="../tags/tag219.xml"/><Relationship Id="rId88" Type="http://schemas.openxmlformats.org/officeDocument/2006/relationships/tags" Target="../tags/tag218.xml"/><Relationship Id="rId87" Type="http://schemas.openxmlformats.org/officeDocument/2006/relationships/tags" Target="../tags/tag217.xml"/><Relationship Id="rId86" Type="http://schemas.openxmlformats.org/officeDocument/2006/relationships/tags" Target="../tags/tag216.xml"/><Relationship Id="rId85" Type="http://schemas.openxmlformats.org/officeDocument/2006/relationships/tags" Target="../tags/tag215.xml"/><Relationship Id="rId84" Type="http://schemas.openxmlformats.org/officeDocument/2006/relationships/tags" Target="../tags/tag214.xml"/><Relationship Id="rId83" Type="http://schemas.openxmlformats.org/officeDocument/2006/relationships/tags" Target="../tags/tag213.xml"/><Relationship Id="rId82" Type="http://schemas.openxmlformats.org/officeDocument/2006/relationships/tags" Target="../tags/tag212.xml"/><Relationship Id="rId81" Type="http://schemas.openxmlformats.org/officeDocument/2006/relationships/tags" Target="../tags/tag211.xml"/><Relationship Id="rId80" Type="http://schemas.openxmlformats.org/officeDocument/2006/relationships/tags" Target="../tags/tag210.xml"/><Relationship Id="rId8" Type="http://schemas.openxmlformats.org/officeDocument/2006/relationships/tags" Target="../tags/tag138.xml"/><Relationship Id="rId79" Type="http://schemas.openxmlformats.org/officeDocument/2006/relationships/tags" Target="../tags/tag209.xml"/><Relationship Id="rId78" Type="http://schemas.openxmlformats.org/officeDocument/2006/relationships/tags" Target="../tags/tag208.xml"/><Relationship Id="rId77" Type="http://schemas.openxmlformats.org/officeDocument/2006/relationships/tags" Target="../tags/tag207.xml"/><Relationship Id="rId76" Type="http://schemas.openxmlformats.org/officeDocument/2006/relationships/tags" Target="../tags/tag206.xml"/><Relationship Id="rId75" Type="http://schemas.openxmlformats.org/officeDocument/2006/relationships/tags" Target="../tags/tag205.xml"/><Relationship Id="rId74" Type="http://schemas.openxmlformats.org/officeDocument/2006/relationships/tags" Target="../tags/tag204.xml"/><Relationship Id="rId73" Type="http://schemas.openxmlformats.org/officeDocument/2006/relationships/tags" Target="../tags/tag203.xml"/><Relationship Id="rId72" Type="http://schemas.openxmlformats.org/officeDocument/2006/relationships/tags" Target="../tags/tag202.xml"/><Relationship Id="rId71" Type="http://schemas.openxmlformats.org/officeDocument/2006/relationships/tags" Target="../tags/tag201.xml"/><Relationship Id="rId70" Type="http://schemas.openxmlformats.org/officeDocument/2006/relationships/tags" Target="../tags/tag200.xml"/><Relationship Id="rId7" Type="http://schemas.openxmlformats.org/officeDocument/2006/relationships/tags" Target="../tags/tag137.xml"/><Relationship Id="rId69" Type="http://schemas.openxmlformats.org/officeDocument/2006/relationships/tags" Target="../tags/tag199.xml"/><Relationship Id="rId68" Type="http://schemas.openxmlformats.org/officeDocument/2006/relationships/tags" Target="../tags/tag198.xml"/><Relationship Id="rId67" Type="http://schemas.openxmlformats.org/officeDocument/2006/relationships/tags" Target="../tags/tag197.xml"/><Relationship Id="rId66" Type="http://schemas.openxmlformats.org/officeDocument/2006/relationships/tags" Target="../tags/tag196.xml"/><Relationship Id="rId65" Type="http://schemas.openxmlformats.org/officeDocument/2006/relationships/tags" Target="../tags/tag195.xml"/><Relationship Id="rId64" Type="http://schemas.openxmlformats.org/officeDocument/2006/relationships/tags" Target="../tags/tag194.xml"/><Relationship Id="rId63" Type="http://schemas.openxmlformats.org/officeDocument/2006/relationships/tags" Target="../tags/tag193.xml"/><Relationship Id="rId62" Type="http://schemas.openxmlformats.org/officeDocument/2006/relationships/tags" Target="../tags/tag192.xml"/><Relationship Id="rId61" Type="http://schemas.openxmlformats.org/officeDocument/2006/relationships/tags" Target="../tags/tag191.xml"/><Relationship Id="rId60" Type="http://schemas.openxmlformats.org/officeDocument/2006/relationships/tags" Target="../tags/tag190.xml"/><Relationship Id="rId6" Type="http://schemas.openxmlformats.org/officeDocument/2006/relationships/tags" Target="../tags/tag136.xml"/><Relationship Id="rId59" Type="http://schemas.openxmlformats.org/officeDocument/2006/relationships/tags" Target="../tags/tag189.xml"/><Relationship Id="rId58" Type="http://schemas.openxmlformats.org/officeDocument/2006/relationships/tags" Target="../tags/tag188.xml"/><Relationship Id="rId57" Type="http://schemas.openxmlformats.org/officeDocument/2006/relationships/tags" Target="../tags/tag187.xml"/><Relationship Id="rId56" Type="http://schemas.openxmlformats.org/officeDocument/2006/relationships/tags" Target="../tags/tag186.xml"/><Relationship Id="rId55" Type="http://schemas.openxmlformats.org/officeDocument/2006/relationships/tags" Target="../tags/tag185.xml"/><Relationship Id="rId54" Type="http://schemas.openxmlformats.org/officeDocument/2006/relationships/tags" Target="../tags/tag184.xml"/><Relationship Id="rId53" Type="http://schemas.openxmlformats.org/officeDocument/2006/relationships/tags" Target="../tags/tag183.xml"/><Relationship Id="rId52" Type="http://schemas.openxmlformats.org/officeDocument/2006/relationships/tags" Target="../tags/tag182.xml"/><Relationship Id="rId51" Type="http://schemas.openxmlformats.org/officeDocument/2006/relationships/tags" Target="../tags/tag181.xml"/><Relationship Id="rId50" Type="http://schemas.openxmlformats.org/officeDocument/2006/relationships/tags" Target="../tags/tag180.xml"/><Relationship Id="rId5" Type="http://schemas.openxmlformats.org/officeDocument/2006/relationships/tags" Target="../tags/tag135.xml"/><Relationship Id="rId49" Type="http://schemas.openxmlformats.org/officeDocument/2006/relationships/tags" Target="../tags/tag179.xml"/><Relationship Id="rId48" Type="http://schemas.openxmlformats.org/officeDocument/2006/relationships/tags" Target="../tags/tag178.xml"/><Relationship Id="rId47" Type="http://schemas.openxmlformats.org/officeDocument/2006/relationships/tags" Target="../tags/tag177.xml"/><Relationship Id="rId46" Type="http://schemas.openxmlformats.org/officeDocument/2006/relationships/tags" Target="../tags/tag176.xml"/><Relationship Id="rId45" Type="http://schemas.openxmlformats.org/officeDocument/2006/relationships/tags" Target="../tags/tag175.xml"/><Relationship Id="rId44" Type="http://schemas.openxmlformats.org/officeDocument/2006/relationships/tags" Target="../tags/tag174.xml"/><Relationship Id="rId43" Type="http://schemas.openxmlformats.org/officeDocument/2006/relationships/tags" Target="../tags/tag173.xml"/><Relationship Id="rId42" Type="http://schemas.openxmlformats.org/officeDocument/2006/relationships/tags" Target="../tags/tag172.xml"/><Relationship Id="rId41" Type="http://schemas.openxmlformats.org/officeDocument/2006/relationships/tags" Target="../tags/tag171.xml"/><Relationship Id="rId40" Type="http://schemas.openxmlformats.org/officeDocument/2006/relationships/tags" Target="../tags/tag170.xml"/><Relationship Id="rId4" Type="http://schemas.openxmlformats.org/officeDocument/2006/relationships/tags" Target="../tags/tag134.xml"/><Relationship Id="rId39" Type="http://schemas.openxmlformats.org/officeDocument/2006/relationships/tags" Target="../tags/tag169.xml"/><Relationship Id="rId38" Type="http://schemas.openxmlformats.org/officeDocument/2006/relationships/tags" Target="../tags/tag168.xml"/><Relationship Id="rId37" Type="http://schemas.openxmlformats.org/officeDocument/2006/relationships/tags" Target="../tags/tag167.xml"/><Relationship Id="rId36" Type="http://schemas.openxmlformats.org/officeDocument/2006/relationships/tags" Target="../tags/tag166.xml"/><Relationship Id="rId35" Type="http://schemas.openxmlformats.org/officeDocument/2006/relationships/tags" Target="../tags/tag165.xml"/><Relationship Id="rId34" Type="http://schemas.openxmlformats.org/officeDocument/2006/relationships/tags" Target="../tags/tag164.xml"/><Relationship Id="rId33" Type="http://schemas.openxmlformats.org/officeDocument/2006/relationships/tags" Target="../tags/tag163.xml"/><Relationship Id="rId32" Type="http://schemas.openxmlformats.org/officeDocument/2006/relationships/tags" Target="../tags/tag162.xml"/><Relationship Id="rId31" Type="http://schemas.openxmlformats.org/officeDocument/2006/relationships/tags" Target="../tags/tag161.xml"/><Relationship Id="rId30" Type="http://schemas.openxmlformats.org/officeDocument/2006/relationships/tags" Target="../tags/tag160.xml"/><Relationship Id="rId3" Type="http://schemas.openxmlformats.org/officeDocument/2006/relationships/tags" Target="../tags/tag133.xml"/><Relationship Id="rId29" Type="http://schemas.openxmlformats.org/officeDocument/2006/relationships/tags" Target="../tags/tag159.xml"/><Relationship Id="rId28" Type="http://schemas.openxmlformats.org/officeDocument/2006/relationships/tags" Target="../tags/tag158.xml"/><Relationship Id="rId27" Type="http://schemas.openxmlformats.org/officeDocument/2006/relationships/tags" Target="../tags/tag157.xml"/><Relationship Id="rId26" Type="http://schemas.openxmlformats.org/officeDocument/2006/relationships/tags" Target="../tags/tag156.xml"/><Relationship Id="rId25" Type="http://schemas.openxmlformats.org/officeDocument/2006/relationships/tags" Target="../tags/tag155.xml"/><Relationship Id="rId24" Type="http://schemas.openxmlformats.org/officeDocument/2006/relationships/tags" Target="../tags/tag154.xml"/><Relationship Id="rId23" Type="http://schemas.openxmlformats.org/officeDocument/2006/relationships/tags" Target="../tags/tag153.xml"/><Relationship Id="rId22" Type="http://schemas.openxmlformats.org/officeDocument/2006/relationships/tags" Target="../tags/tag152.xml"/><Relationship Id="rId21" Type="http://schemas.openxmlformats.org/officeDocument/2006/relationships/tags" Target="../tags/tag151.xml"/><Relationship Id="rId20" Type="http://schemas.openxmlformats.org/officeDocument/2006/relationships/tags" Target="../tags/tag150.xml"/><Relationship Id="rId2" Type="http://schemas.openxmlformats.org/officeDocument/2006/relationships/tags" Target="../tags/tag132.xml"/><Relationship Id="rId19" Type="http://schemas.openxmlformats.org/officeDocument/2006/relationships/tags" Target="../tags/tag149.xml"/><Relationship Id="rId18" Type="http://schemas.openxmlformats.org/officeDocument/2006/relationships/tags" Target="../tags/tag148.xml"/><Relationship Id="rId17" Type="http://schemas.openxmlformats.org/officeDocument/2006/relationships/tags" Target="../tags/tag147.xml"/><Relationship Id="rId16" Type="http://schemas.openxmlformats.org/officeDocument/2006/relationships/tags" Target="../tags/tag146.xml"/><Relationship Id="rId15" Type="http://schemas.openxmlformats.org/officeDocument/2006/relationships/tags" Target="../tags/tag145.xml"/><Relationship Id="rId14" Type="http://schemas.openxmlformats.org/officeDocument/2006/relationships/tags" Target="../tags/tag144.xml"/><Relationship Id="rId13" Type="http://schemas.openxmlformats.org/officeDocument/2006/relationships/tags" Target="../tags/tag143.xml"/><Relationship Id="rId12" Type="http://schemas.openxmlformats.org/officeDocument/2006/relationships/tags" Target="../tags/tag142.xml"/><Relationship Id="rId117" Type="http://schemas.openxmlformats.org/officeDocument/2006/relationships/slideLayout" Target="../slideLayouts/slideLayout2.xml"/><Relationship Id="rId116" Type="http://schemas.openxmlformats.org/officeDocument/2006/relationships/tags" Target="../tags/tag245.xml"/><Relationship Id="rId115" Type="http://schemas.openxmlformats.org/officeDocument/2006/relationships/image" Target="../media/image1.png"/><Relationship Id="rId114" Type="http://schemas.openxmlformats.org/officeDocument/2006/relationships/tags" Target="../tags/tag244.xml"/><Relationship Id="rId113" Type="http://schemas.openxmlformats.org/officeDocument/2006/relationships/tags" Target="../tags/tag243.xml"/><Relationship Id="rId112" Type="http://schemas.openxmlformats.org/officeDocument/2006/relationships/tags" Target="../tags/tag242.xml"/><Relationship Id="rId111" Type="http://schemas.openxmlformats.org/officeDocument/2006/relationships/tags" Target="../tags/tag241.xml"/><Relationship Id="rId110" Type="http://schemas.openxmlformats.org/officeDocument/2006/relationships/tags" Target="../tags/tag240.xml"/><Relationship Id="rId11" Type="http://schemas.openxmlformats.org/officeDocument/2006/relationships/tags" Target="../tags/tag141.xml"/><Relationship Id="rId109" Type="http://schemas.openxmlformats.org/officeDocument/2006/relationships/tags" Target="../tags/tag239.xml"/><Relationship Id="rId108" Type="http://schemas.openxmlformats.org/officeDocument/2006/relationships/tags" Target="../tags/tag238.xml"/><Relationship Id="rId107" Type="http://schemas.openxmlformats.org/officeDocument/2006/relationships/tags" Target="../tags/tag237.xml"/><Relationship Id="rId106" Type="http://schemas.openxmlformats.org/officeDocument/2006/relationships/tags" Target="../tags/tag236.xml"/><Relationship Id="rId105" Type="http://schemas.openxmlformats.org/officeDocument/2006/relationships/tags" Target="../tags/tag235.xml"/><Relationship Id="rId104" Type="http://schemas.openxmlformats.org/officeDocument/2006/relationships/tags" Target="../tags/tag234.xml"/><Relationship Id="rId103" Type="http://schemas.openxmlformats.org/officeDocument/2006/relationships/tags" Target="../tags/tag233.xml"/><Relationship Id="rId102" Type="http://schemas.openxmlformats.org/officeDocument/2006/relationships/tags" Target="../tags/tag232.xml"/><Relationship Id="rId101" Type="http://schemas.openxmlformats.org/officeDocument/2006/relationships/tags" Target="../tags/tag231.xml"/><Relationship Id="rId100" Type="http://schemas.openxmlformats.org/officeDocument/2006/relationships/tags" Target="../tags/tag230.xml"/><Relationship Id="rId10" Type="http://schemas.openxmlformats.org/officeDocument/2006/relationships/tags" Target="../tags/tag140.xml"/><Relationship Id="rId1" Type="http://schemas.openxmlformats.org/officeDocument/2006/relationships/tags" Target="../tags/tag1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 sz="2800"/>
              <a:t>计组</a:t>
            </a:r>
            <a:r>
              <a:rPr lang="en-US" altLang="zh-CN" sz="2800"/>
              <a:t>B--</a:t>
            </a:r>
            <a:r>
              <a:rPr lang="zh-CN" altLang="en-US" sz="2800"/>
              <a:t>第</a:t>
            </a:r>
            <a:r>
              <a:rPr lang="en-US" altLang="zh-CN" sz="2800"/>
              <a:t>3</a:t>
            </a:r>
            <a:r>
              <a:rPr lang="zh-CN" altLang="en-US" sz="2800"/>
              <a:t>章 课堂测验</a:t>
            </a:r>
            <a:r>
              <a:rPr lang="en-US" altLang="zh-CN" sz="2800"/>
              <a:t>-</a:t>
            </a:r>
            <a:r>
              <a:rPr lang="zh-CN" altLang="en-US" sz="2800"/>
              <a:t>软工</a:t>
            </a:r>
            <a:endParaRPr lang="zh-CN" altLang="en-US" sz="2800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noAutofit/>
          </a:bodyPr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</a:rPr>
              <a:t>总分: 100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noAutofit/>
          </a:bodyPr>
          <a:p>
            <a:pPr lvl="0" algn="l">
              <a:buNone/>
            </a:pPr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66395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20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3.某机的Cache-主存两级存储系统中，Cache的访问时间为20ns，r=5，命中率为95%，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试求：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主存存取周期，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等效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访问时间，效率。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主存存取周期为：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[填空1]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ns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等效访问时间为：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[填空2]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ns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效率为：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[填空3]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6184900" y="8612823"/>
            <a:ext cx="4942840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6350000" y="1270000"/>
            <a:ext cx="4612640" cy="55308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lnSpc>
                <a:spcPct val="150000"/>
              </a:lnSpc>
              <a:buNone/>
            </a:pPr>
            <a:r>
              <a:rPr lang="zh-CN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主存存取周期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=r*t</a:t>
            </a:r>
            <a:r>
              <a:rPr lang="en-US" altLang="zh-CN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=100ns</a:t>
            </a:r>
            <a:endParaRPr lang="en-US" alt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等效访问时间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ta</a:t>
            </a:r>
            <a:endParaRPr lang="en-US" alt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ta=tc*h+(1-h)*tm</a:t>
            </a:r>
            <a:endParaRPr lang="en-US" alt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=20*0.95+0.05*100</a:t>
            </a:r>
            <a:endParaRPr lang="en-US" alt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=24ns</a:t>
            </a:r>
            <a:endParaRPr lang="en-US" alt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效率</a:t>
            </a: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ŋ</a:t>
            </a: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=tc/ta=20/24=83.3%</a:t>
            </a:r>
            <a:endParaRPr lang="en-US" altLang="zh-CN" sz="200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>
            <p:custDataLst>
              <p:tags r:id="rId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4" name="RemarkBack"/>
            <p:cNvSpPr/>
            <p:nvPr>
              <p:custDataLst>
                <p:tags r:id="rId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RemarkBlock"/>
            <p:cNvSpPr/>
            <p:nvPr>
              <p:custDataLst>
                <p:tags r:id="rId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RemarkTitleText"/>
            <p:cNvSpPr txBox="1"/>
            <p:nvPr>
              <p:custDataLst>
                <p:tags r:id="rId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1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0" name="RemarkBack"/>
            <p:cNvSpPr/>
            <p:nvPr>
              <p:custDataLst>
                <p:tags r:id="rId1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RemarkBlock"/>
            <p:cNvSpPr/>
            <p:nvPr>
              <p:custDataLst>
                <p:tags r:id="rId1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RemarkTitleText"/>
            <p:cNvSpPr txBox="1"/>
            <p:nvPr>
              <p:custDataLst>
                <p:tags r:id="rId1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1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1" name="RemarkBack"/>
            <p:cNvSpPr/>
            <p:nvPr>
              <p:custDataLst>
                <p:tags r:id="rId1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RemarkBlock"/>
            <p:cNvSpPr/>
            <p:nvPr>
              <p:custDataLst>
                <p:tags r:id="rId1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1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5" name="RemarkBack"/>
            <p:cNvSpPr/>
            <p:nvPr>
              <p:custDataLst>
                <p:tags r:id="rId1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RemarkBlock"/>
            <p:cNvSpPr/>
            <p:nvPr>
              <p:custDataLst>
                <p:tags r:id="rId2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RemarkTitleText"/>
            <p:cNvSpPr txBox="1"/>
            <p:nvPr>
              <p:custDataLst>
                <p:tags r:id="rId2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2" name="组合 31"/>
          <p:cNvGrpSpPr/>
          <p:nvPr>
            <p:custDataLst>
              <p:tags r:id="rId2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9" name="RemarkBack"/>
            <p:cNvSpPr/>
            <p:nvPr>
              <p:custDataLst>
                <p:tags r:id="rId2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RemarkBlock"/>
            <p:cNvSpPr/>
            <p:nvPr>
              <p:custDataLst>
                <p:tags r:id="rId2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RemarkTitleText"/>
            <p:cNvSpPr txBox="1"/>
            <p:nvPr>
              <p:custDataLst>
                <p:tags r:id="rId2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>
            <p:custDataLst>
              <p:tags r:id="rId2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3" name="RemarkBack"/>
            <p:cNvSpPr/>
            <p:nvPr>
              <p:custDataLst>
                <p:tags r:id="rId2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RemarkBlock"/>
            <p:cNvSpPr/>
            <p:nvPr>
              <p:custDataLst>
                <p:tags r:id="rId2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RemarkTitleText"/>
            <p:cNvSpPr txBox="1"/>
            <p:nvPr>
              <p:custDataLst>
                <p:tags r:id="rId2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0" name="组合 39"/>
          <p:cNvGrpSpPr/>
          <p:nvPr>
            <p:custDataLst>
              <p:tags r:id="rId3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7" name="RemarkBack"/>
            <p:cNvSpPr/>
            <p:nvPr>
              <p:custDataLst>
                <p:tags r:id="rId3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RemarkBlock"/>
            <p:cNvSpPr/>
            <p:nvPr>
              <p:custDataLst>
                <p:tags r:id="rId3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RemarkTitleText"/>
            <p:cNvSpPr txBox="1"/>
            <p:nvPr>
              <p:custDataLst>
                <p:tags r:id="rId3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4" name="组合 43"/>
          <p:cNvGrpSpPr/>
          <p:nvPr>
            <p:custDataLst>
              <p:tags r:id="rId3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1" name="RemarkBack"/>
            <p:cNvSpPr/>
            <p:nvPr>
              <p:custDataLst>
                <p:tags r:id="rId3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RemarkBlock"/>
            <p:cNvSpPr/>
            <p:nvPr>
              <p:custDataLst>
                <p:tags r:id="rId3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RemarkTitleText"/>
            <p:cNvSpPr txBox="1"/>
            <p:nvPr>
              <p:custDataLst>
                <p:tags r:id="rId3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>
            <p:custDataLst>
              <p:tags r:id="rId3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5" name="RemarkBack"/>
            <p:cNvSpPr/>
            <p:nvPr>
              <p:custDataLst>
                <p:tags r:id="rId3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RemarkBlock"/>
            <p:cNvSpPr/>
            <p:nvPr>
              <p:custDataLst>
                <p:tags r:id="rId4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RemarkTitleText"/>
            <p:cNvSpPr txBox="1"/>
            <p:nvPr>
              <p:custDataLst>
                <p:tags r:id="rId4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2" name="组合 51"/>
          <p:cNvGrpSpPr/>
          <p:nvPr>
            <p:custDataLst>
              <p:tags r:id="rId4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9" name="RemarkBack"/>
            <p:cNvSpPr/>
            <p:nvPr>
              <p:custDataLst>
                <p:tags r:id="rId4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RemarkBlock"/>
            <p:cNvSpPr/>
            <p:nvPr>
              <p:custDataLst>
                <p:tags r:id="rId4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RemarkTitleText"/>
            <p:cNvSpPr txBox="1"/>
            <p:nvPr>
              <p:custDataLst>
                <p:tags r:id="rId4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6" name="组合 55"/>
          <p:cNvGrpSpPr/>
          <p:nvPr>
            <p:custDataLst>
              <p:tags r:id="rId4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3" name="RemarkBack"/>
            <p:cNvSpPr/>
            <p:nvPr>
              <p:custDataLst>
                <p:tags r:id="rId4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RemarkBlock"/>
            <p:cNvSpPr/>
            <p:nvPr>
              <p:custDataLst>
                <p:tags r:id="rId4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RemarkTitleText"/>
            <p:cNvSpPr txBox="1"/>
            <p:nvPr>
              <p:custDataLst>
                <p:tags r:id="rId4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0" name="组合 59"/>
          <p:cNvGrpSpPr/>
          <p:nvPr>
            <p:custDataLst>
              <p:tags r:id="rId5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7" name="RemarkBack"/>
            <p:cNvSpPr/>
            <p:nvPr>
              <p:custDataLst>
                <p:tags r:id="rId5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RemarkBlock"/>
            <p:cNvSpPr/>
            <p:nvPr>
              <p:custDataLst>
                <p:tags r:id="rId5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RemarkTitleText"/>
            <p:cNvSpPr txBox="1"/>
            <p:nvPr>
              <p:custDataLst>
                <p:tags r:id="rId5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4" name="组合 63"/>
          <p:cNvGrpSpPr/>
          <p:nvPr>
            <p:custDataLst>
              <p:tags r:id="rId5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61" name="RemarkBack"/>
            <p:cNvSpPr/>
            <p:nvPr>
              <p:custDataLst>
                <p:tags r:id="rId5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RemarkBlock"/>
            <p:cNvSpPr/>
            <p:nvPr>
              <p:custDataLst>
                <p:tags r:id="rId5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RemarkTitleText"/>
            <p:cNvSpPr txBox="1"/>
            <p:nvPr>
              <p:custDataLst>
                <p:tags r:id="rId5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8" name="组合 67"/>
          <p:cNvGrpSpPr/>
          <p:nvPr>
            <p:custDataLst>
              <p:tags r:id="rId5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65" name="RemarkBack"/>
            <p:cNvSpPr/>
            <p:nvPr>
              <p:custDataLst>
                <p:tags r:id="rId5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RemarkBlock"/>
            <p:cNvSpPr/>
            <p:nvPr>
              <p:custDataLst>
                <p:tags r:id="rId6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RemarkTitleText"/>
            <p:cNvSpPr txBox="1"/>
            <p:nvPr>
              <p:custDataLst>
                <p:tags r:id="rId6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2" name="组合 71"/>
          <p:cNvGrpSpPr/>
          <p:nvPr>
            <p:custDataLst>
              <p:tags r:id="rId6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69" name="RemarkBack"/>
            <p:cNvSpPr/>
            <p:nvPr>
              <p:custDataLst>
                <p:tags r:id="rId6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RemarkBlock"/>
            <p:cNvSpPr/>
            <p:nvPr>
              <p:custDataLst>
                <p:tags r:id="rId6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" name="RemarkTitleText"/>
            <p:cNvSpPr txBox="1"/>
            <p:nvPr>
              <p:custDataLst>
                <p:tags r:id="rId6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66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67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68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69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70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12分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76" name="组合 75"/>
          <p:cNvGrpSpPr/>
          <p:nvPr>
            <p:custDataLst>
              <p:tags r:id="rId71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73" name="RemarkBack"/>
            <p:cNvSpPr/>
            <p:nvPr>
              <p:custDataLst>
                <p:tags r:id="rId72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RemarkBlock"/>
            <p:cNvSpPr/>
            <p:nvPr>
              <p:custDataLst>
                <p:tags r:id="rId73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RemarkTitleText"/>
            <p:cNvSpPr txBox="1"/>
            <p:nvPr>
              <p:custDataLst>
                <p:tags r:id="rId74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 descr="tmp35E2"/>
          <p:cNvPicPr>
            <a:picLocks noChangeAspect="1"/>
          </p:cNvPicPr>
          <p:nvPr>
            <p:custDataLst>
              <p:tags r:id="rId75"/>
            </p:custDataLst>
          </p:nvPr>
        </p:nvPicPr>
        <p:blipFill>
          <a:blip r:embed="rId7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7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96570" y="794385"/>
            <a:ext cx="4721225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一台计算机的主存容量为256M字，Cache容量为256K字，每块的大小为2K个字。请设计主存地址格式和Cache地址格式。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（1）主存和Cache之间采用直接映像方式；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（2）主存和Cache之间采用组相联映像，假设每组为8块。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71500" y="928370"/>
            <a:ext cx="4572000" cy="44284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20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直接映像则各部分对应的位数是：（1） 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[填空1]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（2） 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[填空2]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（3） 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[填空3]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200000"/>
              </a:lnSpc>
              <a:buNone/>
            </a:pP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15" name="对象 14"/>
          <p:cNvGraphicFramePr/>
          <p:nvPr/>
        </p:nvGraphicFramePr>
        <p:xfrm>
          <a:off x="391160" y="5042535"/>
          <a:ext cx="4857115" cy="291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3" imgW="2438400" imgH="1790700" progId="Paint.Picture">
                  <p:embed/>
                </p:oleObj>
              </mc:Choice>
              <mc:Fallback>
                <p:oleObj name="" r:id="rId3" imgW="2438400" imgH="1790700" progId="Paint.Picture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1160" y="5042535"/>
                        <a:ext cx="4857115" cy="291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>
            <p:custDataLst>
              <p:tags r:id="rId5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文本框 21"/>
          <p:cNvSpPr txBox="1"/>
          <p:nvPr>
            <p:custDataLst>
              <p:tags r:id="rId6"/>
            </p:custDataLst>
          </p:nvPr>
        </p:nvSpPr>
        <p:spPr>
          <a:xfrm>
            <a:off x="6184900" y="8612823"/>
            <a:ext cx="4942840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7"/>
            </p:custDataLst>
          </p:nvPr>
        </p:nvSpPr>
        <p:spPr>
          <a:xfrm>
            <a:off x="6350000" y="1270000"/>
            <a:ext cx="4612640" cy="55308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lnSpc>
                <a:spcPct val="150000"/>
              </a:lnSpc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主存容量为256M字=2</a:t>
            </a:r>
            <a:r>
              <a:rPr lang="en-US" altLang="zh-CN" sz="2000" baseline="30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28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Cache容量为256K字=2</a:t>
            </a:r>
            <a:r>
              <a:rPr lang="en-US" altLang="zh-CN" sz="2000" baseline="30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18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每块的大小为2K个字=2</a:t>
            </a:r>
            <a:r>
              <a:rPr lang="en-US" altLang="zh-CN" sz="2000" baseline="30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11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即块内地址为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位，故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Cache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块号为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7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位。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主存区号位数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=28-18=10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位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8" name="RemarkBack"/>
            <p:cNvSpPr/>
            <p:nvPr>
              <p:custDataLst>
                <p:tags r:id="rId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RemarkBlock"/>
            <p:cNvSpPr/>
            <p:nvPr>
              <p:custDataLst>
                <p:tags r:id="rId1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RemarkTitleText"/>
            <p:cNvSpPr txBox="1"/>
            <p:nvPr>
              <p:custDataLst>
                <p:tags r:id="rId1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1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0" name="RemarkBack"/>
            <p:cNvSpPr/>
            <p:nvPr>
              <p:custDataLst>
                <p:tags r:id="rId1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RemarkBlock"/>
            <p:cNvSpPr/>
            <p:nvPr>
              <p:custDataLst>
                <p:tags r:id="rId1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RemarkTitleText"/>
            <p:cNvSpPr txBox="1"/>
            <p:nvPr>
              <p:custDataLst>
                <p:tags r:id="rId1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6" name="组合 25"/>
          <p:cNvGrpSpPr/>
          <p:nvPr>
            <p:custDataLst>
              <p:tags r:id="rId1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4" name="RemarkBack"/>
            <p:cNvSpPr/>
            <p:nvPr>
              <p:custDataLst>
                <p:tags r:id="rId1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RemarkBlock"/>
            <p:cNvSpPr/>
            <p:nvPr>
              <p:custDataLst>
                <p:tags r:id="rId1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RemarkTitleText"/>
            <p:cNvSpPr txBox="1"/>
            <p:nvPr>
              <p:custDataLst>
                <p:tags r:id="rId1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>
            <p:custDataLst>
              <p:tags r:id="rId2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7" name="RemarkBack"/>
            <p:cNvSpPr/>
            <p:nvPr>
              <p:custDataLst>
                <p:tags r:id="rId2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RemarkBlock"/>
            <p:cNvSpPr/>
            <p:nvPr>
              <p:custDataLst>
                <p:tags r:id="rId2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RemarkTitleText"/>
            <p:cNvSpPr txBox="1"/>
            <p:nvPr>
              <p:custDataLst>
                <p:tags r:id="rId2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4" name="组合 33"/>
          <p:cNvGrpSpPr/>
          <p:nvPr>
            <p:custDataLst>
              <p:tags r:id="rId2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1" name="RemarkBack"/>
            <p:cNvSpPr/>
            <p:nvPr>
              <p:custDataLst>
                <p:tags r:id="rId2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RemarkBlock"/>
            <p:cNvSpPr/>
            <p:nvPr>
              <p:custDataLst>
                <p:tags r:id="rId2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RemarkTitleText"/>
            <p:cNvSpPr txBox="1"/>
            <p:nvPr>
              <p:custDataLst>
                <p:tags r:id="rId2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8" name="组合 37"/>
          <p:cNvGrpSpPr/>
          <p:nvPr>
            <p:custDataLst>
              <p:tags r:id="rId2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5" name="RemarkBack"/>
            <p:cNvSpPr/>
            <p:nvPr>
              <p:custDataLst>
                <p:tags r:id="rId2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RemarkBlock"/>
            <p:cNvSpPr/>
            <p:nvPr>
              <p:custDataLst>
                <p:tags r:id="rId3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RemarkTitleText"/>
            <p:cNvSpPr txBox="1"/>
            <p:nvPr>
              <p:custDataLst>
                <p:tags r:id="rId3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>
            <p:custDataLst>
              <p:tags r:id="rId3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9" name="RemarkBack"/>
            <p:cNvSpPr/>
            <p:nvPr>
              <p:custDataLst>
                <p:tags r:id="rId3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RemarkBlock"/>
            <p:cNvSpPr/>
            <p:nvPr>
              <p:custDataLst>
                <p:tags r:id="rId3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RemarkTitleText"/>
            <p:cNvSpPr txBox="1"/>
            <p:nvPr>
              <p:custDataLst>
                <p:tags r:id="rId3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6" name="组合 45"/>
          <p:cNvGrpSpPr/>
          <p:nvPr>
            <p:custDataLst>
              <p:tags r:id="rId3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3" name="RemarkBack"/>
            <p:cNvSpPr/>
            <p:nvPr>
              <p:custDataLst>
                <p:tags r:id="rId3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RemarkBlock"/>
            <p:cNvSpPr/>
            <p:nvPr>
              <p:custDataLst>
                <p:tags r:id="rId3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RemarkTitleText"/>
            <p:cNvSpPr txBox="1"/>
            <p:nvPr>
              <p:custDataLst>
                <p:tags r:id="rId3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>
            <p:custDataLst>
              <p:tags r:id="rId4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7" name="RemarkBack"/>
            <p:cNvSpPr/>
            <p:nvPr>
              <p:custDataLst>
                <p:tags r:id="rId4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RemarkBlock"/>
            <p:cNvSpPr/>
            <p:nvPr>
              <p:custDataLst>
                <p:tags r:id="rId4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RemarkTitleText"/>
            <p:cNvSpPr txBox="1"/>
            <p:nvPr>
              <p:custDataLst>
                <p:tags r:id="rId4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4" name="组合 53"/>
          <p:cNvGrpSpPr/>
          <p:nvPr>
            <p:custDataLst>
              <p:tags r:id="rId4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1" name="RemarkBack"/>
            <p:cNvSpPr/>
            <p:nvPr>
              <p:custDataLst>
                <p:tags r:id="rId4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RemarkBlock"/>
            <p:cNvSpPr/>
            <p:nvPr>
              <p:custDataLst>
                <p:tags r:id="rId4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RemarkTitleText"/>
            <p:cNvSpPr txBox="1"/>
            <p:nvPr>
              <p:custDataLst>
                <p:tags r:id="rId4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8" name="组合 57"/>
          <p:cNvGrpSpPr/>
          <p:nvPr>
            <p:custDataLst>
              <p:tags r:id="rId4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5" name="RemarkBack"/>
            <p:cNvSpPr/>
            <p:nvPr>
              <p:custDataLst>
                <p:tags r:id="rId4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RemarkBlock"/>
            <p:cNvSpPr/>
            <p:nvPr>
              <p:custDataLst>
                <p:tags r:id="rId5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RemarkTitleText"/>
            <p:cNvSpPr txBox="1"/>
            <p:nvPr>
              <p:custDataLst>
                <p:tags r:id="rId5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2" name="组合 61"/>
          <p:cNvGrpSpPr/>
          <p:nvPr>
            <p:custDataLst>
              <p:tags r:id="rId52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9" name="RemarkBack"/>
            <p:cNvSpPr/>
            <p:nvPr>
              <p:custDataLst>
                <p:tags r:id="rId53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RemarkBlock"/>
            <p:cNvSpPr/>
            <p:nvPr>
              <p:custDataLst>
                <p:tags r:id="rId54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RemarkTitleText"/>
            <p:cNvSpPr txBox="1"/>
            <p:nvPr>
              <p:custDataLst>
                <p:tags r:id="rId55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6" name="组合 65"/>
          <p:cNvGrpSpPr/>
          <p:nvPr>
            <p:custDataLst>
              <p:tags r:id="rId5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63" name="RemarkBack"/>
            <p:cNvSpPr/>
            <p:nvPr>
              <p:custDataLst>
                <p:tags r:id="rId5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RemarkBlock"/>
            <p:cNvSpPr/>
            <p:nvPr>
              <p:custDataLst>
                <p:tags r:id="rId5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RemarkTitleText"/>
            <p:cNvSpPr txBox="1"/>
            <p:nvPr>
              <p:custDataLst>
                <p:tags r:id="rId5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0" name="组合 69"/>
          <p:cNvGrpSpPr/>
          <p:nvPr>
            <p:custDataLst>
              <p:tags r:id="rId6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67" name="RemarkBack"/>
            <p:cNvSpPr/>
            <p:nvPr>
              <p:custDataLst>
                <p:tags r:id="rId6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RemarkBlock"/>
            <p:cNvSpPr/>
            <p:nvPr>
              <p:custDataLst>
                <p:tags r:id="rId6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RemarkTitleText"/>
            <p:cNvSpPr txBox="1"/>
            <p:nvPr>
              <p:custDataLst>
                <p:tags r:id="rId6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4" name="组合 73"/>
          <p:cNvGrpSpPr/>
          <p:nvPr>
            <p:custDataLst>
              <p:tags r:id="rId6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71" name="RemarkBack"/>
            <p:cNvSpPr/>
            <p:nvPr>
              <p:custDataLst>
                <p:tags r:id="rId6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RemarkBlock"/>
            <p:cNvSpPr/>
            <p:nvPr>
              <p:custDataLst>
                <p:tags r:id="rId6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RemarkTitleText"/>
            <p:cNvSpPr txBox="1"/>
            <p:nvPr>
              <p:custDataLst>
                <p:tags r:id="rId6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68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69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70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71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72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78" name="组合 77"/>
          <p:cNvGrpSpPr/>
          <p:nvPr>
            <p:custDataLst>
              <p:tags r:id="rId73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75" name="RemarkBack"/>
            <p:cNvSpPr/>
            <p:nvPr>
              <p:custDataLst>
                <p:tags r:id="rId74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RemarkBlock"/>
            <p:cNvSpPr/>
            <p:nvPr>
              <p:custDataLst>
                <p:tags r:id="rId75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RemarkTitleText"/>
            <p:cNvSpPr txBox="1"/>
            <p:nvPr>
              <p:custDataLst>
                <p:tags r:id="rId76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 descr="tmp35E2"/>
          <p:cNvPicPr>
            <a:picLocks noChangeAspect="1"/>
          </p:cNvPicPr>
          <p:nvPr>
            <p:custDataLst>
              <p:tags r:id="rId77"/>
            </p:custDataLst>
          </p:nvPr>
        </p:nvPicPr>
        <p:blipFill>
          <a:blip r:embed="rId78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79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37045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组相联映像则各部分对应的位数是：（1）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[填空1]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（2）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[填空2]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（3）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[填空3]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（4）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[填空4]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11" name="对象 10"/>
          <p:cNvGraphicFramePr/>
          <p:nvPr/>
        </p:nvGraphicFramePr>
        <p:xfrm>
          <a:off x="476885" y="4986020"/>
          <a:ext cx="4819015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3257550" imgH="1457325" progId="Paint.Picture">
                  <p:embed/>
                </p:oleObj>
              </mc:Choice>
              <mc:Fallback>
                <p:oleObj name="" r:id="rId3" imgW="3257550" imgH="1457325" progId="Paint.Picture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6885" y="4986020"/>
                        <a:ext cx="4819015" cy="247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9分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35E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571500" y="1417955"/>
            <a:ext cx="4194810" cy="12915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1. 某固态硬盘容量为1TB,即_____。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686560" y="3426460"/>
            <a:ext cx="105029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600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30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B;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082675" y="339725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686560" y="4569460"/>
            <a:ext cx="105029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600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40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B;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082675" y="454025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686560" y="5712460"/>
            <a:ext cx="105029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600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50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B;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082675" y="568325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686560" y="6855460"/>
            <a:ext cx="130111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600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60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B。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082675" y="682688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3" name="图片 2" descr="tmp35E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1417955"/>
            <a:ext cx="4497705" cy="12915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2.在下列存储器的技术指标中,能反映工作速度的是_____。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482725" y="3536950"/>
            <a:ext cx="158305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存储容量;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878840" y="350583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482725" y="4679950"/>
            <a:ext cx="125285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可靠性;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878840" y="464883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482725" y="5822950"/>
            <a:ext cx="92265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功耗;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878840" y="579183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482725" y="6965950"/>
            <a:ext cx="117348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带宽。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878840" y="693547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35E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1117918"/>
            <a:ext cx="4554855" cy="189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3.SRAM芯片规格为64K×8位,采用双译码结构,其最少的地址选择线数目是 </a:t>
            </a:r>
            <a:r>
              <a:rPr lang="zh-CN" altLang="en-US" sz="2600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662430" y="3658235"/>
            <a:ext cx="84328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216;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058545" y="36271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662430" y="4801235"/>
            <a:ext cx="84328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256;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058545" y="47701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662430" y="5944235"/>
            <a:ext cx="84328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512;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058545" y="59131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662430" y="7087235"/>
            <a:ext cx="128778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1024。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058545" y="70567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35E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817880"/>
            <a:ext cx="4321175" cy="24917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. 已知SRAM芯片容量为4M×8位,按字节编址,若该芯片的首地址为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00000H,则该芯片的末地址是</a:t>
            </a:r>
            <a:r>
              <a:rPr lang="zh-CN" altLang="en-US" sz="2600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565275" y="3887470"/>
            <a:ext cx="1600835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BFFFFFH;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961390" y="38563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565275" y="5028565"/>
            <a:ext cx="178117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FFFFFH;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961390" y="49993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565275" y="6171565"/>
            <a:ext cx="160591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3FFFFH;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961390" y="614235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565275" y="7316470"/>
            <a:ext cx="1877060" cy="4876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AFFFFFH。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961390" y="728599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35E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817880"/>
            <a:ext cx="4373880" cy="24917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lnSpc>
                <a:spcPct val="150000"/>
              </a:lnSpc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. 某计算机的Cache容量为16KB,主存容量为64MB,块大小为1KB,采用直接映像,则主存分区大小为 </a:t>
            </a:r>
            <a:r>
              <a:rPr lang="zh-CN" altLang="en-US" sz="2600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686560" y="3921760"/>
            <a:ext cx="64960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600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082675" y="389255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686560" y="5064760"/>
            <a:ext cx="84328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600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082675" y="503555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686560" y="6207760"/>
            <a:ext cx="843280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600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12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082675" y="617855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686560" y="7350760"/>
            <a:ext cx="109410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600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16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082675" y="7322185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35E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73634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某计算机系统，使用DRAM构建主存，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若要组成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GB主存，并采用内存条的形式；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其地址线为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36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位，数据线为32位，已知DRAM芯片规格为：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512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M×16位，问：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（1）若每个内存条为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: 2G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×32位，则需要内存条的数量为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[填空1]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条；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（2）每个内存条需要DRAM的数量为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[填空2]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片； 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（3）主存需要DRAM芯片的数量是：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[填空3]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6184900" y="8612823"/>
            <a:ext cx="4942840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6350000" y="1270000"/>
            <a:ext cx="4612640" cy="55308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【解】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需要内存条数量：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16GB/(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2G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×32位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)=2</a:t>
            </a:r>
            <a:endParaRPr lang="en-US" alt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每个内存条需要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DRAM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数量：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2G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×32位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/(512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M×16位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)=8</a:t>
            </a:r>
            <a:endParaRPr lang="en-US" alt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主存需要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DRAM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的数量：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×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8=16</a:t>
            </a:r>
            <a:endParaRPr lang="en-US" alt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11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1" name="RemarkBack"/>
            <p:cNvSpPr/>
            <p:nvPr>
              <p:custDataLst>
                <p:tags r:id="rId12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RemarkBlock"/>
            <p:cNvSpPr/>
            <p:nvPr>
              <p:custDataLst>
                <p:tags r:id="rId13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RemarkTitleText"/>
            <p:cNvSpPr txBox="1"/>
            <p:nvPr>
              <p:custDataLst>
                <p:tags r:id="rId14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 descr="tmp3D14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348615" y="4998720"/>
            <a:ext cx="4811395" cy="37674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lnSpc>
                <a:spcPct val="10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组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RAM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地址范围为：     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[填空1]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----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[填空2]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。 第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组RAM地址范围为：     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[填空3]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----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[填空4]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。第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组RAM地址范围为：     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[填空5]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----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[填空6]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组RAM地址范围为：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[填空7]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----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[填空8]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732915"/>
            <a:ext cx="5309870" cy="3128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297815" y="718185"/>
            <a:ext cx="49136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存储器与CPU的连接如图所示；试分析各组RAM的地址范围。要求以十六进制形式描述。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地址范围：首地址---末地址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6184900" y="8612823"/>
            <a:ext cx="4942840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6350000" y="1270000"/>
            <a:ext cx="4612640" cy="39878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【解】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A15=0, A14A13A12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作为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3-8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译码器输入端。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RAM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片内译码需要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12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根地址线。其片内地址范围为：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000H---FFFH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因此，各组地址范围为：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组： 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2000H--2FFFH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组： 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3000H--3FFFH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组： 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4000H--4FFFH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3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组： 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5000H--5FFFH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>
            <p:custDataLst>
              <p:tags r:id="rId6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2" name="RemarkBack"/>
            <p:cNvSpPr/>
            <p:nvPr>
              <p:custDataLst>
                <p:tags r:id="rId7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RemarkBlock"/>
            <p:cNvSpPr/>
            <p:nvPr>
              <p:custDataLst>
                <p:tags r:id="rId8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RemarkTitleText"/>
            <p:cNvSpPr txBox="1"/>
            <p:nvPr>
              <p:custDataLst>
                <p:tags r:id="rId9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1" name="组合 20"/>
          <p:cNvGrpSpPr/>
          <p:nvPr>
            <p:custDataLst>
              <p:tags r:id="rId1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8" name="RemarkBack"/>
            <p:cNvSpPr/>
            <p:nvPr>
              <p:custDataLst>
                <p:tags r:id="rId1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RemarkBlock"/>
            <p:cNvSpPr/>
            <p:nvPr>
              <p:custDataLst>
                <p:tags r:id="rId1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RemarkTitleText"/>
            <p:cNvSpPr txBox="1"/>
            <p:nvPr>
              <p:custDataLst>
                <p:tags r:id="rId1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5" name="组合 24"/>
          <p:cNvGrpSpPr/>
          <p:nvPr>
            <p:custDataLst>
              <p:tags r:id="rId14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2" name="RemarkBack"/>
            <p:cNvSpPr/>
            <p:nvPr>
              <p:custDataLst>
                <p:tags r:id="rId15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RemarkBlock"/>
            <p:cNvSpPr/>
            <p:nvPr>
              <p:custDataLst>
                <p:tags r:id="rId16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9" name="组合 28"/>
          <p:cNvGrpSpPr/>
          <p:nvPr>
            <p:custDataLst>
              <p:tags r:id="rId18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6" name="RemarkBack"/>
            <p:cNvSpPr/>
            <p:nvPr>
              <p:custDataLst>
                <p:tags r:id="rId19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RemarkBlock"/>
            <p:cNvSpPr/>
            <p:nvPr>
              <p:custDataLst>
                <p:tags r:id="rId20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RemarkTitleText"/>
            <p:cNvSpPr txBox="1"/>
            <p:nvPr>
              <p:custDataLst>
                <p:tags r:id="rId21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22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2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2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26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24分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33" name="组合 32"/>
          <p:cNvGrpSpPr/>
          <p:nvPr>
            <p:custDataLst>
              <p:tags r:id="rId27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0" name="RemarkBack"/>
            <p:cNvSpPr/>
            <p:nvPr>
              <p:custDataLst>
                <p:tags r:id="rId28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RemarkBlock"/>
            <p:cNvSpPr/>
            <p:nvPr>
              <p:custDataLst>
                <p:tags r:id="rId29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RemarkTitleText"/>
            <p:cNvSpPr txBox="1"/>
            <p:nvPr>
              <p:custDataLst>
                <p:tags r:id="rId30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10" name="图片 9" descr="tmpD2CC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3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19100" y="635000"/>
            <a:ext cx="4809490" cy="799147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2. 设主存储器容量为1G字，字长为64位，模块数m=8，分别用顺序方式和交叉方式进行组织。主存储器的存储周期T=200ns，数据总线宽度为64位，总线传送周期τ=25ns。若按地址顺序连续读取32个字，问顺序存储器和交叉存储器的带宽各是多少？       顺序存储器和交叉存储器按地址顺序连续读出32个字的信息总量都是： </a:t>
            </a:r>
            <a:r>
              <a:rPr lang="en-US" altLang="zh-CN" sz="24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[填空1]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b      顺序存储器和交叉存储器连续读出32个字所需的时间分别是：       t</a:t>
            </a:r>
            <a:r>
              <a:rPr lang="en-US" altLang="zh-CN" sz="24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顺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=  </a:t>
            </a:r>
            <a:r>
              <a:rPr lang="en-US" altLang="zh-CN" sz="24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[填空2]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ns       t</a:t>
            </a:r>
            <a:r>
              <a:rPr lang="en-US" altLang="zh-CN" sz="24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交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=  </a:t>
            </a:r>
            <a:r>
              <a:rPr lang="en-US" altLang="zh-CN" sz="24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[填空3]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ns    顺序存储器和交叉存储器的带宽分别是：       W</a:t>
            </a:r>
            <a:r>
              <a:rPr lang="en-US" altLang="zh-CN" sz="24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顺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= </a:t>
            </a:r>
            <a:r>
              <a:rPr lang="en-US" altLang="zh-CN" sz="24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[填空4]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Mb/s       W</a:t>
            </a:r>
            <a:r>
              <a:rPr lang="en-US" altLang="zh-CN" sz="24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交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= </a:t>
            </a:r>
            <a:r>
              <a:rPr lang="en-US" altLang="zh-CN" sz="24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[填空5]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Mb/s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注：填空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精确到小数点后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位。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6184900" y="8612823"/>
            <a:ext cx="4942840" cy="46037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wrap="square" rtlCol="0" anchor="ctr">
            <a:spAutoFit/>
          </a:bodyPr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可为此题添加文本、图片、公式等解析，且需将内容全部放在本区域内。正常使用需3.0以上版本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6299200" y="635000"/>
            <a:ext cx="4612640" cy="52197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【解】：顺序存储器和交叉存储器按地址顺序连续读出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32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个字的信息总量都是：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q=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64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b×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32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48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顺序存储器和交叉存储器连续读出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32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个字所需的时间分别是：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t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顺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=nT=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32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×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00ns=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64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00ns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t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交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=T+(n-1)τ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=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00ns+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×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25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ns=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975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ns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顺序存储器和交叉存储器的带宽分别是：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W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顺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=q/t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顺</a:t>
            </a:r>
            <a:endParaRPr lang="zh-CN" altLang="en-US" sz="2000" baseline="-25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48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b÷6400ns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=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32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0Mb/s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W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交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=q/t</a:t>
            </a: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交</a:t>
            </a:r>
            <a:endParaRPr lang="zh-CN" altLang="en-US" sz="2000" baseline="-25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48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b÷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975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ns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≈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2100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Mb/s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5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4" name="RemarkBack"/>
            <p:cNvSpPr/>
            <p:nvPr>
              <p:custDataLst>
                <p:tags r:id="rId6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RemarkBlock"/>
            <p:cNvSpPr/>
            <p:nvPr>
              <p:custDataLst>
                <p:tags r:id="rId7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RemarkTitleText"/>
            <p:cNvSpPr txBox="1"/>
            <p:nvPr>
              <p:custDataLst>
                <p:tags r:id="rId8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9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9" name="RemarkBack"/>
            <p:cNvSpPr/>
            <p:nvPr>
              <p:custDataLst>
                <p:tags r:id="rId10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RemarkBlock"/>
            <p:cNvSpPr/>
            <p:nvPr>
              <p:custDataLst>
                <p:tags r:id="rId11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RemarkTitleText"/>
            <p:cNvSpPr txBox="1"/>
            <p:nvPr>
              <p:custDataLst>
                <p:tags r:id="rId12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3" name="组合 22"/>
          <p:cNvGrpSpPr/>
          <p:nvPr>
            <p:custDataLst>
              <p:tags r:id="rId13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0" name="RemarkBack"/>
            <p:cNvSpPr/>
            <p:nvPr>
              <p:custDataLst>
                <p:tags r:id="rId14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RemarkBlock"/>
            <p:cNvSpPr/>
            <p:nvPr>
              <p:custDataLst>
                <p:tags r:id="rId15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RemarkTitleText"/>
            <p:cNvSpPr txBox="1"/>
            <p:nvPr>
              <p:custDataLst>
                <p:tags r:id="rId16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7" name="组合 26"/>
          <p:cNvGrpSpPr/>
          <p:nvPr>
            <p:custDataLst>
              <p:tags r:id="rId17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4" name="RemarkBack"/>
            <p:cNvSpPr/>
            <p:nvPr>
              <p:custDataLst>
                <p:tags r:id="rId18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RemarkBlock"/>
            <p:cNvSpPr/>
            <p:nvPr>
              <p:custDataLst>
                <p:tags r:id="rId19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RemarkTitleText"/>
            <p:cNvSpPr txBox="1"/>
            <p:nvPr>
              <p:custDataLst>
                <p:tags r:id="rId20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>
            <p:custDataLst>
              <p:tags r:id="rId21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28" name="RemarkBack"/>
            <p:cNvSpPr/>
            <p:nvPr>
              <p:custDataLst>
                <p:tags r:id="rId22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RemarkBlock"/>
            <p:cNvSpPr/>
            <p:nvPr>
              <p:custDataLst>
                <p:tags r:id="rId23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RemarkTitleText"/>
            <p:cNvSpPr txBox="1"/>
            <p:nvPr>
              <p:custDataLst>
                <p:tags r:id="rId24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5" name="组合 34"/>
          <p:cNvGrpSpPr/>
          <p:nvPr>
            <p:custDataLst>
              <p:tags r:id="rId25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2" name="RemarkBack"/>
            <p:cNvSpPr/>
            <p:nvPr>
              <p:custDataLst>
                <p:tags r:id="rId26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RemarkBlock"/>
            <p:cNvSpPr/>
            <p:nvPr>
              <p:custDataLst>
                <p:tags r:id="rId27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RemarkTitleText"/>
            <p:cNvSpPr txBox="1"/>
            <p:nvPr>
              <p:custDataLst>
                <p:tags r:id="rId28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9" name="组合 38"/>
          <p:cNvGrpSpPr/>
          <p:nvPr>
            <p:custDataLst>
              <p:tags r:id="rId29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36" name="RemarkBack"/>
            <p:cNvSpPr/>
            <p:nvPr>
              <p:custDataLst>
                <p:tags r:id="rId30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RemarkBlock"/>
            <p:cNvSpPr/>
            <p:nvPr>
              <p:custDataLst>
                <p:tags r:id="rId31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RemarkTitleText"/>
            <p:cNvSpPr txBox="1"/>
            <p:nvPr>
              <p:custDataLst>
                <p:tags r:id="rId32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3" name="组合 42"/>
          <p:cNvGrpSpPr/>
          <p:nvPr>
            <p:custDataLst>
              <p:tags r:id="rId33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0" name="RemarkBack"/>
            <p:cNvSpPr/>
            <p:nvPr>
              <p:custDataLst>
                <p:tags r:id="rId34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RemarkBlock"/>
            <p:cNvSpPr/>
            <p:nvPr>
              <p:custDataLst>
                <p:tags r:id="rId35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RemarkTitleText"/>
            <p:cNvSpPr txBox="1"/>
            <p:nvPr>
              <p:custDataLst>
                <p:tags r:id="rId36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>
            <p:custDataLst>
              <p:tags r:id="rId37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4" name="RemarkBack"/>
            <p:cNvSpPr/>
            <p:nvPr>
              <p:custDataLst>
                <p:tags r:id="rId38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RemarkBlock"/>
            <p:cNvSpPr/>
            <p:nvPr>
              <p:custDataLst>
                <p:tags r:id="rId39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RemarkTitleText"/>
            <p:cNvSpPr txBox="1"/>
            <p:nvPr>
              <p:custDataLst>
                <p:tags r:id="rId40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1" name="组合 50"/>
          <p:cNvGrpSpPr/>
          <p:nvPr>
            <p:custDataLst>
              <p:tags r:id="rId41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48" name="RemarkBack"/>
            <p:cNvSpPr/>
            <p:nvPr>
              <p:custDataLst>
                <p:tags r:id="rId42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RemarkBlock"/>
            <p:cNvSpPr/>
            <p:nvPr>
              <p:custDataLst>
                <p:tags r:id="rId43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RemarkTitleText"/>
            <p:cNvSpPr txBox="1"/>
            <p:nvPr>
              <p:custDataLst>
                <p:tags r:id="rId44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5" name="组合 54"/>
          <p:cNvGrpSpPr/>
          <p:nvPr>
            <p:custDataLst>
              <p:tags r:id="rId45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2" name="RemarkBack"/>
            <p:cNvSpPr/>
            <p:nvPr>
              <p:custDataLst>
                <p:tags r:id="rId46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RemarkBlock"/>
            <p:cNvSpPr/>
            <p:nvPr>
              <p:custDataLst>
                <p:tags r:id="rId47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RemarkTitleText"/>
            <p:cNvSpPr txBox="1"/>
            <p:nvPr>
              <p:custDataLst>
                <p:tags r:id="rId48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9" name="组合 58"/>
          <p:cNvGrpSpPr/>
          <p:nvPr>
            <p:custDataLst>
              <p:tags r:id="rId49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56" name="RemarkBack"/>
            <p:cNvSpPr/>
            <p:nvPr>
              <p:custDataLst>
                <p:tags r:id="rId50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RemarkBlock"/>
            <p:cNvSpPr/>
            <p:nvPr>
              <p:custDataLst>
                <p:tags r:id="rId51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RemarkTitleText"/>
            <p:cNvSpPr txBox="1"/>
            <p:nvPr>
              <p:custDataLst>
                <p:tags r:id="rId52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3" name="组合 62"/>
          <p:cNvGrpSpPr/>
          <p:nvPr>
            <p:custDataLst>
              <p:tags r:id="rId53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60" name="RemarkBack"/>
            <p:cNvSpPr/>
            <p:nvPr>
              <p:custDataLst>
                <p:tags r:id="rId54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RemarkBlock"/>
            <p:cNvSpPr/>
            <p:nvPr>
              <p:custDataLst>
                <p:tags r:id="rId55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RemarkTitleText"/>
            <p:cNvSpPr txBox="1"/>
            <p:nvPr>
              <p:custDataLst>
                <p:tags r:id="rId56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7" name="组合 66"/>
          <p:cNvGrpSpPr/>
          <p:nvPr>
            <p:custDataLst>
              <p:tags r:id="rId57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64" name="RemarkBack"/>
            <p:cNvSpPr/>
            <p:nvPr>
              <p:custDataLst>
                <p:tags r:id="rId58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RemarkBlock"/>
            <p:cNvSpPr/>
            <p:nvPr>
              <p:custDataLst>
                <p:tags r:id="rId59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RemarkTitleText"/>
            <p:cNvSpPr txBox="1"/>
            <p:nvPr>
              <p:custDataLst>
                <p:tags r:id="rId60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1" name="组合 70"/>
          <p:cNvGrpSpPr/>
          <p:nvPr>
            <p:custDataLst>
              <p:tags r:id="rId61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68" name="RemarkBack"/>
            <p:cNvSpPr/>
            <p:nvPr>
              <p:custDataLst>
                <p:tags r:id="rId62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RemarkBlock"/>
            <p:cNvSpPr/>
            <p:nvPr>
              <p:custDataLst>
                <p:tags r:id="rId63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RemarkTitleText"/>
            <p:cNvSpPr txBox="1"/>
            <p:nvPr>
              <p:custDataLst>
                <p:tags r:id="rId64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5" name="组合 74"/>
          <p:cNvGrpSpPr/>
          <p:nvPr>
            <p:custDataLst>
              <p:tags r:id="rId65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72" name="RemarkBack"/>
            <p:cNvSpPr/>
            <p:nvPr>
              <p:custDataLst>
                <p:tags r:id="rId66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RemarkBlock"/>
            <p:cNvSpPr/>
            <p:nvPr>
              <p:custDataLst>
                <p:tags r:id="rId67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RemarkTitleText"/>
            <p:cNvSpPr txBox="1"/>
            <p:nvPr>
              <p:custDataLst>
                <p:tags r:id="rId68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9" name="组合 78"/>
          <p:cNvGrpSpPr/>
          <p:nvPr>
            <p:custDataLst>
              <p:tags r:id="rId69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76" name="RemarkBack"/>
            <p:cNvSpPr/>
            <p:nvPr>
              <p:custDataLst>
                <p:tags r:id="rId70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RemarkBlock"/>
            <p:cNvSpPr/>
            <p:nvPr>
              <p:custDataLst>
                <p:tags r:id="rId71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RemarkTitleText"/>
            <p:cNvSpPr txBox="1"/>
            <p:nvPr>
              <p:custDataLst>
                <p:tags r:id="rId72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3" name="组合 82"/>
          <p:cNvGrpSpPr/>
          <p:nvPr>
            <p:custDataLst>
              <p:tags r:id="rId73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80" name="RemarkBack"/>
            <p:cNvSpPr/>
            <p:nvPr>
              <p:custDataLst>
                <p:tags r:id="rId74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RemarkBlock"/>
            <p:cNvSpPr/>
            <p:nvPr>
              <p:custDataLst>
                <p:tags r:id="rId75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RemarkTitleText"/>
            <p:cNvSpPr txBox="1"/>
            <p:nvPr>
              <p:custDataLst>
                <p:tags r:id="rId76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7" name="组合 86"/>
          <p:cNvGrpSpPr/>
          <p:nvPr>
            <p:custDataLst>
              <p:tags r:id="rId77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84" name="RemarkBack"/>
            <p:cNvSpPr/>
            <p:nvPr>
              <p:custDataLst>
                <p:tags r:id="rId78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RemarkBlock"/>
            <p:cNvSpPr/>
            <p:nvPr>
              <p:custDataLst>
                <p:tags r:id="rId79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RemarkTitleText"/>
            <p:cNvSpPr txBox="1"/>
            <p:nvPr>
              <p:custDataLst>
                <p:tags r:id="rId80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1" name="组合 90"/>
          <p:cNvGrpSpPr/>
          <p:nvPr>
            <p:custDataLst>
              <p:tags r:id="rId81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88" name="RemarkBack"/>
            <p:cNvSpPr/>
            <p:nvPr>
              <p:custDataLst>
                <p:tags r:id="rId82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RemarkBlock"/>
            <p:cNvSpPr/>
            <p:nvPr>
              <p:custDataLst>
                <p:tags r:id="rId83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RemarkTitleText"/>
            <p:cNvSpPr txBox="1"/>
            <p:nvPr>
              <p:custDataLst>
                <p:tags r:id="rId84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5" name="组合 94"/>
          <p:cNvGrpSpPr/>
          <p:nvPr>
            <p:custDataLst>
              <p:tags r:id="rId85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92" name="RemarkBack"/>
            <p:cNvSpPr/>
            <p:nvPr>
              <p:custDataLst>
                <p:tags r:id="rId86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RemarkBlock"/>
            <p:cNvSpPr/>
            <p:nvPr>
              <p:custDataLst>
                <p:tags r:id="rId87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RemarkTitleText"/>
            <p:cNvSpPr txBox="1"/>
            <p:nvPr>
              <p:custDataLst>
                <p:tags r:id="rId88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9" name="组合 98"/>
          <p:cNvGrpSpPr/>
          <p:nvPr>
            <p:custDataLst>
              <p:tags r:id="rId89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96" name="RemarkBack"/>
            <p:cNvSpPr/>
            <p:nvPr>
              <p:custDataLst>
                <p:tags r:id="rId90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RemarkBlock"/>
            <p:cNvSpPr/>
            <p:nvPr>
              <p:custDataLst>
                <p:tags r:id="rId91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" name="RemarkTitleText"/>
            <p:cNvSpPr txBox="1"/>
            <p:nvPr>
              <p:custDataLst>
                <p:tags r:id="rId92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3" name="组合 102"/>
          <p:cNvGrpSpPr/>
          <p:nvPr>
            <p:custDataLst>
              <p:tags r:id="rId93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00" name="RemarkBack"/>
            <p:cNvSpPr/>
            <p:nvPr>
              <p:custDataLst>
                <p:tags r:id="rId94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1" name="RemarkBlock"/>
            <p:cNvSpPr/>
            <p:nvPr>
              <p:custDataLst>
                <p:tags r:id="rId95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" name="RemarkTitleText"/>
            <p:cNvSpPr txBox="1"/>
            <p:nvPr>
              <p:custDataLst>
                <p:tags r:id="rId96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7" name="组合 106"/>
          <p:cNvGrpSpPr/>
          <p:nvPr>
            <p:custDataLst>
              <p:tags r:id="rId97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04" name="RemarkBack"/>
            <p:cNvSpPr/>
            <p:nvPr>
              <p:custDataLst>
                <p:tags r:id="rId98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5" name="RemarkBlock"/>
            <p:cNvSpPr/>
            <p:nvPr>
              <p:custDataLst>
                <p:tags r:id="rId99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RemarkTitleText"/>
            <p:cNvSpPr txBox="1"/>
            <p:nvPr>
              <p:custDataLst>
                <p:tags r:id="rId100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11" name="组合 110"/>
          <p:cNvGrpSpPr/>
          <p:nvPr>
            <p:custDataLst>
              <p:tags r:id="rId101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08" name="RemarkBack"/>
            <p:cNvSpPr/>
            <p:nvPr>
              <p:custDataLst>
                <p:tags r:id="rId102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RemarkBlock"/>
            <p:cNvSpPr/>
            <p:nvPr>
              <p:custDataLst>
                <p:tags r:id="rId103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0" name="RemarkTitleText"/>
            <p:cNvSpPr txBox="1"/>
            <p:nvPr>
              <p:custDataLst>
                <p:tags r:id="rId104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105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106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07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08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09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14分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15" name="组合 114"/>
          <p:cNvGrpSpPr/>
          <p:nvPr>
            <p:custDataLst>
              <p:tags r:id="rId110"/>
            </p:custDataLst>
          </p:nvPr>
        </p:nvGrpSpPr>
        <p:grpSpPr>
          <a:xfrm>
            <a:off x="6108700" y="0"/>
            <a:ext cx="5095240" cy="647700"/>
            <a:chOff x="9620" y="0"/>
            <a:chExt cx="8024" cy="1020"/>
          </a:xfrm>
        </p:grpSpPr>
        <p:sp>
          <p:nvSpPr>
            <p:cNvPr id="112" name="RemarkBack"/>
            <p:cNvSpPr/>
            <p:nvPr>
              <p:custDataLst>
                <p:tags r:id="rId111"/>
              </p:custDataLst>
            </p:nvPr>
          </p:nvSpPr>
          <p:spPr>
            <a:xfrm>
              <a:off x="9620" y="20"/>
              <a:ext cx="8024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3" name="RemarkBlock"/>
            <p:cNvSpPr/>
            <p:nvPr>
              <p:custDataLst>
                <p:tags r:id="rId112"/>
              </p:custDataLst>
            </p:nvPr>
          </p:nvSpPr>
          <p:spPr>
            <a:xfrm>
              <a:off x="96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4" name="RemarkTitleText"/>
            <p:cNvSpPr txBox="1"/>
            <p:nvPr>
              <p:custDataLst>
                <p:tags r:id="rId113"/>
              </p:custDataLst>
            </p:nvPr>
          </p:nvSpPr>
          <p:spPr>
            <a:xfrm>
              <a:off x="100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 descr="tmpD2CC"/>
          <p:cNvPicPr>
            <a:picLocks noChangeAspect="1"/>
          </p:cNvPicPr>
          <p:nvPr>
            <p:custDataLst>
              <p:tags r:id="rId114"/>
            </p:custDataLst>
          </p:nvPr>
        </p:nvPicPr>
        <p:blipFill>
          <a:blip r:embed="rId115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1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p="http://schemas.openxmlformats.org/presentationml/2006/main">
  <p:tag name="RAINPROBLEM" val="ProblemBody"/>
</p:tagLst>
</file>

<file path=ppt/tags/tag101.xml><?xml version="1.0" encoding="utf-8"?>
<p:tagLst xmlns:p="http://schemas.openxmlformats.org/presentationml/2006/main">
  <p:tag name="RAINPROBLEM" val="ProblemRemarkBoard"/>
</p:tagLst>
</file>

<file path=ppt/tags/tag102.xml><?xml version="1.0" encoding="utf-8"?>
<p:tagLst xmlns:p="http://schemas.openxmlformats.org/presentationml/2006/main">
  <p:tag name="PROBLEMREMARKTITLE" val="ProblemRemarkBoardTip"/>
</p:tagLst>
</file>

<file path=ppt/tags/tag103.xml><?xml version="1.0" encoding="utf-8"?>
<p:tagLst xmlns:p="http://schemas.openxmlformats.org/presentationml/2006/main">
  <p:tag name="RAINPROBLEM" val="ProblemRemark"/>
</p:tagLst>
</file>

<file path=ppt/tags/tag104.xml><?xml version="1.0" encoding="utf-8"?>
<p:tagLst xmlns:p="http://schemas.openxmlformats.org/presentationml/2006/main">
  <p:tag name="PROBLEMREMARKTITLE" val="ProblemRemarkBoardTitle"/>
</p:tagLst>
</file>

<file path=ppt/tags/tag105.xml><?xml version="1.0" encoding="utf-8"?>
<p:tagLst xmlns:p="http://schemas.openxmlformats.org/presentationml/2006/main">
  <p:tag name="PROBLEMREMARKTITLE" val="ProblemRemarkBoardTitle"/>
</p:tagLst>
</file>

<file path=ppt/tags/tag106.xml><?xml version="1.0" encoding="utf-8"?>
<p:tagLst xmlns:p="http://schemas.openxmlformats.org/presentationml/2006/main">
  <p:tag name="PROBLEMREMARKTITLE" val="ProblemRemarkBoardTitle"/>
</p:tagLst>
</file>

<file path=ppt/tags/tag107.xml><?xml version="1.0" encoding="utf-8"?>
<p:tagLst xmlns:p="http://schemas.openxmlformats.org/presentationml/2006/main">
  <p:tag name="PROBLEMREMARKTITLE" val="ProblemRemarkBoardTitle"/>
</p:tagLst>
</file>

<file path=ppt/tags/tag108.xml><?xml version="1.0" encoding="utf-8"?>
<p:tagLst xmlns:p="http://schemas.openxmlformats.org/presentationml/2006/main">
  <p:tag name="PROBLEMREMARKTITLE" val="ProblemRemarkBoardTitle"/>
</p:tagLst>
</file>

<file path=ppt/tags/tag109.xml><?xml version="1.0" encoding="utf-8"?>
<p:tagLst xmlns:p="http://schemas.openxmlformats.org/presentationml/2006/main">
  <p:tag name="PROBLEMREMARKTITLE" val="ProblemRemarkBoardTitle"/>
</p:tagLst>
</file>

<file path=ppt/tags/tag11.xml><?xml version="1.0" encoding="utf-8"?>
<p:tagLst xmlns:p="http://schemas.openxmlformats.org/presentationml/2006/main">
  <p:tag name="RAINPROBLEM" val="ProblemItem"/>
</p:tagLst>
</file>

<file path=ppt/tags/tag110.xml><?xml version="1.0" encoding="utf-8"?>
<p:tagLst xmlns:p="http://schemas.openxmlformats.org/presentationml/2006/main">
  <p:tag name="PROBLEMREMARKTITLE" val="ProblemRemarkBoardTitle"/>
</p:tagLst>
</file>

<file path=ppt/tags/tag111.xml><?xml version="1.0" encoding="utf-8"?>
<p:tagLst xmlns:p="http://schemas.openxmlformats.org/presentationml/2006/main">
  <p:tag name="PROBLEMREMARKTITLE" val="ProblemRemarkBoardTitle"/>
</p:tagLst>
</file>

<file path=ppt/tags/tag112.xml><?xml version="1.0" encoding="utf-8"?>
<p:tagLst xmlns:p="http://schemas.openxmlformats.org/presentationml/2006/main">
  <p:tag name="PROBLEMREMARKTITLE" val="ProblemRemarkBoardTitle"/>
</p:tagLst>
</file>

<file path=ppt/tags/tag113.xml><?xml version="1.0" encoding="utf-8"?>
<p:tagLst xmlns:p="http://schemas.openxmlformats.org/presentationml/2006/main">
  <p:tag name="PROBLEMREMARKTITLE" val="ProblemRemarkBoardTitle"/>
</p:tagLst>
</file>

<file path=ppt/tags/tag114.xml><?xml version="1.0" encoding="utf-8"?>
<p:tagLst xmlns:p="http://schemas.openxmlformats.org/presentationml/2006/main">
  <p:tag name="PROBLEMREMARKTITLE" val="ProblemRemarkBoardTitle"/>
</p:tagLst>
</file>

<file path=ppt/tags/tag115.xml><?xml version="1.0" encoding="utf-8"?>
<p:tagLst xmlns:p="http://schemas.openxmlformats.org/presentationml/2006/main">
  <p:tag name="PROBLEMREMARKTITLE" val="ProblemRemarkBoardTitle"/>
</p:tagLst>
</file>

<file path=ppt/tags/tag116.xml><?xml version="1.0" encoding="utf-8"?>
<p:tagLst xmlns:p="http://schemas.openxmlformats.org/presentationml/2006/main">
  <p:tag name="PROBLEMREMARKTITLE" val="ProblemRemarkBoardTitle"/>
</p:tagLst>
</file>

<file path=ppt/tags/tag117.xml><?xml version="1.0" encoding="utf-8"?>
<p:tagLst xmlns:p="http://schemas.openxmlformats.org/presentationml/2006/main">
  <p:tag name="PROBLEMREMARKTITLE" val="ProblemRemarkBoardTitle"/>
</p:tagLst>
</file>

<file path=ppt/tags/tag118.xml><?xml version="1.0" encoding="utf-8"?>
<p:tagLst xmlns:p="http://schemas.openxmlformats.org/presentationml/2006/main">
  <p:tag name="PROBLEMREMARKTITLE" val="ProblemRemarkBoardTitle"/>
</p:tagLst>
</file>

<file path=ppt/tags/tag119.xml><?xml version="1.0" encoding="utf-8"?>
<p:tagLst xmlns:p="http://schemas.openxmlformats.org/presentationml/2006/main">
  <p:tag name="PROBLEMREMARKTITLE" val="ProblemRemarkBoardTitle"/>
</p:tagLst>
</file>

<file path=ppt/tags/tag1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0.xml><?xml version="1.0" encoding="utf-8"?>
<p:tagLst xmlns:p="http://schemas.openxmlformats.org/presentationml/2006/main">
  <p:tag name="RAINPROBLEMTYPE" val="ProblemTypeMarker"/>
</p:tagLst>
</file>

<file path=ppt/tags/tag121.xml><?xml version="1.0" encoding="utf-8"?>
<p:tagLst xmlns:p="http://schemas.openxmlformats.org/presentationml/2006/main">
  <p:tag name="RAINPROBLEMTYPE" val="ProblemTypeMarker"/>
</p:tagLst>
</file>

<file path=ppt/tags/tag122.xml><?xml version="1.0" encoding="utf-8"?>
<p:tagLst xmlns:p="http://schemas.openxmlformats.org/presentationml/2006/main">
  <p:tag name="RAINPROBLEMTYPE" val="ProblemTypeMarker"/>
</p:tagLst>
</file>

<file path=ppt/tags/tag123.xml><?xml version="1.0" encoding="utf-8"?>
<p:tagLst xmlns:p="http://schemas.openxmlformats.org/presentationml/2006/main">
  <p:tag name="RAINPROBLEMTYPE" val="ProblemTypeMarker"/>
</p:tagLst>
</file>

<file path=ppt/tags/tag124.xml><?xml version="1.0" encoding="utf-8"?>
<p:tagLst xmlns:p="http://schemas.openxmlformats.org/presentationml/2006/main">
  <p:tag name="RAINPROBLEMTYPE" val="ProblemTypeMarker"/>
</p:tagLst>
</file>

<file path=ppt/tags/tag125.xml><?xml version="1.0" encoding="utf-8"?>
<p:tagLst xmlns:p="http://schemas.openxmlformats.org/presentationml/2006/main">
  <p:tag name="PROBLEMREMARKTITLE" val="ProblemRemarkBoardTitle"/>
</p:tagLst>
</file>

<file path=ppt/tags/tag126.xml><?xml version="1.0" encoding="utf-8"?>
<p:tagLst xmlns:p="http://schemas.openxmlformats.org/presentationml/2006/main">
  <p:tag name="PROBLEMREMARKTITLE" val="ProblemRemarkBoardTitle"/>
</p:tagLst>
</file>

<file path=ppt/tags/tag127.xml><?xml version="1.0" encoding="utf-8"?>
<p:tagLst xmlns:p="http://schemas.openxmlformats.org/presentationml/2006/main">
  <p:tag name="PROBLEMREMARKTITLE" val="ProblemRemarkBoardTitle"/>
</p:tagLst>
</file>

<file path=ppt/tags/tag128.xml><?xml version="1.0" encoding="utf-8"?>
<p:tagLst xmlns:p="http://schemas.openxmlformats.org/presentationml/2006/main">
  <p:tag name="PROBLEMREMARKTITLE" val="ProblemRemarkBoardTitle"/>
</p:tagLst>
</file>

<file path=ppt/tags/tag129.xml><?xml version="1.0" encoding="utf-8"?>
<p:tagLst xmlns:p="http://schemas.openxmlformats.org/presentationml/2006/main">
  <p:tag name="RAINPROBLEM" val="ProblemSetting"/>
  <p:tag name="RAINPROBLEMTYPE" val="FillBlank"/>
</p:tagLst>
</file>

<file path=ppt/tags/tag13.xml><?xml version="1.0" encoding="utf-8"?>
<p:tagLst xmlns:p="http://schemas.openxmlformats.org/presentationml/2006/main">
  <p:tag name="RAINPROBLEMTYPE" val="ProblemTypeMarker"/>
</p:tagLst>
</file>

<file path=ppt/tags/tag130.xml><?xml version="1.0" encoding="utf-8"?>
<p:tagLst xmlns:p="http://schemas.openxmlformats.org/presentationml/2006/main">
  <p:tag name="RAINPROBLEM" val="FillBlank"/>
  <p:tag name="PROBLEMSCORE" val="24.0"/>
  <p:tag name="PROBLEMBLANK" val="[{&quot;Num&quot;:1,&quot;Score&quot;:3.0,&quot;Answers&quot;:[&quot;2000H&quot;],&quot;CaseSensitive&quot;:false,&quot;FuzzyMatch&quot;:false},{&quot;Num&quot;:2,&quot;Score&quot;:3.0,&quot;Answers&quot;:[&quot;2FFFH&quot;],&quot;CaseSensitive&quot;:false,&quot;FuzzyMatch&quot;:false},{&quot;Num&quot;:3,&quot;Score&quot;:3.0,&quot;Answers&quot;:[&quot;3000H&quot;],&quot;CaseSensitive&quot;:false,&quot;FuzzyMatch&quot;:false},{&quot;Num&quot;:4,&quot;Score&quot;:3.0,&quot;Answers&quot;:[&quot;3FFFH&quot;],&quot;CaseSensitive&quot;:false,&quot;FuzzyMatch&quot;:false},{&quot;Num&quot;:5,&quot;Score&quot;:3.0,&quot;Answers&quot;:[&quot;4000H&quot;],&quot;CaseSensitive&quot;:false,&quot;FuzzyMatch&quot;:false},{&quot;Num&quot;:6,&quot;Score&quot;:3.0,&quot;Answers&quot;:[&quot;4FFFH&quot;],&quot;CaseSensitive&quot;:false,&quot;FuzzyMatch&quot;:false},{&quot;Num&quot;:7,&quot;Score&quot;:3.0,&quot;Answers&quot;:[&quot;5000H&quot;],&quot;CaseSensitive&quot;:false,&quot;FuzzyMatch&quot;:false},{&quot;Num&quot;:8,&quot;Score&quot;:3.0,&quot;Answers&quot;:[&quot;5FFFH&quot;],&quot;CaseSensitive&quot;:false,&quot;FuzzyMatch&quot;:false}]"/>
  <p:tag name="PROBLEMBLANKKEYWORD" val="填空"/>
  <p:tag name="PROBLEMHASREMARK" val="True"/>
  <p:tag name="PROBLEMREMARK" val="【解】&#13;  A15=0, A14A13A12作为3-8译码器输入端。&#13;  RAM片内译码需要12根地址线。其片内地址范围为：000H---FFFH。&#13;因此，各组地址范围为：&#13;    0组：  2000H--2FFFH；&#13;    1组：  3000H--3FFFH；&#13;    2组：  4000H--4FFFH；&#13;    3组：  5000H--5FFFH；"/>
</p:tagLst>
</file>

<file path=ppt/tags/tag131.xml><?xml version="1.0" encoding="utf-8"?>
<p:tagLst xmlns:p="http://schemas.openxmlformats.org/presentationml/2006/main">
  <p:tag name="RAINPROBLEM" val="ProblemBody"/>
</p:tagLst>
</file>

<file path=ppt/tags/tag132.xml><?xml version="1.0" encoding="utf-8"?>
<p:tagLst xmlns:p="http://schemas.openxmlformats.org/presentationml/2006/main">
  <p:tag name="RAINPROBLEM" val="ProblemRemarkBoard"/>
</p:tagLst>
</file>

<file path=ppt/tags/tag133.xml><?xml version="1.0" encoding="utf-8"?>
<p:tagLst xmlns:p="http://schemas.openxmlformats.org/presentationml/2006/main">
  <p:tag name="PROBLEMREMARKTITLE" val="ProblemRemarkBoardTip"/>
</p:tagLst>
</file>

<file path=ppt/tags/tag134.xml><?xml version="1.0" encoding="utf-8"?>
<p:tagLst xmlns:p="http://schemas.openxmlformats.org/presentationml/2006/main">
  <p:tag name="RAINPROBLEM" val="ProblemRemark"/>
</p:tagLst>
</file>

<file path=ppt/tags/tag135.xml><?xml version="1.0" encoding="utf-8"?>
<p:tagLst xmlns:p="http://schemas.openxmlformats.org/presentationml/2006/main">
  <p:tag name="PROBLEMREMARKTITLE" val="ProblemRemarkBoardTitle"/>
</p:tagLst>
</file>

<file path=ppt/tags/tag136.xml><?xml version="1.0" encoding="utf-8"?>
<p:tagLst xmlns:p="http://schemas.openxmlformats.org/presentationml/2006/main">
  <p:tag name="PROBLEMREMARKTITLE" val="ProblemRemarkBoardTitle"/>
</p:tagLst>
</file>

<file path=ppt/tags/tag137.xml><?xml version="1.0" encoding="utf-8"?>
<p:tagLst xmlns:p="http://schemas.openxmlformats.org/presentationml/2006/main">
  <p:tag name="PROBLEMREMARKTITLE" val="ProblemRemarkBoardTitle"/>
</p:tagLst>
</file>

<file path=ppt/tags/tag138.xml><?xml version="1.0" encoding="utf-8"?>
<p:tagLst xmlns:p="http://schemas.openxmlformats.org/presentationml/2006/main">
  <p:tag name="PROBLEMREMARKTITLE" val="ProblemRemarkBoardTitle"/>
</p:tagLst>
</file>

<file path=ppt/tags/tag139.xml><?xml version="1.0" encoding="utf-8"?>
<p:tagLst xmlns:p="http://schemas.openxmlformats.org/presentationml/2006/main">
  <p:tag name="PROBLEMREMARKTITLE" val="ProblemRemarkBoardTitle"/>
</p:tagLst>
</file>

<file path=ppt/tags/tag14.xml><?xml version="1.0" encoding="utf-8"?>
<p:tagLst xmlns:p="http://schemas.openxmlformats.org/presentationml/2006/main">
  <p:tag name="RAINPROBLEMTYPE" val="ProblemTypeMarker"/>
</p:tagLst>
</file>

<file path=ppt/tags/tag140.xml><?xml version="1.0" encoding="utf-8"?>
<p:tagLst xmlns:p="http://schemas.openxmlformats.org/presentationml/2006/main">
  <p:tag name="PROBLEMREMARKTITLE" val="ProblemRemarkBoardTitle"/>
</p:tagLst>
</file>

<file path=ppt/tags/tag141.xml><?xml version="1.0" encoding="utf-8"?>
<p:tagLst xmlns:p="http://schemas.openxmlformats.org/presentationml/2006/main">
  <p:tag name="PROBLEMREMARKTITLE" val="ProblemRemarkBoardTitle"/>
</p:tagLst>
</file>

<file path=ppt/tags/tag142.xml><?xml version="1.0" encoding="utf-8"?>
<p:tagLst xmlns:p="http://schemas.openxmlformats.org/presentationml/2006/main">
  <p:tag name="PROBLEMREMARKTITLE" val="ProblemRemarkBoardTitle"/>
</p:tagLst>
</file>

<file path=ppt/tags/tag143.xml><?xml version="1.0" encoding="utf-8"?>
<p:tagLst xmlns:p="http://schemas.openxmlformats.org/presentationml/2006/main">
  <p:tag name="PROBLEMREMARKTITLE" val="ProblemRemarkBoardTitle"/>
</p:tagLst>
</file>

<file path=ppt/tags/tag144.xml><?xml version="1.0" encoding="utf-8"?>
<p:tagLst xmlns:p="http://schemas.openxmlformats.org/presentationml/2006/main">
  <p:tag name="PROBLEMREMARKTITLE" val="ProblemRemarkBoardTitle"/>
</p:tagLst>
</file>

<file path=ppt/tags/tag145.xml><?xml version="1.0" encoding="utf-8"?>
<p:tagLst xmlns:p="http://schemas.openxmlformats.org/presentationml/2006/main">
  <p:tag name="PROBLEMREMARKTITLE" val="ProblemRemarkBoardTitle"/>
</p:tagLst>
</file>

<file path=ppt/tags/tag146.xml><?xml version="1.0" encoding="utf-8"?>
<p:tagLst xmlns:p="http://schemas.openxmlformats.org/presentationml/2006/main">
  <p:tag name="PROBLEMREMARKTITLE" val="ProblemRemarkBoardTitle"/>
</p:tagLst>
</file>

<file path=ppt/tags/tag147.xml><?xml version="1.0" encoding="utf-8"?>
<p:tagLst xmlns:p="http://schemas.openxmlformats.org/presentationml/2006/main">
  <p:tag name="PROBLEMREMARKTITLE" val="ProblemRemarkBoardTitle"/>
</p:tagLst>
</file>

<file path=ppt/tags/tag148.xml><?xml version="1.0" encoding="utf-8"?>
<p:tagLst xmlns:p="http://schemas.openxmlformats.org/presentationml/2006/main">
  <p:tag name="PROBLEMREMARKTITLE" val="ProblemRemarkBoardTitle"/>
</p:tagLst>
</file>

<file path=ppt/tags/tag149.xml><?xml version="1.0" encoding="utf-8"?>
<p:tagLst xmlns:p="http://schemas.openxmlformats.org/presentationml/2006/main">
  <p:tag name="PROBLEMREMARKTITLE" val="ProblemRemarkBoardTitle"/>
</p:tagLst>
</file>

<file path=ppt/tags/tag15.xml><?xml version="1.0" encoding="utf-8"?>
<p:tagLst xmlns:p="http://schemas.openxmlformats.org/presentationml/2006/main">
  <p:tag name="RAINPROBLEMTYPE" val="ProblemTypeMarker"/>
</p:tagLst>
</file>

<file path=ppt/tags/tag150.xml><?xml version="1.0" encoding="utf-8"?>
<p:tagLst xmlns:p="http://schemas.openxmlformats.org/presentationml/2006/main">
  <p:tag name="PROBLEMREMARKTITLE" val="ProblemRemarkBoardTitle"/>
</p:tagLst>
</file>

<file path=ppt/tags/tag151.xml><?xml version="1.0" encoding="utf-8"?>
<p:tagLst xmlns:p="http://schemas.openxmlformats.org/presentationml/2006/main">
  <p:tag name="PROBLEMREMARKTITLE" val="ProblemRemarkBoardTitle"/>
</p:tagLst>
</file>

<file path=ppt/tags/tag152.xml><?xml version="1.0" encoding="utf-8"?>
<p:tagLst xmlns:p="http://schemas.openxmlformats.org/presentationml/2006/main">
  <p:tag name="PROBLEMREMARKTITLE" val="ProblemRemarkBoardTitle"/>
</p:tagLst>
</file>

<file path=ppt/tags/tag153.xml><?xml version="1.0" encoding="utf-8"?>
<p:tagLst xmlns:p="http://schemas.openxmlformats.org/presentationml/2006/main">
  <p:tag name="PROBLEMREMARKTITLE" val="ProblemRemarkBoardTitle"/>
</p:tagLst>
</file>

<file path=ppt/tags/tag154.xml><?xml version="1.0" encoding="utf-8"?>
<p:tagLst xmlns:p="http://schemas.openxmlformats.org/presentationml/2006/main">
  <p:tag name="PROBLEMREMARKTITLE" val="ProblemRemarkBoardTitle"/>
</p:tagLst>
</file>

<file path=ppt/tags/tag155.xml><?xml version="1.0" encoding="utf-8"?>
<p:tagLst xmlns:p="http://schemas.openxmlformats.org/presentationml/2006/main">
  <p:tag name="PROBLEMREMARKTITLE" val="ProblemRemarkBoardTitle"/>
</p:tagLst>
</file>

<file path=ppt/tags/tag156.xml><?xml version="1.0" encoding="utf-8"?>
<p:tagLst xmlns:p="http://schemas.openxmlformats.org/presentationml/2006/main">
  <p:tag name="PROBLEMREMARKTITLE" val="ProblemRemarkBoardTitle"/>
</p:tagLst>
</file>

<file path=ppt/tags/tag157.xml><?xml version="1.0" encoding="utf-8"?>
<p:tagLst xmlns:p="http://schemas.openxmlformats.org/presentationml/2006/main">
  <p:tag name="PROBLEMREMARKTITLE" val="ProblemRemarkBoardTitle"/>
</p:tagLst>
</file>

<file path=ppt/tags/tag158.xml><?xml version="1.0" encoding="utf-8"?>
<p:tagLst xmlns:p="http://schemas.openxmlformats.org/presentationml/2006/main">
  <p:tag name="PROBLEMREMARKTITLE" val="ProblemRemarkBoardTitle"/>
</p:tagLst>
</file>

<file path=ppt/tags/tag159.xml><?xml version="1.0" encoding="utf-8"?>
<p:tagLst xmlns:p="http://schemas.openxmlformats.org/presentationml/2006/main">
  <p:tag name="PROBLEMREMARKTITLE" val="ProblemRemarkBoardTitle"/>
</p:tagLst>
</file>

<file path=ppt/tags/tag16.xml><?xml version="1.0" encoding="utf-8"?>
<p:tagLst xmlns:p="http://schemas.openxmlformats.org/presentationml/2006/main">
  <p:tag name="RAINPROBLEMTYPE" val="ProblemTypeMarker"/>
</p:tagLst>
</file>

<file path=ppt/tags/tag160.xml><?xml version="1.0" encoding="utf-8"?>
<p:tagLst xmlns:p="http://schemas.openxmlformats.org/presentationml/2006/main">
  <p:tag name="PROBLEMREMARKTITLE" val="ProblemRemarkBoardTitle"/>
</p:tagLst>
</file>

<file path=ppt/tags/tag161.xml><?xml version="1.0" encoding="utf-8"?>
<p:tagLst xmlns:p="http://schemas.openxmlformats.org/presentationml/2006/main">
  <p:tag name="PROBLEMREMARKTITLE" val="ProblemRemarkBoardTitle"/>
</p:tagLst>
</file>

<file path=ppt/tags/tag162.xml><?xml version="1.0" encoding="utf-8"?>
<p:tagLst xmlns:p="http://schemas.openxmlformats.org/presentationml/2006/main">
  <p:tag name="PROBLEMREMARKTITLE" val="ProblemRemarkBoardTitle"/>
</p:tagLst>
</file>

<file path=ppt/tags/tag163.xml><?xml version="1.0" encoding="utf-8"?>
<p:tagLst xmlns:p="http://schemas.openxmlformats.org/presentationml/2006/main">
  <p:tag name="PROBLEMREMARKTITLE" val="ProblemRemarkBoardTitle"/>
</p:tagLst>
</file>

<file path=ppt/tags/tag164.xml><?xml version="1.0" encoding="utf-8"?>
<p:tagLst xmlns:p="http://schemas.openxmlformats.org/presentationml/2006/main">
  <p:tag name="PROBLEMREMARKTITLE" val="ProblemRemarkBoardTitle"/>
</p:tagLst>
</file>

<file path=ppt/tags/tag165.xml><?xml version="1.0" encoding="utf-8"?>
<p:tagLst xmlns:p="http://schemas.openxmlformats.org/presentationml/2006/main">
  <p:tag name="PROBLEMREMARKTITLE" val="ProblemRemarkBoardTitle"/>
</p:tagLst>
</file>

<file path=ppt/tags/tag166.xml><?xml version="1.0" encoding="utf-8"?>
<p:tagLst xmlns:p="http://schemas.openxmlformats.org/presentationml/2006/main">
  <p:tag name="PROBLEMREMARKTITLE" val="ProblemRemarkBoardTitle"/>
</p:tagLst>
</file>

<file path=ppt/tags/tag167.xml><?xml version="1.0" encoding="utf-8"?>
<p:tagLst xmlns:p="http://schemas.openxmlformats.org/presentationml/2006/main">
  <p:tag name="PROBLEMREMARKTITLE" val="ProblemRemarkBoardTitle"/>
</p:tagLst>
</file>

<file path=ppt/tags/tag168.xml><?xml version="1.0" encoding="utf-8"?>
<p:tagLst xmlns:p="http://schemas.openxmlformats.org/presentationml/2006/main">
  <p:tag name="PROBLEMREMARKTITLE" val="ProblemRemarkBoardTitle"/>
</p:tagLst>
</file>

<file path=ppt/tags/tag169.xml><?xml version="1.0" encoding="utf-8"?>
<p:tagLst xmlns:p="http://schemas.openxmlformats.org/presentationml/2006/main">
  <p:tag name="PROBLEMREMARKTITLE" val="ProblemRemarkBoardTitle"/>
</p:tagLst>
</file>

<file path=ppt/tags/tag17.xml><?xml version="1.0" encoding="utf-8"?>
<p:tagLst xmlns:p="http://schemas.openxmlformats.org/presentationml/2006/main">
  <p:tag name="RAINPROBLEMTYPE" val="ProblemTypeMarker"/>
</p:tagLst>
</file>

<file path=ppt/tags/tag170.xml><?xml version="1.0" encoding="utf-8"?>
<p:tagLst xmlns:p="http://schemas.openxmlformats.org/presentationml/2006/main">
  <p:tag name="PROBLEMREMARKTITLE" val="ProblemRemarkBoardTitle"/>
</p:tagLst>
</file>

<file path=ppt/tags/tag171.xml><?xml version="1.0" encoding="utf-8"?>
<p:tagLst xmlns:p="http://schemas.openxmlformats.org/presentationml/2006/main">
  <p:tag name="PROBLEMREMARKTITLE" val="ProblemRemarkBoardTitle"/>
</p:tagLst>
</file>

<file path=ppt/tags/tag172.xml><?xml version="1.0" encoding="utf-8"?>
<p:tagLst xmlns:p="http://schemas.openxmlformats.org/presentationml/2006/main">
  <p:tag name="PROBLEMREMARKTITLE" val="ProblemRemarkBoardTitle"/>
</p:tagLst>
</file>

<file path=ppt/tags/tag173.xml><?xml version="1.0" encoding="utf-8"?>
<p:tagLst xmlns:p="http://schemas.openxmlformats.org/presentationml/2006/main">
  <p:tag name="PROBLEMREMARKTITLE" val="ProblemRemarkBoardTitle"/>
</p:tagLst>
</file>

<file path=ppt/tags/tag174.xml><?xml version="1.0" encoding="utf-8"?>
<p:tagLst xmlns:p="http://schemas.openxmlformats.org/presentationml/2006/main">
  <p:tag name="PROBLEMREMARKTITLE" val="ProblemRemarkBoardTitle"/>
</p:tagLst>
</file>

<file path=ppt/tags/tag175.xml><?xml version="1.0" encoding="utf-8"?>
<p:tagLst xmlns:p="http://schemas.openxmlformats.org/presentationml/2006/main">
  <p:tag name="PROBLEMREMARKTITLE" val="ProblemRemarkBoardTitle"/>
</p:tagLst>
</file>

<file path=ppt/tags/tag176.xml><?xml version="1.0" encoding="utf-8"?>
<p:tagLst xmlns:p="http://schemas.openxmlformats.org/presentationml/2006/main">
  <p:tag name="PROBLEMREMARKTITLE" val="ProblemRemarkBoardTitle"/>
</p:tagLst>
</file>

<file path=ppt/tags/tag177.xml><?xml version="1.0" encoding="utf-8"?>
<p:tagLst xmlns:p="http://schemas.openxmlformats.org/presentationml/2006/main">
  <p:tag name="PROBLEMREMARKTITLE" val="ProblemRemarkBoardTitle"/>
</p:tagLst>
</file>

<file path=ppt/tags/tag178.xml><?xml version="1.0" encoding="utf-8"?>
<p:tagLst xmlns:p="http://schemas.openxmlformats.org/presentationml/2006/main">
  <p:tag name="PROBLEMREMARKTITLE" val="ProblemRemarkBoardTitle"/>
</p:tagLst>
</file>

<file path=ppt/tags/tag179.xml><?xml version="1.0" encoding="utf-8"?>
<p:tagLst xmlns:p="http://schemas.openxmlformats.org/presentationml/2006/main">
  <p:tag name="PROBLEMREMARKTITLE" val="ProblemRemarkBoardTitle"/>
</p:tagLst>
</file>

<file path=ppt/tags/tag18.xml><?xml version="1.0" encoding="utf-8"?>
<p:tagLst xmlns:p="http://schemas.openxmlformats.org/presentationml/2006/main">
  <p:tag name="RAINPROBLEM" val="ProblemSetting"/>
  <p:tag name="RAINPROBLEMTYPE" val="MultipleChoice"/>
</p:tagLst>
</file>

<file path=ppt/tags/tag180.xml><?xml version="1.0" encoding="utf-8"?>
<p:tagLst xmlns:p="http://schemas.openxmlformats.org/presentationml/2006/main">
  <p:tag name="PROBLEMREMARKTITLE" val="ProblemRemarkBoardTitle"/>
</p:tagLst>
</file>

<file path=ppt/tags/tag181.xml><?xml version="1.0" encoding="utf-8"?>
<p:tagLst xmlns:p="http://schemas.openxmlformats.org/presentationml/2006/main">
  <p:tag name="PROBLEMREMARKTITLE" val="ProblemRemarkBoardTitle"/>
</p:tagLst>
</file>

<file path=ppt/tags/tag182.xml><?xml version="1.0" encoding="utf-8"?>
<p:tagLst xmlns:p="http://schemas.openxmlformats.org/presentationml/2006/main">
  <p:tag name="PROBLEMREMARKTITLE" val="ProblemRemarkBoardTitle"/>
</p:tagLst>
</file>

<file path=ppt/tags/tag183.xml><?xml version="1.0" encoding="utf-8"?>
<p:tagLst xmlns:p="http://schemas.openxmlformats.org/presentationml/2006/main">
  <p:tag name="PROBLEMREMARKTITLE" val="ProblemRemarkBoardTitle"/>
</p:tagLst>
</file>

<file path=ppt/tags/tag184.xml><?xml version="1.0" encoding="utf-8"?>
<p:tagLst xmlns:p="http://schemas.openxmlformats.org/presentationml/2006/main">
  <p:tag name="PROBLEMREMARKTITLE" val="ProblemRemarkBoardTitle"/>
</p:tagLst>
</file>

<file path=ppt/tags/tag185.xml><?xml version="1.0" encoding="utf-8"?>
<p:tagLst xmlns:p="http://schemas.openxmlformats.org/presentationml/2006/main">
  <p:tag name="PROBLEMREMARKTITLE" val="ProblemRemarkBoardTitle"/>
</p:tagLst>
</file>

<file path=ppt/tags/tag186.xml><?xml version="1.0" encoding="utf-8"?>
<p:tagLst xmlns:p="http://schemas.openxmlformats.org/presentationml/2006/main">
  <p:tag name="PROBLEMREMARKTITLE" val="ProblemRemarkBoardTitle"/>
</p:tagLst>
</file>

<file path=ppt/tags/tag187.xml><?xml version="1.0" encoding="utf-8"?>
<p:tagLst xmlns:p="http://schemas.openxmlformats.org/presentationml/2006/main">
  <p:tag name="PROBLEMREMARKTITLE" val="ProblemRemarkBoardTitle"/>
</p:tagLst>
</file>

<file path=ppt/tags/tag188.xml><?xml version="1.0" encoding="utf-8"?>
<p:tagLst xmlns:p="http://schemas.openxmlformats.org/presentationml/2006/main">
  <p:tag name="PROBLEMREMARKTITLE" val="ProblemRemarkBoardTitle"/>
</p:tagLst>
</file>

<file path=ppt/tags/tag189.xml><?xml version="1.0" encoding="utf-8"?>
<p:tagLst xmlns:p="http://schemas.openxmlformats.org/presentationml/2006/main">
  <p:tag name="PROBLEMREMARKTITLE" val="ProblemRemarkBoardTitle"/>
</p:tagLst>
</file>

<file path=ppt/tags/tag19.xml><?xml version="1.0" encoding="utf-8"?>
<p:tagLst xmlns:p="http://schemas.openxmlformats.org/presentationml/2006/main">
  <p:tag name="RAINPROBLEM" val="MultipleChoice"/>
  <p:tag name="PROBLEMSCORE" val="5.0"/>
</p:tagLst>
</file>

<file path=ppt/tags/tag190.xml><?xml version="1.0" encoding="utf-8"?>
<p:tagLst xmlns:p="http://schemas.openxmlformats.org/presentationml/2006/main">
  <p:tag name="PROBLEMREMARKTITLE" val="ProblemRemarkBoardTitle"/>
</p:tagLst>
</file>

<file path=ppt/tags/tag191.xml><?xml version="1.0" encoding="utf-8"?>
<p:tagLst xmlns:p="http://schemas.openxmlformats.org/presentationml/2006/main">
  <p:tag name="PROBLEMREMARKTITLE" val="ProblemRemarkBoardTitle"/>
</p:tagLst>
</file>

<file path=ppt/tags/tag192.xml><?xml version="1.0" encoding="utf-8"?>
<p:tagLst xmlns:p="http://schemas.openxmlformats.org/presentationml/2006/main">
  <p:tag name="PROBLEMREMARKTITLE" val="ProblemRemarkBoardTitle"/>
</p:tagLst>
</file>

<file path=ppt/tags/tag193.xml><?xml version="1.0" encoding="utf-8"?>
<p:tagLst xmlns:p="http://schemas.openxmlformats.org/presentationml/2006/main">
  <p:tag name="PROBLEMREMARKTITLE" val="ProblemRemarkBoardTitle"/>
</p:tagLst>
</file>

<file path=ppt/tags/tag194.xml><?xml version="1.0" encoding="utf-8"?>
<p:tagLst xmlns:p="http://schemas.openxmlformats.org/presentationml/2006/main">
  <p:tag name="PROBLEMREMARKTITLE" val="ProblemRemarkBoardTitle"/>
</p:tagLst>
</file>

<file path=ppt/tags/tag195.xml><?xml version="1.0" encoding="utf-8"?>
<p:tagLst xmlns:p="http://schemas.openxmlformats.org/presentationml/2006/main">
  <p:tag name="PROBLEMREMARKTITLE" val="ProblemRemarkBoardTitle"/>
</p:tagLst>
</file>

<file path=ppt/tags/tag196.xml><?xml version="1.0" encoding="utf-8"?>
<p:tagLst xmlns:p="http://schemas.openxmlformats.org/presentationml/2006/main">
  <p:tag name="PROBLEMREMARKTITLE" val="ProblemRemarkBoardTitle"/>
</p:tagLst>
</file>

<file path=ppt/tags/tag197.xml><?xml version="1.0" encoding="utf-8"?>
<p:tagLst xmlns:p="http://schemas.openxmlformats.org/presentationml/2006/main">
  <p:tag name="PROBLEMREMARKTITLE" val="ProblemRemarkBoardTitle"/>
</p:tagLst>
</file>

<file path=ppt/tags/tag198.xml><?xml version="1.0" encoding="utf-8"?>
<p:tagLst xmlns:p="http://schemas.openxmlformats.org/presentationml/2006/main">
  <p:tag name="PROBLEMREMARKTITLE" val="ProblemRemarkBoardTitle"/>
</p:tagLst>
</file>

<file path=ppt/tags/tag199.xml><?xml version="1.0" encoding="utf-8"?>
<p:tagLst xmlns:p="http://schemas.openxmlformats.org/presentationml/2006/main">
  <p:tag name="PROBLEMREMARKTITLE" val="ProblemRemarkBoardTitle"/>
</p:tagLst>
</file>

<file path=ppt/tags/tag2.xml><?xml version="1.0" encoding="utf-8"?>
<p:tagLst xmlns:p="http://schemas.openxmlformats.org/presentationml/2006/main">
  <p:tag name="RAINPAPER" val="PaperScore"/>
</p:tagLst>
</file>

<file path=ppt/tags/tag20.xml><?xml version="1.0" encoding="utf-8"?>
<p:tagLst xmlns:p="http://schemas.openxmlformats.org/presentationml/2006/main">
  <p:tag name="RAINPROBLEM" val="ProblemBody"/>
</p:tagLst>
</file>

<file path=ppt/tags/tag200.xml><?xml version="1.0" encoding="utf-8"?>
<p:tagLst xmlns:p="http://schemas.openxmlformats.org/presentationml/2006/main">
  <p:tag name="PROBLEMREMARKTITLE" val="ProblemRemarkBoardTitle"/>
</p:tagLst>
</file>

<file path=ppt/tags/tag201.xml><?xml version="1.0" encoding="utf-8"?>
<p:tagLst xmlns:p="http://schemas.openxmlformats.org/presentationml/2006/main">
  <p:tag name="PROBLEMREMARKTITLE" val="ProblemRemarkBoardTitle"/>
</p:tagLst>
</file>

<file path=ppt/tags/tag202.xml><?xml version="1.0" encoding="utf-8"?>
<p:tagLst xmlns:p="http://schemas.openxmlformats.org/presentationml/2006/main">
  <p:tag name="PROBLEMREMARKTITLE" val="ProblemRemarkBoardTitle"/>
</p:tagLst>
</file>

<file path=ppt/tags/tag203.xml><?xml version="1.0" encoding="utf-8"?>
<p:tagLst xmlns:p="http://schemas.openxmlformats.org/presentationml/2006/main">
  <p:tag name="PROBLEMREMARKTITLE" val="ProblemRemarkBoardTitle"/>
</p:tagLst>
</file>

<file path=ppt/tags/tag204.xml><?xml version="1.0" encoding="utf-8"?>
<p:tagLst xmlns:p="http://schemas.openxmlformats.org/presentationml/2006/main">
  <p:tag name="PROBLEMREMARKTITLE" val="ProblemRemarkBoardTitle"/>
</p:tagLst>
</file>

<file path=ppt/tags/tag205.xml><?xml version="1.0" encoding="utf-8"?>
<p:tagLst xmlns:p="http://schemas.openxmlformats.org/presentationml/2006/main">
  <p:tag name="PROBLEMREMARKTITLE" val="ProblemRemarkBoardTitle"/>
</p:tagLst>
</file>

<file path=ppt/tags/tag206.xml><?xml version="1.0" encoding="utf-8"?>
<p:tagLst xmlns:p="http://schemas.openxmlformats.org/presentationml/2006/main">
  <p:tag name="PROBLEMREMARKTITLE" val="ProblemRemarkBoardTitle"/>
</p:tagLst>
</file>

<file path=ppt/tags/tag207.xml><?xml version="1.0" encoding="utf-8"?>
<p:tagLst xmlns:p="http://schemas.openxmlformats.org/presentationml/2006/main">
  <p:tag name="PROBLEMREMARKTITLE" val="ProblemRemarkBoardTitle"/>
</p:tagLst>
</file>

<file path=ppt/tags/tag208.xml><?xml version="1.0" encoding="utf-8"?>
<p:tagLst xmlns:p="http://schemas.openxmlformats.org/presentationml/2006/main">
  <p:tag name="PROBLEMREMARKTITLE" val="ProblemRemarkBoardTitle"/>
</p:tagLst>
</file>

<file path=ppt/tags/tag209.xml><?xml version="1.0" encoding="utf-8"?>
<p:tagLst xmlns:p="http://schemas.openxmlformats.org/presentationml/2006/main">
  <p:tag name="PROBLEMREMARKTITLE" val="ProblemRemarkBoardTitle"/>
</p:tagLst>
</file>

<file path=ppt/tags/tag21.xml><?xml version="1.0" encoding="utf-8"?>
<p:tagLst xmlns:p="http://schemas.openxmlformats.org/presentationml/2006/main">
  <p:tag name="RAINPROBLEM" val="ProblemItem"/>
</p:tagLst>
</file>

<file path=ppt/tags/tag210.xml><?xml version="1.0" encoding="utf-8"?>
<p:tagLst xmlns:p="http://schemas.openxmlformats.org/presentationml/2006/main">
  <p:tag name="PROBLEMREMARKTITLE" val="ProblemRemarkBoardTitle"/>
</p:tagLst>
</file>

<file path=ppt/tags/tag211.xml><?xml version="1.0" encoding="utf-8"?>
<p:tagLst xmlns:p="http://schemas.openxmlformats.org/presentationml/2006/main">
  <p:tag name="PROBLEMREMARKTITLE" val="ProblemRemarkBoardTitle"/>
</p:tagLst>
</file>

<file path=ppt/tags/tag212.xml><?xml version="1.0" encoding="utf-8"?>
<p:tagLst xmlns:p="http://schemas.openxmlformats.org/presentationml/2006/main">
  <p:tag name="PROBLEMREMARKTITLE" val="ProblemRemarkBoardTitle"/>
</p:tagLst>
</file>

<file path=ppt/tags/tag213.xml><?xml version="1.0" encoding="utf-8"?>
<p:tagLst xmlns:p="http://schemas.openxmlformats.org/presentationml/2006/main">
  <p:tag name="PROBLEMREMARKTITLE" val="ProblemRemarkBoardTitle"/>
</p:tagLst>
</file>

<file path=ppt/tags/tag214.xml><?xml version="1.0" encoding="utf-8"?>
<p:tagLst xmlns:p="http://schemas.openxmlformats.org/presentationml/2006/main">
  <p:tag name="PROBLEMREMARKTITLE" val="ProblemRemarkBoardTitle"/>
</p:tagLst>
</file>

<file path=ppt/tags/tag215.xml><?xml version="1.0" encoding="utf-8"?>
<p:tagLst xmlns:p="http://schemas.openxmlformats.org/presentationml/2006/main">
  <p:tag name="PROBLEMREMARKTITLE" val="ProblemRemarkBoardTitle"/>
</p:tagLst>
</file>

<file path=ppt/tags/tag216.xml><?xml version="1.0" encoding="utf-8"?>
<p:tagLst xmlns:p="http://schemas.openxmlformats.org/presentationml/2006/main">
  <p:tag name="PROBLEMREMARKTITLE" val="ProblemRemarkBoardTitle"/>
</p:tagLst>
</file>

<file path=ppt/tags/tag217.xml><?xml version="1.0" encoding="utf-8"?>
<p:tagLst xmlns:p="http://schemas.openxmlformats.org/presentationml/2006/main">
  <p:tag name="PROBLEMREMARKTITLE" val="ProblemRemarkBoardTitle"/>
</p:tagLst>
</file>

<file path=ppt/tags/tag218.xml><?xml version="1.0" encoding="utf-8"?>
<p:tagLst xmlns:p="http://schemas.openxmlformats.org/presentationml/2006/main">
  <p:tag name="PROBLEMREMARKTITLE" val="ProblemRemarkBoardTitle"/>
</p:tagLst>
</file>

<file path=ppt/tags/tag219.xml><?xml version="1.0" encoding="utf-8"?>
<p:tagLst xmlns:p="http://schemas.openxmlformats.org/presentationml/2006/main">
  <p:tag name="PROBLEMREMARKTITLE" val="ProblemRemarkBoardTitle"/>
</p:tagLst>
</file>

<file path=ppt/tags/tag2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20.xml><?xml version="1.0" encoding="utf-8"?>
<p:tagLst xmlns:p="http://schemas.openxmlformats.org/presentationml/2006/main">
  <p:tag name="PROBLEMREMARKTITLE" val="ProblemRemarkBoardTitle"/>
</p:tagLst>
</file>

<file path=ppt/tags/tag221.xml><?xml version="1.0" encoding="utf-8"?>
<p:tagLst xmlns:p="http://schemas.openxmlformats.org/presentationml/2006/main">
  <p:tag name="PROBLEMREMARKTITLE" val="ProblemRemarkBoardTitle"/>
</p:tagLst>
</file>

<file path=ppt/tags/tag222.xml><?xml version="1.0" encoding="utf-8"?>
<p:tagLst xmlns:p="http://schemas.openxmlformats.org/presentationml/2006/main">
  <p:tag name="PROBLEMREMARKTITLE" val="ProblemRemarkBoardTitle"/>
</p:tagLst>
</file>

<file path=ppt/tags/tag223.xml><?xml version="1.0" encoding="utf-8"?>
<p:tagLst xmlns:p="http://schemas.openxmlformats.org/presentationml/2006/main">
  <p:tag name="PROBLEMREMARKTITLE" val="ProblemRemarkBoardTitle"/>
</p:tagLst>
</file>

<file path=ppt/tags/tag224.xml><?xml version="1.0" encoding="utf-8"?>
<p:tagLst xmlns:p="http://schemas.openxmlformats.org/presentationml/2006/main">
  <p:tag name="PROBLEMREMARKTITLE" val="ProblemRemarkBoardTitle"/>
</p:tagLst>
</file>

<file path=ppt/tags/tag225.xml><?xml version="1.0" encoding="utf-8"?>
<p:tagLst xmlns:p="http://schemas.openxmlformats.org/presentationml/2006/main">
  <p:tag name="PROBLEMREMARKTITLE" val="ProblemRemarkBoardTitle"/>
</p:tagLst>
</file>

<file path=ppt/tags/tag226.xml><?xml version="1.0" encoding="utf-8"?>
<p:tagLst xmlns:p="http://schemas.openxmlformats.org/presentationml/2006/main">
  <p:tag name="PROBLEMREMARKTITLE" val="ProblemRemarkBoardTitle"/>
</p:tagLst>
</file>

<file path=ppt/tags/tag227.xml><?xml version="1.0" encoding="utf-8"?>
<p:tagLst xmlns:p="http://schemas.openxmlformats.org/presentationml/2006/main">
  <p:tag name="PROBLEMREMARKTITLE" val="ProblemRemarkBoardTitle"/>
</p:tagLst>
</file>

<file path=ppt/tags/tag228.xml><?xml version="1.0" encoding="utf-8"?>
<p:tagLst xmlns:p="http://schemas.openxmlformats.org/presentationml/2006/main">
  <p:tag name="PROBLEMREMARKTITLE" val="ProblemRemarkBoardTitle"/>
</p:tagLst>
</file>

<file path=ppt/tags/tag229.xml><?xml version="1.0" encoding="utf-8"?>
<p:tagLst xmlns:p="http://schemas.openxmlformats.org/presentationml/2006/main">
  <p:tag name="PROBLEMREMARKTITLE" val="ProblemRemarkBoardTitle"/>
</p:tagLst>
</file>

<file path=ppt/tags/tag23.xml><?xml version="1.0" encoding="utf-8"?>
<p:tagLst xmlns:p="http://schemas.openxmlformats.org/presentationml/2006/main">
  <p:tag name="RAINPROBLEM" val="ProblemItem"/>
</p:tagLst>
</file>

<file path=ppt/tags/tag230.xml><?xml version="1.0" encoding="utf-8"?>
<p:tagLst xmlns:p="http://schemas.openxmlformats.org/presentationml/2006/main">
  <p:tag name="PROBLEMREMARKTITLE" val="ProblemRemarkBoardTitle"/>
</p:tagLst>
</file>

<file path=ppt/tags/tag231.xml><?xml version="1.0" encoding="utf-8"?>
<p:tagLst xmlns:p="http://schemas.openxmlformats.org/presentationml/2006/main">
  <p:tag name="PROBLEMREMARKTITLE" val="ProblemRemarkBoardTitle"/>
</p:tagLst>
</file>

<file path=ppt/tags/tag232.xml><?xml version="1.0" encoding="utf-8"?>
<p:tagLst xmlns:p="http://schemas.openxmlformats.org/presentationml/2006/main">
  <p:tag name="PROBLEMREMARKTITLE" val="ProblemRemarkBoardTitle"/>
</p:tagLst>
</file>

<file path=ppt/tags/tag233.xml><?xml version="1.0" encoding="utf-8"?>
<p:tagLst xmlns:p="http://schemas.openxmlformats.org/presentationml/2006/main">
  <p:tag name="PROBLEMREMARKTITLE" val="ProblemRemarkBoardTitle"/>
</p:tagLst>
</file>

<file path=ppt/tags/tag234.xml><?xml version="1.0" encoding="utf-8"?>
<p:tagLst xmlns:p="http://schemas.openxmlformats.org/presentationml/2006/main">
  <p:tag name="PROBLEMREMARKTITLE" val="ProblemRemarkBoardTitle"/>
</p:tagLst>
</file>

<file path=ppt/tags/tag235.xml><?xml version="1.0" encoding="utf-8"?>
<p:tagLst xmlns:p="http://schemas.openxmlformats.org/presentationml/2006/main">
  <p:tag name="RAINPROBLEMTYPE" val="ProblemTypeMarker"/>
</p:tagLst>
</file>

<file path=ppt/tags/tag236.xml><?xml version="1.0" encoding="utf-8"?>
<p:tagLst xmlns:p="http://schemas.openxmlformats.org/presentationml/2006/main">
  <p:tag name="RAINPROBLEMTYPE" val="ProblemTypeMarker"/>
</p:tagLst>
</file>

<file path=ppt/tags/tag237.xml><?xml version="1.0" encoding="utf-8"?>
<p:tagLst xmlns:p="http://schemas.openxmlformats.org/presentationml/2006/main">
  <p:tag name="RAINPROBLEMTYPE" val="ProblemTypeMarker"/>
</p:tagLst>
</file>

<file path=ppt/tags/tag238.xml><?xml version="1.0" encoding="utf-8"?>
<p:tagLst xmlns:p="http://schemas.openxmlformats.org/presentationml/2006/main">
  <p:tag name="RAINPROBLEMTYPE" val="ProblemTypeMarker"/>
</p:tagLst>
</file>

<file path=ppt/tags/tag239.xml><?xml version="1.0" encoding="utf-8"?>
<p:tagLst xmlns:p="http://schemas.openxmlformats.org/presentationml/2006/main">
  <p:tag name="RAINPROBLEMTYPE" val="ProblemTypeMarker"/>
</p:tagLst>
</file>

<file path=ppt/tags/tag2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40.xml><?xml version="1.0" encoding="utf-8"?>
<p:tagLst xmlns:p="http://schemas.openxmlformats.org/presentationml/2006/main">
  <p:tag name="PROBLEMREMARKTITLE" val="ProblemRemarkBoardTitle"/>
</p:tagLst>
</file>

<file path=ppt/tags/tag241.xml><?xml version="1.0" encoding="utf-8"?>
<p:tagLst xmlns:p="http://schemas.openxmlformats.org/presentationml/2006/main">
  <p:tag name="PROBLEMREMARKTITLE" val="ProblemRemarkBoardTitle"/>
</p:tagLst>
</file>

<file path=ppt/tags/tag242.xml><?xml version="1.0" encoding="utf-8"?>
<p:tagLst xmlns:p="http://schemas.openxmlformats.org/presentationml/2006/main">
  <p:tag name="PROBLEMREMARKTITLE" val="ProblemRemarkBoardTitle"/>
</p:tagLst>
</file>

<file path=ppt/tags/tag243.xml><?xml version="1.0" encoding="utf-8"?>
<p:tagLst xmlns:p="http://schemas.openxmlformats.org/presentationml/2006/main">
  <p:tag name="PROBLEMREMARKTITLE" val="ProblemRemarkBoardTitle"/>
</p:tagLst>
</file>

<file path=ppt/tags/tag244.xml><?xml version="1.0" encoding="utf-8"?>
<p:tagLst xmlns:p="http://schemas.openxmlformats.org/presentationml/2006/main">
  <p:tag name="RAINPROBLEM" val="ProblemSetting"/>
  <p:tag name="RAINPROBLEMTYPE" val="FillBlank"/>
</p:tagLst>
</file>

<file path=ppt/tags/tag245.xml><?xml version="1.0" encoding="utf-8"?>
<p:tagLst xmlns:p="http://schemas.openxmlformats.org/presentationml/2006/main">
  <p:tag name="RAINPROBLEM" val="FillBlank"/>
  <p:tag name="PROBLEMSCORE" val="14.0"/>
  <p:tag name="PROBLEMBLANK" val="[{&quot;Num&quot;:1,&quot;Score&quot;:2.0,&quot;Answers&quot;:[&quot;2048&quot;],&quot;CaseSensitive&quot;:false,&quot;FuzzyMatch&quot;:false},{&quot;Num&quot;:2,&quot;Score&quot;:3.0,&quot;Answers&quot;:[&quot;6400&quot;],&quot;CaseSensitive&quot;:false,&quot;FuzzyMatch&quot;:false},{&quot;Num&quot;:3,&quot;Score&quot;:3.0,&quot;Answers&quot;:[&quot;975&quot;],&quot;CaseSensitive&quot;:false,&quot;FuzzyMatch&quot;:false},{&quot;Num&quot;:4,&quot;Score&quot;:3.0,&quot;Answers&quot;:[&quot;320&quot;],&quot;CaseSensitive&quot;:false,&quot;FuzzyMatch&quot;:false},{&quot;Num&quot;:5,&quot;Score&quot;:3.0,&quot;Answers&quot;:[&quot;2100.5&quot;],&quot;CaseSensitive&quot;:false,&quot;FuzzyMatch&quot;:false}]"/>
  <p:tag name="PROBLEMBLANKKEYWORD" val="填空"/>
  <p:tag name="PROBLEMHASREMARK" val="True"/>
  <p:tag name="PROBLEMREMARK" val="【解】：顺序存储器和交叉存储器按地址顺序连续读出32个字的信息总量都是：&#13;                 q=64b×32=2048b&#13;       顺序存储器和交叉存储器连续读出32个字所需的时间分别是：&#13;       t顺=nT=32×200ns=6400ns&#13;        t交=T+(n-1)τ&#13;           =200ns+31×25ns=975ns&#13;      顺序存储器和交叉存储器的带宽分别是：&#13;       W顺=q/t顺&#13;                   =2048b÷6400ns&#13;            =320Mb/s&#13;        W交=q/t交&#13;                    =2048b÷975ns&#13;             ≈2100.5Mb/s"/>
</p:tagLst>
</file>

<file path=ppt/tags/tag246.xml><?xml version="1.0" encoding="utf-8"?>
<p:tagLst xmlns:p="http://schemas.openxmlformats.org/presentationml/2006/main">
  <p:tag name="RAINPROBLEM" val="ProblemBody"/>
</p:tagLst>
</file>

<file path=ppt/tags/tag247.xml><?xml version="1.0" encoding="utf-8"?>
<p:tagLst xmlns:p="http://schemas.openxmlformats.org/presentationml/2006/main">
  <p:tag name="PRODUCTVERSIONTIP3" val="PRODUCTVERSIONTIP3"/>
</p:tagLst>
</file>

<file path=ppt/tags/tag248.xml><?xml version="1.0" encoding="utf-8"?>
<p:tagLst xmlns:p="http://schemas.openxmlformats.org/presentationml/2006/main">
  <p:tag name="RAINPROBLEM" val="ProblemRemarkBoard"/>
</p:tagLst>
</file>

<file path=ppt/tags/tag249.xml><?xml version="1.0" encoding="utf-8"?>
<p:tagLst xmlns:p="http://schemas.openxmlformats.org/presentationml/2006/main">
  <p:tag name="PROBLEMREMARKTITLE" val="ProblemRemarkBoardTip"/>
</p:tagLst>
</file>

<file path=ppt/tags/tag25.xml><?xml version="1.0" encoding="utf-8"?>
<p:tagLst xmlns:p="http://schemas.openxmlformats.org/presentationml/2006/main">
  <p:tag name="RAINPROBLEM" val="ProblemItem"/>
</p:tagLst>
</file>

<file path=ppt/tags/tag250.xml><?xml version="1.0" encoding="utf-8"?>
<p:tagLst xmlns:p="http://schemas.openxmlformats.org/presentationml/2006/main">
  <p:tag name="RAINPROBLEM" val="ProblemRemark"/>
</p:tagLst>
</file>

<file path=ppt/tags/tag251.xml><?xml version="1.0" encoding="utf-8"?>
<p:tagLst xmlns:p="http://schemas.openxmlformats.org/presentationml/2006/main">
  <p:tag name="PROBLEMREMARKTITLE" val="ProblemRemarkBoardTitle"/>
</p:tagLst>
</file>

<file path=ppt/tags/tag252.xml><?xml version="1.0" encoding="utf-8"?>
<p:tagLst xmlns:p="http://schemas.openxmlformats.org/presentationml/2006/main">
  <p:tag name="PROBLEMREMARKTITLE" val="ProblemRemarkBoardTitle"/>
</p:tagLst>
</file>

<file path=ppt/tags/tag253.xml><?xml version="1.0" encoding="utf-8"?>
<p:tagLst xmlns:p="http://schemas.openxmlformats.org/presentationml/2006/main">
  <p:tag name="PROBLEMREMARKTITLE" val="ProblemRemarkBoardTitle"/>
</p:tagLst>
</file>

<file path=ppt/tags/tag254.xml><?xml version="1.0" encoding="utf-8"?>
<p:tagLst xmlns:p="http://schemas.openxmlformats.org/presentationml/2006/main">
  <p:tag name="PROBLEMREMARKTITLE" val="ProblemRemarkBoardTitle"/>
</p:tagLst>
</file>

<file path=ppt/tags/tag255.xml><?xml version="1.0" encoding="utf-8"?>
<p:tagLst xmlns:p="http://schemas.openxmlformats.org/presentationml/2006/main">
  <p:tag name="PROBLEMREMARKTITLE" val="ProblemRemarkBoardTitle"/>
</p:tagLst>
</file>

<file path=ppt/tags/tag256.xml><?xml version="1.0" encoding="utf-8"?>
<p:tagLst xmlns:p="http://schemas.openxmlformats.org/presentationml/2006/main">
  <p:tag name="PROBLEMREMARKTITLE" val="ProblemRemarkBoardTitle"/>
</p:tagLst>
</file>

<file path=ppt/tags/tag257.xml><?xml version="1.0" encoding="utf-8"?>
<p:tagLst xmlns:p="http://schemas.openxmlformats.org/presentationml/2006/main">
  <p:tag name="PROBLEMREMARKTITLE" val="ProblemRemarkBoardTitle"/>
</p:tagLst>
</file>

<file path=ppt/tags/tag258.xml><?xml version="1.0" encoding="utf-8"?>
<p:tagLst xmlns:p="http://schemas.openxmlformats.org/presentationml/2006/main">
  <p:tag name="PROBLEMREMARKTITLE" val="ProblemRemarkBoardTitle"/>
</p:tagLst>
</file>

<file path=ppt/tags/tag259.xml><?xml version="1.0" encoding="utf-8"?>
<p:tagLst xmlns:p="http://schemas.openxmlformats.org/presentationml/2006/main">
  <p:tag name="PROBLEMREMARKTITLE" val="ProblemRemarkBoardTitle"/>
</p:tagLst>
</file>

<file path=ppt/tags/tag2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60.xml><?xml version="1.0" encoding="utf-8"?>
<p:tagLst xmlns:p="http://schemas.openxmlformats.org/presentationml/2006/main">
  <p:tag name="PROBLEMREMARKTITLE" val="ProblemRemarkBoardTitle"/>
</p:tagLst>
</file>

<file path=ppt/tags/tag261.xml><?xml version="1.0" encoding="utf-8"?>
<p:tagLst xmlns:p="http://schemas.openxmlformats.org/presentationml/2006/main">
  <p:tag name="PROBLEMREMARKTITLE" val="ProblemRemarkBoardTitle"/>
</p:tagLst>
</file>

<file path=ppt/tags/tag262.xml><?xml version="1.0" encoding="utf-8"?>
<p:tagLst xmlns:p="http://schemas.openxmlformats.org/presentationml/2006/main">
  <p:tag name="PROBLEMREMARKTITLE" val="ProblemRemarkBoardTitle"/>
</p:tagLst>
</file>

<file path=ppt/tags/tag263.xml><?xml version="1.0" encoding="utf-8"?>
<p:tagLst xmlns:p="http://schemas.openxmlformats.org/presentationml/2006/main">
  <p:tag name="PROBLEMREMARKTITLE" val="ProblemRemarkBoardTitle"/>
</p:tagLst>
</file>

<file path=ppt/tags/tag264.xml><?xml version="1.0" encoding="utf-8"?>
<p:tagLst xmlns:p="http://schemas.openxmlformats.org/presentationml/2006/main">
  <p:tag name="PROBLEMREMARKTITLE" val="ProblemRemarkBoardTitle"/>
</p:tagLst>
</file>

<file path=ppt/tags/tag265.xml><?xml version="1.0" encoding="utf-8"?>
<p:tagLst xmlns:p="http://schemas.openxmlformats.org/presentationml/2006/main">
  <p:tag name="PROBLEMREMARKTITLE" val="ProblemRemarkBoardTitle"/>
</p:tagLst>
</file>

<file path=ppt/tags/tag266.xml><?xml version="1.0" encoding="utf-8"?>
<p:tagLst xmlns:p="http://schemas.openxmlformats.org/presentationml/2006/main">
  <p:tag name="PROBLEMREMARKTITLE" val="ProblemRemarkBoardTitle"/>
</p:tagLst>
</file>

<file path=ppt/tags/tag267.xml><?xml version="1.0" encoding="utf-8"?>
<p:tagLst xmlns:p="http://schemas.openxmlformats.org/presentationml/2006/main">
  <p:tag name="PROBLEMREMARKTITLE" val="ProblemRemarkBoardTitle"/>
</p:tagLst>
</file>

<file path=ppt/tags/tag268.xml><?xml version="1.0" encoding="utf-8"?>
<p:tagLst xmlns:p="http://schemas.openxmlformats.org/presentationml/2006/main">
  <p:tag name="PROBLEMREMARKTITLE" val="ProblemRemarkBoardTitle"/>
</p:tagLst>
</file>

<file path=ppt/tags/tag269.xml><?xml version="1.0" encoding="utf-8"?>
<p:tagLst xmlns:p="http://schemas.openxmlformats.org/presentationml/2006/main">
  <p:tag name="PROBLEMREMARKTITLE" val="ProblemRemarkBoardTitle"/>
</p:tagLst>
</file>

<file path=ppt/tags/tag27.xml><?xml version="1.0" encoding="utf-8"?>
<p:tagLst xmlns:p="http://schemas.openxmlformats.org/presentationml/2006/main">
  <p:tag name="RAINPROBLEM" val="ProblemItem"/>
</p:tagLst>
</file>

<file path=ppt/tags/tag270.xml><?xml version="1.0" encoding="utf-8"?>
<p:tagLst xmlns:p="http://schemas.openxmlformats.org/presentationml/2006/main">
  <p:tag name="PROBLEMREMARKTITLE" val="ProblemRemarkBoardTitle"/>
</p:tagLst>
</file>

<file path=ppt/tags/tag271.xml><?xml version="1.0" encoding="utf-8"?>
<p:tagLst xmlns:p="http://schemas.openxmlformats.org/presentationml/2006/main">
  <p:tag name="PROBLEMREMARKTITLE" val="ProblemRemarkBoardTitle"/>
</p:tagLst>
</file>

<file path=ppt/tags/tag272.xml><?xml version="1.0" encoding="utf-8"?>
<p:tagLst xmlns:p="http://schemas.openxmlformats.org/presentationml/2006/main">
  <p:tag name="PROBLEMREMARKTITLE" val="ProblemRemarkBoardTitle"/>
</p:tagLst>
</file>

<file path=ppt/tags/tag273.xml><?xml version="1.0" encoding="utf-8"?>
<p:tagLst xmlns:p="http://schemas.openxmlformats.org/presentationml/2006/main">
  <p:tag name="PROBLEMREMARKTITLE" val="ProblemRemarkBoardTitle"/>
</p:tagLst>
</file>

<file path=ppt/tags/tag274.xml><?xml version="1.0" encoding="utf-8"?>
<p:tagLst xmlns:p="http://schemas.openxmlformats.org/presentationml/2006/main">
  <p:tag name="PROBLEMREMARKTITLE" val="ProblemRemarkBoardTitle"/>
</p:tagLst>
</file>

<file path=ppt/tags/tag275.xml><?xml version="1.0" encoding="utf-8"?>
<p:tagLst xmlns:p="http://schemas.openxmlformats.org/presentationml/2006/main">
  <p:tag name="PROBLEMREMARKTITLE" val="ProblemRemarkBoardTitle"/>
</p:tagLst>
</file>

<file path=ppt/tags/tag276.xml><?xml version="1.0" encoding="utf-8"?>
<p:tagLst xmlns:p="http://schemas.openxmlformats.org/presentationml/2006/main">
  <p:tag name="PROBLEMREMARKTITLE" val="ProblemRemarkBoardTitle"/>
</p:tagLst>
</file>

<file path=ppt/tags/tag277.xml><?xml version="1.0" encoding="utf-8"?>
<p:tagLst xmlns:p="http://schemas.openxmlformats.org/presentationml/2006/main">
  <p:tag name="PROBLEMREMARKTITLE" val="ProblemRemarkBoardTitle"/>
</p:tagLst>
</file>

<file path=ppt/tags/tag278.xml><?xml version="1.0" encoding="utf-8"?>
<p:tagLst xmlns:p="http://schemas.openxmlformats.org/presentationml/2006/main">
  <p:tag name="PROBLEMREMARKTITLE" val="ProblemRemarkBoardTitle"/>
</p:tagLst>
</file>

<file path=ppt/tags/tag279.xml><?xml version="1.0" encoding="utf-8"?>
<p:tagLst xmlns:p="http://schemas.openxmlformats.org/presentationml/2006/main">
  <p:tag name="PROBLEMREMARKTITLE" val="ProblemRemarkBoardTitle"/>
</p:tagLst>
</file>

<file path=ppt/tags/tag2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80.xml><?xml version="1.0" encoding="utf-8"?>
<p:tagLst xmlns:p="http://schemas.openxmlformats.org/presentationml/2006/main">
  <p:tag name="PROBLEMREMARKTITLE" val="ProblemRemarkBoardTitle"/>
</p:tagLst>
</file>

<file path=ppt/tags/tag281.xml><?xml version="1.0" encoding="utf-8"?>
<p:tagLst xmlns:p="http://schemas.openxmlformats.org/presentationml/2006/main">
  <p:tag name="PROBLEMREMARKTITLE" val="ProblemRemarkBoardTitle"/>
</p:tagLst>
</file>

<file path=ppt/tags/tag282.xml><?xml version="1.0" encoding="utf-8"?>
<p:tagLst xmlns:p="http://schemas.openxmlformats.org/presentationml/2006/main">
  <p:tag name="PROBLEMREMARKTITLE" val="ProblemRemarkBoardTitle"/>
</p:tagLst>
</file>

<file path=ppt/tags/tag283.xml><?xml version="1.0" encoding="utf-8"?>
<p:tagLst xmlns:p="http://schemas.openxmlformats.org/presentationml/2006/main">
  <p:tag name="PROBLEMREMARKTITLE" val="ProblemRemarkBoardTitle"/>
</p:tagLst>
</file>

<file path=ppt/tags/tag284.xml><?xml version="1.0" encoding="utf-8"?>
<p:tagLst xmlns:p="http://schemas.openxmlformats.org/presentationml/2006/main">
  <p:tag name="PROBLEMREMARKTITLE" val="ProblemRemarkBoardTitle"/>
</p:tagLst>
</file>

<file path=ppt/tags/tag285.xml><?xml version="1.0" encoding="utf-8"?>
<p:tagLst xmlns:p="http://schemas.openxmlformats.org/presentationml/2006/main">
  <p:tag name="PROBLEMREMARKTITLE" val="ProblemRemarkBoardTitle"/>
</p:tagLst>
</file>

<file path=ppt/tags/tag286.xml><?xml version="1.0" encoding="utf-8"?>
<p:tagLst xmlns:p="http://schemas.openxmlformats.org/presentationml/2006/main">
  <p:tag name="PROBLEMREMARKTITLE" val="ProblemRemarkBoardTitle"/>
</p:tagLst>
</file>

<file path=ppt/tags/tag287.xml><?xml version="1.0" encoding="utf-8"?>
<p:tagLst xmlns:p="http://schemas.openxmlformats.org/presentationml/2006/main">
  <p:tag name="PROBLEMREMARKTITLE" val="ProblemRemarkBoardTitle"/>
</p:tagLst>
</file>

<file path=ppt/tags/tag288.xml><?xml version="1.0" encoding="utf-8"?>
<p:tagLst xmlns:p="http://schemas.openxmlformats.org/presentationml/2006/main">
  <p:tag name="PROBLEMREMARKTITLE" val="ProblemRemarkBoardTitle"/>
</p:tagLst>
</file>

<file path=ppt/tags/tag289.xml><?xml version="1.0" encoding="utf-8"?>
<p:tagLst xmlns:p="http://schemas.openxmlformats.org/presentationml/2006/main">
  <p:tag name="PROBLEMREMARKTITLE" val="ProblemRemarkBoardTitle"/>
</p:tagLst>
</file>

<file path=ppt/tags/tag29.xml><?xml version="1.0" encoding="utf-8"?>
<p:tagLst xmlns:p="http://schemas.openxmlformats.org/presentationml/2006/main">
  <p:tag name="RAINPROBLEMTYPE" val="ProblemTypeMarker"/>
</p:tagLst>
</file>

<file path=ppt/tags/tag290.xml><?xml version="1.0" encoding="utf-8"?>
<p:tagLst xmlns:p="http://schemas.openxmlformats.org/presentationml/2006/main">
  <p:tag name="PROBLEMREMARKTITLE" val="ProblemRemarkBoardTitle"/>
</p:tagLst>
</file>

<file path=ppt/tags/tag291.xml><?xml version="1.0" encoding="utf-8"?>
<p:tagLst xmlns:p="http://schemas.openxmlformats.org/presentationml/2006/main">
  <p:tag name="PROBLEMREMARKTITLE" val="ProblemRemarkBoardTitle"/>
</p:tagLst>
</file>

<file path=ppt/tags/tag292.xml><?xml version="1.0" encoding="utf-8"?>
<p:tagLst xmlns:p="http://schemas.openxmlformats.org/presentationml/2006/main">
  <p:tag name="PROBLEMREMARKTITLE" val="ProblemRemarkBoardTitle"/>
</p:tagLst>
</file>

<file path=ppt/tags/tag293.xml><?xml version="1.0" encoding="utf-8"?>
<p:tagLst xmlns:p="http://schemas.openxmlformats.org/presentationml/2006/main">
  <p:tag name="PROBLEMREMARKTITLE" val="ProblemRemarkBoardTitle"/>
</p:tagLst>
</file>

<file path=ppt/tags/tag294.xml><?xml version="1.0" encoding="utf-8"?>
<p:tagLst xmlns:p="http://schemas.openxmlformats.org/presentationml/2006/main">
  <p:tag name="PROBLEMREMARKTITLE" val="ProblemRemarkBoardTitle"/>
</p:tagLst>
</file>

<file path=ppt/tags/tag295.xml><?xml version="1.0" encoding="utf-8"?>
<p:tagLst xmlns:p="http://schemas.openxmlformats.org/presentationml/2006/main">
  <p:tag name="PROBLEMREMARKTITLE" val="ProblemRemarkBoardTitle"/>
</p:tagLst>
</file>

<file path=ppt/tags/tag296.xml><?xml version="1.0" encoding="utf-8"?>
<p:tagLst xmlns:p="http://schemas.openxmlformats.org/presentationml/2006/main">
  <p:tag name="PROBLEMREMARKTITLE" val="ProblemRemarkBoardTitle"/>
</p:tagLst>
</file>

<file path=ppt/tags/tag297.xml><?xml version="1.0" encoding="utf-8"?>
<p:tagLst xmlns:p="http://schemas.openxmlformats.org/presentationml/2006/main">
  <p:tag name="PROBLEMREMARKTITLE" val="ProblemRemarkBoardTitle"/>
</p:tagLst>
</file>

<file path=ppt/tags/tag298.xml><?xml version="1.0" encoding="utf-8"?>
<p:tagLst xmlns:p="http://schemas.openxmlformats.org/presentationml/2006/main">
  <p:tag name="PROBLEMREMARKTITLE" val="ProblemRemarkBoardTitle"/>
</p:tagLst>
</file>

<file path=ppt/tags/tag299.xml><?xml version="1.0" encoding="utf-8"?>
<p:tagLst xmlns:p="http://schemas.openxmlformats.org/presentationml/2006/main">
  <p:tag name="PROBLEMREMARKTITLE" val="ProblemRemarkBoardTitle"/>
</p:tagLst>
</file>

<file path=ppt/tags/tag3.xml><?xml version="1.0" encoding="utf-8"?>
<p:tagLst xmlns:p="http://schemas.openxmlformats.org/presentationml/2006/main">
  <p:tag name="RAINPAPER" val="PaperTitle"/>
</p:tagLst>
</file>

<file path=ppt/tags/tag30.xml><?xml version="1.0" encoding="utf-8"?>
<p:tagLst xmlns:p="http://schemas.openxmlformats.org/presentationml/2006/main">
  <p:tag name="RAINPROBLEMTYPE" val="ProblemTypeMarker"/>
</p:tagLst>
</file>

<file path=ppt/tags/tag300.xml><?xml version="1.0" encoding="utf-8"?>
<p:tagLst xmlns:p="http://schemas.openxmlformats.org/presentationml/2006/main">
  <p:tag name="PROBLEMREMARKTITLE" val="ProblemRemarkBoardTitle"/>
</p:tagLst>
</file>

<file path=ppt/tags/tag301.xml><?xml version="1.0" encoding="utf-8"?>
<p:tagLst xmlns:p="http://schemas.openxmlformats.org/presentationml/2006/main">
  <p:tag name="PROBLEMREMARKTITLE" val="ProblemRemarkBoardTitle"/>
</p:tagLst>
</file>

<file path=ppt/tags/tag302.xml><?xml version="1.0" encoding="utf-8"?>
<p:tagLst xmlns:p="http://schemas.openxmlformats.org/presentationml/2006/main">
  <p:tag name="PROBLEMREMARKTITLE" val="ProblemRemarkBoardTitle"/>
</p:tagLst>
</file>

<file path=ppt/tags/tag303.xml><?xml version="1.0" encoding="utf-8"?>
<p:tagLst xmlns:p="http://schemas.openxmlformats.org/presentationml/2006/main">
  <p:tag name="PROBLEMREMARKTITLE" val="ProblemRemarkBoardTitle"/>
</p:tagLst>
</file>

<file path=ppt/tags/tag304.xml><?xml version="1.0" encoding="utf-8"?>
<p:tagLst xmlns:p="http://schemas.openxmlformats.org/presentationml/2006/main">
  <p:tag name="PROBLEMREMARKTITLE" val="ProblemRemarkBoardTitle"/>
</p:tagLst>
</file>

<file path=ppt/tags/tag305.xml><?xml version="1.0" encoding="utf-8"?>
<p:tagLst xmlns:p="http://schemas.openxmlformats.org/presentationml/2006/main">
  <p:tag name="PROBLEMREMARKTITLE" val="ProblemRemarkBoardTitle"/>
</p:tagLst>
</file>

<file path=ppt/tags/tag306.xml><?xml version="1.0" encoding="utf-8"?>
<p:tagLst xmlns:p="http://schemas.openxmlformats.org/presentationml/2006/main">
  <p:tag name="PROBLEMREMARKTITLE" val="ProblemRemarkBoardTitle"/>
</p:tagLst>
</file>

<file path=ppt/tags/tag307.xml><?xml version="1.0" encoding="utf-8"?>
<p:tagLst xmlns:p="http://schemas.openxmlformats.org/presentationml/2006/main">
  <p:tag name="PROBLEMREMARKTITLE" val="ProblemRemarkBoardTitle"/>
</p:tagLst>
</file>

<file path=ppt/tags/tag308.xml><?xml version="1.0" encoding="utf-8"?>
<p:tagLst xmlns:p="http://schemas.openxmlformats.org/presentationml/2006/main">
  <p:tag name="PROBLEMREMARKTITLE" val="ProblemRemarkBoardTitle"/>
</p:tagLst>
</file>

<file path=ppt/tags/tag309.xml><?xml version="1.0" encoding="utf-8"?>
<p:tagLst xmlns:p="http://schemas.openxmlformats.org/presentationml/2006/main">
  <p:tag name="PROBLEMREMARKTITLE" val="ProblemRemarkBoardTitle"/>
</p:tagLst>
</file>

<file path=ppt/tags/tag31.xml><?xml version="1.0" encoding="utf-8"?>
<p:tagLst xmlns:p="http://schemas.openxmlformats.org/presentationml/2006/main">
  <p:tag name="RAINPROBLEMTYPE" val="ProblemTypeMarker"/>
</p:tagLst>
</file>

<file path=ppt/tags/tag310.xml><?xml version="1.0" encoding="utf-8"?>
<p:tagLst xmlns:p="http://schemas.openxmlformats.org/presentationml/2006/main">
  <p:tag name="PROBLEMREMARKTITLE" val="ProblemRemarkBoardTitle"/>
</p:tagLst>
</file>

<file path=ppt/tags/tag311.xml><?xml version="1.0" encoding="utf-8"?>
<p:tagLst xmlns:p="http://schemas.openxmlformats.org/presentationml/2006/main">
  <p:tag name="RAINPROBLEMTYPE" val="ProblemTypeMarker"/>
</p:tagLst>
</file>

<file path=ppt/tags/tag312.xml><?xml version="1.0" encoding="utf-8"?>
<p:tagLst xmlns:p="http://schemas.openxmlformats.org/presentationml/2006/main">
  <p:tag name="RAINPROBLEMTYPE" val="ProblemTypeMarker"/>
</p:tagLst>
</file>

<file path=ppt/tags/tag313.xml><?xml version="1.0" encoding="utf-8"?>
<p:tagLst xmlns:p="http://schemas.openxmlformats.org/presentationml/2006/main">
  <p:tag name="RAINPROBLEMTYPE" val="ProblemTypeMarker"/>
</p:tagLst>
</file>

<file path=ppt/tags/tag314.xml><?xml version="1.0" encoding="utf-8"?>
<p:tagLst xmlns:p="http://schemas.openxmlformats.org/presentationml/2006/main">
  <p:tag name="RAINPROBLEMTYPE" val="ProblemTypeMarker"/>
</p:tagLst>
</file>

<file path=ppt/tags/tag315.xml><?xml version="1.0" encoding="utf-8"?>
<p:tagLst xmlns:p="http://schemas.openxmlformats.org/presentationml/2006/main">
  <p:tag name="RAINPROBLEMTYPE" val="ProblemTypeMarker"/>
</p:tagLst>
</file>

<file path=ppt/tags/tag316.xml><?xml version="1.0" encoding="utf-8"?>
<p:tagLst xmlns:p="http://schemas.openxmlformats.org/presentationml/2006/main">
  <p:tag name="PROBLEMREMARKTITLE" val="ProblemRemarkBoardTitle"/>
</p:tagLst>
</file>

<file path=ppt/tags/tag317.xml><?xml version="1.0" encoding="utf-8"?>
<p:tagLst xmlns:p="http://schemas.openxmlformats.org/presentationml/2006/main">
  <p:tag name="PROBLEMREMARKTITLE" val="ProblemRemarkBoardTitle"/>
</p:tagLst>
</file>

<file path=ppt/tags/tag318.xml><?xml version="1.0" encoding="utf-8"?>
<p:tagLst xmlns:p="http://schemas.openxmlformats.org/presentationml/2006/main">
  <p:tag name="PROBLEMREMARKTITLE" val="ProblemRemarkBoardTitle"/>
</p:tagLst>
</file>

<file path=ppt/tags/tag319.xml><?xml version="1.0" encoding="utf-8"?>
<p:tagLst xmlns:p="http://schemas.openxmlformats.org/presentationml/2006/main">
  <p:tag name="PROBLEMREMARKTITLE" val="ProblemRemarkBoardTitle"/>
</p:tagLst>
</file>

<file path=ppt/tags/tag32.xml><?xml version="1.0" encoding="utf-8"?>
<p:tagLst xmlns:p="http://schemas.openxmlformats.org/presentationml/2006/main">
  <p:tag name="RAINPROBLEMTYPE" val="ProblemTypeMarker"/>
</p:tagLst>
</file>

<file path=ppt/tags/tag320.xml><?xml version="1.0" encoding="utf-8"?>
<p:tagLst xmlns:p="http://schemas.openxmlformats.org/presentationml/2006/main">
  <p:tag name="RAINPROBLEM" val="ProblemSetting"/>
  <p:tag name="RAINPROBLEMTYPE" val="FillBlank"/>
</p:tagLst>
</file>

<file path=ppt/tags/tag321.xml><?xml version="1.0" encoding="utf-8"?>
<p:tagLst xmlns:p="http://schemas.openxmlformats.org/presentationml/2006/main">
  <p:tag name="RAINPROBLEM" val="FillBlank"/>
  <p:tag name="PROBLEMSCORE" val="12.0"/>
  <p:tag name="PROBLEMBLANK" val="[{&quot;Num&quot;:1,&quot;Score&quot;:4.0,&quot;Answers&quot;:[&quot;100&quot;],&quot;CaseSensitive&quot;:false,&quot;FuzzyMatch&quot;:false},{&quot;Num&quot;:2,&quot;Score&quot;:4.0,&quot;Answers&quot;:[&quot;24&quot;],&quot;CaseSensitive&quot;:false,&quot;FuzzyMatch&quot;:false},{&quot;Num&quot;:3,&quot;Score&quot;:4.0,&quot;Answers&quot;:[&quot;83.3%&quot;,&quot;0.833&quot;,&quot;83.33%&quot;,&quot;0.8333&quot;],&quot;CaseSensitive&quot;:false,&quot;FuzzyMatch&quot;:false}]"/>
  <p:tag name="PROBLEMBLANKKEYWORD" val="填空"/>
  <p:tag name="PROBLEMHASREMARK" val="True"/>
  <p:tag name="PROBLEMREMARK" val="主存存取周期tm=r*tc=100ns&#13;等效访问时间 ta&#13;ta=tc*h+(1-h)*tm&#13;   =20*0.95+0.05*100&#13;   =24ns&#13;效率ŋ=tc/ta=20/24=83.3%"/>
</p:tagLst>
</file>

<file path=ppt/tags/tag322.xml><?xml version="1.0" encoding="utf-8"?>
<p:tagLst xmlns:p="http://schemas.openxmlformats.org/presentationml/2006/main">
  <p:tag name="RAINPROBLEM" val="ProblemBody"/>
</p:tagLst>
</file>

<file path=ppt/tags/tag323.xml><?xml version="1.0" encoding="utf-8"?>
<p:tagLst xmlns:p="http://schemas.openxmlformats.org/presentationml/2006/main">
  <p:tag name="PRODUCTVERSIONTIP3" val="PRODUCTVERSIONTIP3"/>
</p:tagLst>
</file>

<file path=ppt/tags/tag324.xml><?xml version="1.0" encoding="utf-8"?>
<p:tagLst xmlns:p="http://schemas.openxmlformats.org/presentationml/2006/main">
  <p:tag name="RAINPROBLEM" val="ProblemRemarkBoard"/>
</p:tagLst>
</file>

<file path=ppt/tags/tag325.xml><?xml version="1.0" encoding="utf-8"?>
<p:tagLst xmlns:p="http://schemas.openxmlformats.org/presentationml/2006/main">
  <p:tag name="PROBLEMREMARKTITLE" val="ProblemRemarkBoardTip"/>
</p:tagLst>
</file>

<file path=ppt/tags/tag326.xml><?xml version="1.0" encoding="utf-8"?>
<p:tagLst xmlns:p="http://schemas.openxmlformats.org/presentationml/2006/main">
  <p:tag name="RAINPROBLEM" val="ProblemRemark"/>
</p:tagLst>
</file>

<file path=ppt/tags/tag327.xml><?xml version="1.0" encoding="utf-8"?>
<p:tagLst xmlns:p="http://schemas.openxmlformats.org/presentationml/2006/main">
  <p:tag name="PROBLEMREMARKTITLE" val="ProblemRemarkBoardTitle"/>
</p:tagLst>
</file>

<file path=ppt/tags/tag328.xml><?xml version="1.0" encoding="utf-8"?>
<p:tagLst xmlns:p="http://schemas.openxmlformats.org/presentationml/2006/main">
  <p:tag name="PROBLEMREMARKTITLE" val="ProblemRemarkBoardTitle"/>
</p:tagLst>
</file>

<file path=ppt/tags/tag329.xml><?xml version="1.0" encoding="utf-8"?>
<p:tagLst xmlns:p="http://schemas.openxmlformats.org/presentationml/2006/main">
  <p:tag name="PROBLEMREMARKTITLE" val="ProblemRemarkBoardTitle"/>
</p:tagLst>
</file>

<file path=ppt/tags/tag33.xml><?xml version="1.0" encoding="utf-8"?>
<p:tagLst xmlns:p="http://schemas.openxmlformats.org/presentationml/2006/main">
  <p:tag name="RAINPROBLEMTYPE" val="ProblemTypeMarker"/>
</p:tagLst>
</file>

<file path=ppt/tags/tag330.xml><?xml version="1.0" encoding="utf-8"?>
<p:tagLst xmlns:p="http://schemas.openxmlformats.org/presentationml/2006/main">
  <p:tag name="PROBLEMREMARKTITLE" val="ProblemRemarkBoardTitle"/>
</p:tagLst>
</file>

<file path=ppt/tags/tag331.xml><?xml version="1.0" encoding="utf-8"?>
<p:tagLst xmlns:p="http://schemas.openxmlformats.org/presentationml/2006/main">
  <p:tag name="PROBLEMREMARKTITLE" val="ProblemRemarkBoardTitle"/>
</p:tagLst>
</file>

<file path=ppt/tags/tag332.xml><?xml version="1.0" encoding="utf-8"?>
<p:tagLst xmlns:p="http://schemas.openxmlformats.org/presentationml/2006/main">
  <p:tag name="PROBLEMREMARKTITLE" val="ProblemRemarkBoardTitle"/>
</p:tagLst>
</file>

<file path=ppt/tags/tag333.xml><?xml version="1.0" encoding="utf-8"?>
<p:tagLst xmlns:p="http://schemas.openxmlformats.org/presentationml/2006/main">
  <p:tag name="PROBLEMREMARKTITLE" val="ProblemRemarkBoardTitle"/>
</p:tagLst>
</file>

<file path=ppt/tags/tag334.xml><?xml version="1.0" encoding="utf-8"?>
<p:tagLst xmlns:p="http://schemas.openxmlformats.org/presentationml/2006/main">
  <p:tag name="PROBLEMREMARKTITLE" val="ProblemRemarkBoardTitle"/>
</p:tagLst>
</file>

<file path=ppt/tags/tag335.xml><?xml version="1.0" encoding="utf-8"?>
<p:tagLst xmlns:p="http://schemas.openxmlformats.org/presentationml/2006/main">
  <p:tag name="PROBLEMREMARKTITLE" val="ProblemRemarkBoardTitle"/>
</p:tagLst>
</file>

<file path=ppt/tags/tag336.xml><?xml version="1.0" encoding="utf-8"?>
<p:tagLst xmlns:p="http://schemas.openxmlformats.org/presentationml/2006/main">
  <p:tag name="PROBLEMREMARKTITLE" val="ProblemRemarkBoardTitle"/>
</p:tagLst>
</file>

<file path=ppt/tags/tag337.xml><?xml version="1.0" encoding="utf-8"?>
<p:tagLst xmlns:p="http://schemas.openxmlformats.org/presentationml/2006/main">
  <p:tag name="PROBLEMREMARKTITLE" val="ProblemRemarkBoardTitle"/>
</p:tagLst>
</file>

<file path=ppt/tags/tag338.xml><?xml version="1.0" encoding="utf-8"?>
<p:tagLst xmlns:p="http://schemas.openxmlformats.org/presentationml/2006/main">
  <p:tag name="PROBLEMREMARKTITLE" val="ProblemRemarkBoardTitle"/>
</p:tagLst>
</file>

<file path=ppt/tags/tag339.xml><?xml version="1.0" encoding="utf-8"?>
<p:tagLst xmlns:p="http://schemas.openxmlformats.org/presentationml/2006/main">
  <p:tag name="PROBLEMREMARKTITLE" val="ProblemRemarkBoardTitle"/>
</p:tagLst>
</file>

<file path=ppt/tags/tag34.xml><?xml version="1.0" encoding="utf-8"?>
<p:tagLst xmlns:p="http://schemas.openxmlformats.org/presentationml/2006/main">
  <p:tag name="RAINPROBLEM" val="ProblemSetting"/>
  <p:tag name="RAINPROBLEMTYPE" val="MultipleChoice"/>
</p:tagLst>
</file>

<file path=ppt/tags/tag340.xml><?xml version="1.0" encoding="utf-8"?>
<p:tagLst xmlns:p="http://schemas.openxmlformats.org/presentationml/2006/main">
  <p:tag name="PROBLEMREMARKTITLE" val="ProblemRemarkBoardTitle"/>
</p:tagLst>
</file>

<file path=ppt/tags/tag341.xml><?xml version="1.0" encoding="utf-8"?>
<p:tagLst xmlns:p="http://schemas.openxmlformats.org/presentationml/2006/main">
  <p:tag name="PROBLEMREMARKTITLE" val="ProblemRemarkBoardTitle"/>
</p:tagLst>
</file>

<file path=ppt/tags/tag342.xml><?xml version="1.0" encoding="utf-8"?>
<p:tagLst xmlns:p="http://schemas.openxmlformats.org/presentationml/2006/main">
  <p:tag name="PROBLEMREMARKTITLE" val="ProblemRemarkBoardTitle"/>
</p:tagLst>
</file>

<file path=ppt/tags/tag343.xml><?xml version="1.0" encoding="utf-8"?>
<p:tagLst xmlns:p="http://schemas.openxmlformats.org/presentationml/2006/main">
  <p:tag name="PROBLEMREMARKTITLE" val="ProblemRemarkBoardTitle"/>
</p:tagLst>
</file>

<file path=ppt/tags/tag344.xml><?xml version="1.0" encoding="utf-8"?>
<p:tagLst xmlns:p="http://schemas.openxmlformats.org/presentationml/2006/main">
  <p:tag name="PROBLEMREMARKTITLE" val="ProblemRemarkBoardTitle"/>
</p:tagLst>
</file>

<file path=ppt/tags/tag345.xml><?xml version="1.0" encoding="utf-8"?>
<p:tagLst xmlns:p="http://schemas.openxmlformats.org/presentationml/2006/main">
  <p:tag name="PROBLEMREMARKTITLE" val="ProblemRemarkBoardTitle"/>
</p:tagLst>
</file>

<file path=ppt/tags/tag346.xml><?xml version="1.0" encoding="utf-8"?>
<p:tagLst xmlns:p="http://schemas.openxmlformats.org/presentationml/2006/main">
  <p:tag name="PROBLEMREMARKTITLE" val="ProblemRemarkBoardTitle"/>
</p:tagLst>
</file>

<file path=ppt/tags/tag347.xml><?xml version="1.0" encoding="utf-8"?>
<p:tagLst xmlns:p="http://schemas.openxmlformats.org/presentationml/2006/main">
  <p:tag name="PROBLEMREMARKTITLE" val="ProblemRemarkBoardTitle"/>
</p:tagLst>
</file>

<file path=ppt/tags/tag348.xml><?xml version="1.0" encoding="utf-8"?>
<p:tagLst xmlns:p="http://schemas.openxmlformats.org/presentationml/2006/main">
  <p:tag name="PROBLEMREMARKTITLE" val="ProblemRemarkBoardTitle"/>
</p:tagLst>
</file>

<file path=ppt/tags/tag349.xml><?xml version="1.0" encoding="utf-8"?>
<p:tagLst xmlns:p="http://schemas.openxmlformats.org/presentationml/2006/main">
  <p:tag name="PROBLEMREMARKTITLE" val="ProblemRemarkBoardTitle"/>
</p:tagLst>
</file>

<file path=ppt/tags/tag35.xml><?xml version="1.0" encoding="utf-8"?>
<p:tagLst xmlns:p="http://schemas.openxmlformats.org/presentationml/2006/main">
  <p:tag name="RAINPROBLEM" val="MultipleChoice"/>
  <p:tag name="PROBLEMSCORE" val="5.0"/>
</p:tagLst>
</file>

<file path=ppt/tags/tag350.xml><?xml version="1.0" encoding="utf-8"?>
<p:tagLst xmlns:p="http://schemas.openxmlformats.org/presentationml/2006/main">
  <p:tag name="PROBLEMREMARKTITLE" val="ProblemRemarkBoardTitle"/>
</p:tagLst>
</file>

<file path=ppt/tags/tag351.xml><?xml version="1.0" encoding="utf-8"?>
<p:tagLst xmlns:p="http://schemas.openxmlformats.org/presentationml/2006/main">
  <p:tag name="PROBLEMREMARKTITLE" val="ProblemRemarkBoardTitle"/>
</p:tagLst>
</file>

<file path=ppt/tags/tag352.xml><?xml version="1.0" encoding="utf-8"?>
<p:tagLst xmlns:p="http://schemas.openxmlformats.org/presentationml/2006/main">
  <p:tag name="PROBLEMREMARKTITLE" val="ProblemRemarkBoardTitle"/>
</p:tagLst>
</file>

<file path=ppt/tags/tag353.xml><?xml version="1.0" encoding="utf-8"?>
<p:tagLst xmlns:p="http://schemas.openxmlformats.org/presentationml/2006/main">
  <p:tag name="PROBLEMREMARKTITLE" val="ProblemRemarkBoardTitle"/>
</p:tagLst>
</file>

<file path=ppt/tags/tag354.xml><?xml version="1.0" encoding="utf-8"?>
<p:tagLst xmlns:p="http://schemas.openxmlformats.org/presentationml/2006/main">
  <p:tag name="PROBLEMREMARKTITLE" val="ProblemRemarkBoardTitle"/>
</p:tagLst>
</file>

<file path=ppt/tags/tag355.xml><?xml version="1.0" encoding="utf-8"?>
<p:tagLst xmlns:p="http://schemas.openxmlformats.org/presentationml/2006/main">
  <p:tag name="PROBLEMREMARKTITLE" val="ProblemRemarkBoardTitle"/>
</p:tagLst>
</file>

<file path=ppt/tags/tag356.xml><?xml version="1.0" encoding="utf-8"?>
<p:tagLst xmlns:p="http://schemas.openxmlformats.org/presentationml/2006/main">
  <p:tag name="PROBLEMREMARKTITLE" val="ProblemRemarkBoardTitle"/>
</p:tagLst>
</file>

<file path=ppt/tags/tag357.xml><?xml version="1.0" encoding="utf-8"?>
<p:tagLst xmlns:p="http://schemas.openxmlformats.org/presentationml/2006/main">
  <p:tag name="PROBLEMREMARKTITLE" val="ProblemRemarkBoardTitle"/>
</p:tagLst>
</file>

<file path=ppt/tags/tag358.xml><?xml version="1.0" encoding="utf-8"?>
<p:tagLst xmlns:p="http://schemas.openxmlformats.org/presentationml/2006/main">
  <p:tag name="PROBLEMREMARKTITLE" val="ProblemRemarkBoardTitle"/>
</p:tagLst>
</file>

<file path=ppt/tags/tag359.xml><?xml version="1.0" encoding="utf-8"?>
<p:tagLst xmlns:p="http://schemas.openxmlformats.org/presentationml/2006/main">
  <p:tag name="PROBLEMREMARKTITLE" val="ProblemRemarkBoardTitle"/>
</p:tagLst>
</file>

<file path=ppt/tags/tag36.xml><?xml version="1.0" encoding="utf-8"?>
<p:tagLst xmlns:p="http://schemas.openxmlformats.org/presentationml/2006/main">
  <p:tag name="RAINPROBLEM" val="ProblemBody"/>
</p:tagLst>
</file>

<file path=ppt/tags/tag360.xml><?xml version="1.0" encoding="utf-8"?>
<p:tagLst xmlns:p="http://schemas.openxmlformats.org/presentationml/2006/main">
  <p:tag name="PROBLEMREMARKTITLE" val="ProblemRemarkBoardTitle"/>
</p:tagLst>
</file>

<file path=ppt/tags/tag361.xml><?xml version="1.0" encoding="utf-8"?>
<p:tagLst xmlns:p="http://schemas.openxmlformats.org/presentationml/2006/main">
  <p:tag name="PROBLEMREMARKTITLE" val="ProblemRemarkBoardTitle"/>
</p:tagLst>
</file>

<file path=ppt/tags/tag362.xml><?xml version="1.0" encoding="utf-8"?>
<p:tagLst xmlns:p="http://schemas.openxmlformats.org/presentationml/2006/main">
  <p:tag name="PROBLEMREMARKTITLE" val="ProblemRemarkBoardTitle"/>
</p:tagLst>
</file>

<file path=ppt/tags/tag363.xml><?xml version="1.0" encoding="utf-8"?>
<p:tagLst xmlns:p="http://schemas.openxmlformats.org/presentationml/2006/main">
  <p:tag name="PROBLEMREMARKTITLE" val="ProblemRemarkBoardTitle"/>
</p:tagLst>
</file>

<file path=ppt/tags/tag364.xml><?xml version="1.0" encoding="utf-8"?>
<p:tagLst xmlns:p="http://schemas.openxmlformats.org/presentationml/2006/main">
  <p:tag name="PROBLEMREMARKTITLE" val="ProblemRemarkBoardTitle"/>
</p:tagLst>
</file>

<file path=ppt/tags/tag365.xml><?xml version="1.0" encoding="utf-8"?>
<p:tagLst xmlns:p="http://schemas.openxmlformats.org/presentationml/2006/main">
  <p:tag name="PROBLEMREMARKTITLE" val="ProblemRemarkBoardTitle"/>
</p:tagLst>
</file>

<file path=ppt/tags/tag366.xml><?xml version="1.0" encoding="utf-8"?>
<p:tagLst xmlns:p="http://schemas.openxmlformats.org/presentationml/2006/main">
  <p:tag name="PROBLEMREMARKTITLE" val="ProblemRemarkBoardTitle"/>
</p:tagLst>
</file>

<file path=ppt/tags/tag367.xml><?xml version="1.0" encoding="utf-8"?>
<p:tagLst xmlns:p="http://schemas.openxmlformats.org/presentationml/2006/main">
  <p:tag name="PROBLEMREMARKTITLE" val="ProblemRemarkBoardTitle"/>
</p:tagLst>
</file>

<file path=ppt/tags/tag368.xml><?xml version="1.0" encoding="utf-8"?>
<p:tagLst xmlns:p="http://schemas.openxmlformats.org/presentationml/2006/main">
  <p:tag name="PROBLEMREMARKTITLE" val="ProblemRemarkBoardTitle"/>
</p:tagLst>
</file>

<file path=ppt/tags/tag369.xml><?xml version="1.0" encoding="utf-8"?>
<p:tagLst xmlns:p="http://schemas.openxmlformats.org/presentationml/2006/main">
  <p:tag name="PROBLEMREMARKTITLE" val="ProblemRemarkBoardTitle"/>
</p:tagLst>
</file>

<file path=ppt/tags/tag37.xml><?xml version="1.0" encoding="utf-8"?>
<p:tagLst xmlns:p="http://schemas.openxmlformats.org/presentationml/2006/main">
  <p:tag name="RAINPROBLEM" val="ProblemItem"/>
</p:tagLst>
</file>

<file path=ppt/tags/tag370.xml><?xml version="1.0" encoding="utf-8"?>
<p:tagLst xmlns:p="http://schemas.openxmlformats.org/presentationml/2006/main">
  <p:tag name="PROBLEMREMARKTITLE" val="ProblemRemarkBoardTitle"/>
</p:tagLst>
</file>

<file path=ppt/tags/tag371.xml><?xml version="1.0" encoding="utf-8"?>
<p:tagLst xmlns:p="http://schemas.openxmlformats.org/presentationml/2006/main">
  <p:tag name="PROBLEMREMARKTITLE" val="ProblemRemarkBoardTitle"/>
</p:tagLst>
</file>

<file path=ppt/tags/tag372.xml><?xml version="1.0" encoding="utf-8"?>
<p:tagLst xmlns:p="http://schemas.openxmlformats.org/presentationml/2006/main">
  <p:tag name="PROBLEMREMARKTITLE" val="ProblemRemarkBoardTitle"/>
</p:tagLst>
</file>

<file path=ppt/tags/tag373.xml><?xml version="1.0" encoding="utf-8"?>
<p:tagLst xmlns:p="http://schemas.openxmlformats.org/presentationml/2006/main">
  <p:tag name="PROBLEMREMARKTITLE" val="ProblemRemarkBoardTitle"/>
</p:tagLst>
</file>

<file path=ppt/tags/tag374.xml><?xml version="1.0" encoding="utf-8"?>
<p:tagLst xmlns:p="http://schemas.openxmlformats.org/presentationml/2006/main">
  <p:tag name="PROBLEMREMARKTITLE" val="ProblemRemarkBoardTitle"/>
</p:tagLst>
</file>

<file path=ppt/tags/tag375.xml><?xml version="1.0" encoding="utf-8"?>
<p:tagLst xmlns:p="http://schemas.openxmlformats.org/presentationml/2006/main">
  <p:tag name="PROBLEMREMARKTITLE" val="ProblemRemarkBoardTitle"/>
</p:tagLst>
</file>

<file path=ppt/tags/tag376.xml><?xml version="1.0" encoding="utf-8"?>
<p:tagLst xmlns:p="http://schemas.openxmlformats.org/presentationml/2006/main">
  <p:tag name="PROBLEMREMARKTITLE" val="ProblemRemarkBoardTitle"/>
</p:tagLst>
</file>

<file path=ppt/tags/tag377.xml><?xml version="1.0" encoding="utf-8"?>
<p:tagLst xmlns:p="http://schemas.openxmlformats.org/presentationml/2006/main">
  <p:tag name="PROBLEMREMARKTITLE" val="ProblemRemarkBoardTitle"/>
</p:tagLst>
</file>

<file path=ppt/tags/tag378.xml><?xml version="1.0" encoding="utf-8"?>
<p:tagLst xmlns:p="http://schemas.openxmlformats.org/presentationml/2006/main">
  <p:tag name="PROBLEMREMARKTITLE" val="ProblemRemarkBoardTitle"/>
</p:tagLst>
</file>

<file path=ppt/tags/tag379.xml><?xml version="1.0" encoding="utf-8"?>
<p:tagLst xmlns:p="http://schemas.openxmlformats.org/presentationml/2006/main">
  <p:tag name="PROBLEMREMARKTITLE" val="ProblemRemarkBoardTitle"/>
</p:tagLst>
</file>

<file path=ppt/tags/tag3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80.xml><?xml version="1.0" encoding="utf-8"?>
<p:tagLst xmlns:p="http://schemas.openxmlformats.org/presentationml/2006/main">
  <p:tag name="PROBLEMREMARKTITLE" val="ProblemRemarkBoardTitle"/>
</p:tagLst>
</file>

<file path=ppt/tags/tag381.xml><?xml version="1.0" encoding="utf-8"?>
<p:tagLst xmlns:p="http://schemas.openxmlformats.org/presentationml/2006/main">
  <p:tag name="PROBLEMREMARKTITLE" val="ProblemRemarkBoardTitle"/>
</p:tagLst>
</file>

<file path=ppt/tags/tag382.xml><?xml version="1.0" encoding="utf-8"?>
<p:tagLst xmlns:p="http://schemas.openxmlformats.org/presentationml/2006/main">
  <p:tag name="PROBLEMREMARKTITLE" val="ProblemRemarkBoardTitle"/>
</p:tagLst>
</file>

<file path=ppt/tags/tag383.xml><?xml version="1.0" encoding="utf-8"?>
<p:tagLst xmlns:p="http://schemas.openxmlformats.org/presentationml/2006/main">
  <p:tag name="PROBLEMREMARKTITLE" val="ProblemRemarkBoardTitle"/>
</p:tagLst>
</file>

<file path=ppt/tags/tag384.xml><?xml version="1.0" encoding="utf-8"?>
<p:tagLst xmlns:p="http://schemas.openxmlformats.org/presentationml/2006/main">
  <p:tag name="PROBLEMREMARKTITLE" val="ProblemRemarkBoardTitle"/>
</p:tagLst>
</file>

<file path=ppt/tags/tag385.xml><?xml version="1.0" encoding="utf-8"?>
<p:tagLst xmlns:p="http://schemas.openxmlformats.org/presentationml/2006/main">
  <p:tag name="PROBLEMREMARKTITLE" val="ProblemRemarkBoardTitle"/>
</p:tagLst>
</file>

<file path=ppt/tags/tag386.xml><?xml version="1.0" encoding="utf-8"?>
<p:tagLst xmlns:p="http://schemas.openxmlformats.org/presentationml/2006/main">
  <p:tag name="PROBLEMREMARKTITLE" val="ProblemRemarkBoardTitle"/>
</p:tagLst>
</file>

<file path=ppt/tags/tag387.xml><?xml version="1.0" encoding="utf-8"?>
<p:tagLst xmlns:p="http://schemas.openxmlformats.org/presentationml/2006/main">
  <p:tag name="RAINPROBLEMTYPE" val="ProblemTypeMarker"/>
</p:tagLst>
</file>

<file path=ppt/tags/tag388.xml><?xml version="1.0" encoding="utf-8"?>
<p:tagLst xmlns:p="http://schemas.openxmlformats.org/presentationml/2006/main">
  <p:tag name="RAINPROBLEMTYPE" val="ProblemTypeMarker"/>
</p:tagLst>
</file>

<file path=ppt/tags/tag389.xml><?xml version="1.0" encoding="utf-8"?>
<p:tagLst xmlns:p="http://schemas.openxmlformats.org/presentationml/2006/main">
  <p:tag name="RAINPROBLEMTYPE" val="ProblemTypeMarker"/>
</p:tagLst>
</file>

<file path=ppt/tags/tag39.xml><?xml version="1.0" encoding="utf-8"?>
<p:tagLst xmlns:p="http://schemas.openxmlformats.org/presentationml/2006/main">
  <p:tag name="RAINPROBLEM" val="ProblemItem"/>
</p:tagLst>
</file>

<file path=ppt/tags/tag390.xml><?xml version="1.0" encoding="utf-8"?>
<p:tagLst xmlns:p="http://schemas.openxmlformats.org/presentationml/2006/main">
  <p:tag name="RAINPROBLEMTYPE" val="ProblemTypeMarker"/>
</p:tagLst>
</file>

<file path=ppt/tags/tag391.xml><?xml version="1.0" encoding="utf-8"?>
<p:tagLst xmlns:p="http://schemas.openxmlformats.org/presentationml/2006/main">
  <p:tag name="RAINPROBLEMTYPE" val="ProblemTypeMarker"/>
</p:tagLst>
</file>

<file path=ppt/tags/tag392.xml><?xml version="1.0" encoding="utf-8"?>
<p:tagLst xmlns:p="http://schemas.openxmlformats.org/presentationml/2006/main">
  <p:tag name="PROBLEMREMARKTITLE" val="ProblemRemarkBoardTitle"/>
</p:tagLst>
</file>

<file path=ppt/tags/tag393.xml><?xml version="1.0" encoding="utf-8"?>
<p:tagLst xmlns:p="http://schemas.openxmlformats.org/presentationml/2006/main">
  <p:tag name="PROBLEMREMARKTITLE" val="ProblemRemarkBoardTitle"/>
</p:tagLst>
</file>

<file path=ppt/tags/tag394.xml><?xml version="1.0" encoding="utf-8"?>
<p:tagLst xmlns:p="http://schemas.openxmlformats.org/presentationml/2006/main">
  <p:tag name="PROBLEMREMARKTITLE" val="ProblemRemarkBoardTitle"/>
</p:tagLst>
</file>

<file path=ppt/tags/tag395.xml><?xml version="1.0" encoding="utf-8"?>
<p:tagLst xmlns:p="http://schemas.openxmlformats.org/presentationml/2006/main">
  <p:tag name="PROBLEMREMARKTITLE" val="ProblemRemarkBoardTitle"/>
</p:tagLst>
</file>

<file path=ppt/tags/tag396.xml><?xml version="1.0" encoding="utf-8"?>
<p:tagLst xmlns:p="http://schemas.openxmlformats.org/presentationml/2006/main">
  <p:tag name="RAINPROBLEM" val="ProblemSetting"/>
  <p:tag name="RAINPROBLEMTYPE" val="FillBlank"/>
</p:tagLst>
</file>

<file path=ppt/tags/tag397.xml><?xml version="1.0" encoding="utf-8"?>
<p:tagLst xmlns:p="http://schemas.openxmlformats.org/presentationml/2006/main">
  <p:tag name="RAINPROBLEM" val="FillBlank"/>
  <p:tag name="PROBLEMSCORE" val="6.0"/>
  <p:tag name="PROBLEMBLANK" val="[{&quot;Num&quot;:1,&quot;Score&quot;:2.0,&quot;Answers&quot;:[&quot;10&quot;],&quot;CaseSensitive&quot;:false,&quot;FuzzyMatch&quot;:false},{&quot;Num&quot;:2,&quot;Score&quot;:2.0,&quot;Answers&quot;:[&quot;7&quot;],&quot;CaseSensitive&quot;:false,&quot;FuzzyMatch&quot;:false},{&quot;Num&quot;:3,&quot;Score&quot;:2.0,&quot;Answers&quot;:[&quot;11&quot;],&quot;CaseSensitive&quot;:false,&quot;FuzzyMatch&quot;:false}]"/>
  <p:tag name="PROBLEMHASREMARK" val="True"/>
  <p:tag name="PROBLEMREMARK" val="主存容量为256M字=228，&#13;Cache容量为256K字=218，&#13;每块的大小为2K个字=211。&#13;即块内地址为11位，故Cache块号为7位。&#13;主存区号位数=28-18=10位"/>
</p:tagLst>
</file>

<file path=ppt/tags/tag398.xml><?xml version="1.0" encoding="utf-8"?>
<p:tagLst xmlns:p="http://schemas.openxmlformats.org/presentationml/2006/main">
  <p:tag name="RAINPROBLEM" val="ProblemBody"/>
</p:tagLst>
</file>

<file path=ppt/tags/tag399.xml><?xml version="1.0" encoding="utf-8"?>
<p:tagLst xmlns:p="http://schemas.openxmlformats.org/presentationml/2006/main">
  <p:tag name="PRODUCTVERSIONTIP3" val="PRODUCTVERSIONTIP3"/>
</p:tagLst>
</file>

<file path=ppt/tags/tag4.xml><?xml version="1.0" encoding="utf-8"?>
<p:tagLst xmlns:p="http://schemas.openxmlformats.org/presentationml/2006/main">
  <p:tag name="RAINPROBLEM" val="ProblemBody"/>
</p:tagLst>
</file>

<file path=ppt/tags/tag4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00.xml><?xml version="1.0" encoding="utf-8"?>
<p:tagLst xmlns:p="http://schemas.openxmlformats.org/presentationml/2006/main">
  <p:tag name="RAINPROBLEMTYPE" val="ProblemTypeMarker"/>
</p:tagLst>
</file>

<file path=ppt/tags/tag401.xml><?xml version="1.0" encoding="utf-8"?>
<p:tagLst xmlns:p="http://schemas.openxmlformats.org/presentationml/2006/main">
  <p:tag name="RAINPROBLEMTYPE" val="ProblemTypeMarker"/>
</p:tagLst>
</file>

<file path=ppt/tags/tag402.xml><?xml version="1.0" encoding="utf-8"?>
<p:tagLst xmlns:p="http://schemas.openxmlformats.org/presentationml/2006/main">
  <p:tag name="RAINPROBLEMTYPE" val="ProblemTypeMarker"/>
</p:tagLst>
</file>

<file path=ppt/tags/tag403.xml><?xml version="1.0" encoding="utf-8"?>
<p:tagLst xmlns:p="http://schemas.openxmlformats.org/presentationml/2006/main">
  <p:tag name="RAINPROBLEMTYPE" val="ProblemTypeMarker"/>
</p:tagLst>
</file>

<file path=ppt/tags/tag404.xml><?xml version="1.0" encoding="utf-8"?>
<p:tagLst xmlns:p="http://schemas.openxmlformats.org/presentationml/2006/main">
  <p:tag name="RAINPROBLEMTYPE" val="ProblemTypeMarker"/>
</p:tagLst>
</file>

<file path=ppt/tags/tag405.xml><?xml version="1.0" encoding="utf-8"?>
<p:tagLst xmlns:p="http://schemas.openxmlformats.org/presentationml/2006/main">
  <p:tag name="RAINPROBLEM" val="ProblemSetting"/>
  <p:tag name="RAINPROBLEMTYPE" val="FillBlank"/>
</p:tagLst>
</file>

<file path=ppt/tags/tag406.xml><?xml version="1.0" encoding="utf-8"?>
<p:tagLst xmlns:p="http://schemas.openxmlformats.org/presentationml/2006/main">
  <p:tag name="RAINPROBLEM" val="FillBlank"/>
  <p:tag name="PROBLEMSCORE" val="9.0"/>
  <p:tag name="PROBLEMBLANK" val="[{&quot;Num&quot;:1,&quot;Score&quot;:2.0,&quot;Answers&quot;:[&quot;10&quot;],&quot;CaseSensitive&quot;:false,&quot;FuzzyMatch&quot;:false},{&quot;Num&quot;:2,&quot;Score&quot;:2.0,&quot;Answers&quot;:[&quot;4&quot;],&quot;CaseSensitive&quot;:false,&quot;FuzzyMatch&quot;:false},{&quot;Num&quot;:3,&quot;Score&quot;:2.0,&quot;Answers&quot;:[&quot;3&quot;],&quot;CaseSensitive&quot;:false,&quot;FuzzyMatch&quot;:false},{&quot;Num&quot;:4,&quot;Score&quot;:3.0,&quot;Answers&quot;:[&quot;11&quot;],&quot;CaseSensitive&quot;:false,&quot;FuzzyMatch&quot;:false}]"/>
</p:tagLst>
</file>

<file path=ppt/tags/tag41.xml><?xml version="1.0" encoding="utf-8"?>
<p:tagLst xmlns:p="http://schemas.openxmlformats.org/presentationml/2006/main">
  <p:tag name="RAINPROBLEM" val="ProblemItem"/>
</p:tagLst>
</file>

<file path=ppt/tags/tag42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3.xml><?xml version="1.0" encoding="utf-8"?>
<p:tagLst xmlns:p="http://schemas.openxmlformats.org/presentationml/2006/main">
  <p:tag name="RAINPROBLEM" val="ProblemItem"/>
</p:tagLst>
</file>

<file path=ppt/tags/tag4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5.xml><?xml version="1.0" encoding="utf-8"?>
<p:tagLst xmlns:p="http://schemas.openxmlformats.org/presentationml/2006/main">
  <p:tag name="RAINPROBLEMTYPE" val="ProblemTypeMarker"/>
</p:tagLst>
</file>

<file path=ppt/tags/tag46.xml><?xml version="1.0" encoding="utf-8"?>
<p:tagLst xmlns:p="http://schemas.openxmlformats.org/presentationml/2006/main">
  <p:tag name="RAINPROBLEMTYPE" val="ProblemTypeMarker"/>
</p:tagLst>
</file>

<file path=ppt/tags/tag47.xml><?xml version="1.0" encoding="utf-8"?>
<p:tagLst xmlns:p="http://schemas.openxmlformats.org/presentationml/2006/main">
  <p:tag name="RAINPROBLEMTYPE" val="ProblemTypeMarker"/>
</p:tagLst>
</file>

<file path=ppt/tags/tag48.xml><?xml version="1.0" encoding="utf-8"?>
<p:tagLst xmlns:p="http://schemas.openxmlformats.org/presentationml/2006/main">
  <p:tag name="RAINPROBLEMTYPE" val="ProblemTypeMarker"/>
</p:tagLst>
</file>

<file path=ppt/tags/tag49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" val="ProblemItem"/>
</p:tagLst>
</file>

<file path=ppt/tags/tag50.xml><?xml version="1.0" encoding="utf-8"?>
<p:tagLst xmlns:p="http://schemas.openxmlformats.org/presentationml/2006/main">
  <p:tag name="RAINPROBLEM" val="ProblemSetting"/>
  <p:tag name="RAINPROBLEMTYPE" val="MultipleChoice"/>
</p:tagLst>
</file>

<file path=ppt/tags/tag51.xml><?xml version="1.0" encoding="utf-8"?>
<p:tagLst xmlns:p="http://schemas.openxmlformats.org/presentationml/2006/main">
  <p:tag name="RAINPROBLEM" val="MultipleChoice"/>
  <p:tag name="PROBLEMSCORE" val="5.0"/>
</p:tagLst>
</file>

<file path=ppt/tags/tag52.xml><?xml version="1.0" encoding="utf-8"?>
<p:tagLst xmlns:p="http://schemas.openxmlformats.org/presentationml/2006/main">
  <p:tag name="RAINPROBLEM" val="ProblemBody"/>
</p:tagLst>
</file>

<file path=ppt/tags/tag53.xml><?xml version="1.0" encoding="utf-8"?>
<p:tagLst xmlns:p="http://schemas.openxmlformats.org/presentationml/2006/main">
  <p:tag name="RAINPROBLEM" val="ProblemItem"/>
</p:tagLst>
</file>

<file path=ppt/tags/tag5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55.xml><?xml version="1.0" encoding="utf-8"?>
<p:tagLst xmlns:p="http://schemas.openxmlformats.org/presentationml/2006/main">
  <p:tag name="RAINPROBLEM" val="ProblemItem"/>
</p:tagLst>
</file>

<file path=ppt/tags/tag5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7.xml><?xml version="1.0" encoding="utf-8"?>
<p:tagLst xmlns:p="http://schemas.openxmlformats.org/presentationml/2006/main">
  <p:tag name="RAINPROBLEM" val="ProblemItem"/>
</p:tagLst>
</file>

<file path=ppt/tags/tag5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9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1.xml><?xml version="1.0" encoding="utf-8"?>
<p:tagLst xmlns:p="http://schemas.openxmlformats.org/presentationml/2006/main">
  <p:tag name="RAINPROBLEMTYPE" val="ProblemTypeMarker"/>
</p:tagLst>
</file>

<file path=ppt/tags/tag62.xml><?xml version="1.0" encoding="utf-8"?>
<p:tagLst xmlns:p="http://schemas.openxmlformats.org/presentationml/2006/main">
  <p:tag name="RAINPROBLEMTYPE" val="ProblemTypeMarker"/>
</p:tagLst>
</file>

<file path=ppt/tags/tag63.xml><?xml version="1.0" encoding="utf-8"?>
<p:tagLst xmlns:p="http://schemas.openxmlformats.org/presentationml/2006/main">
  <p:tag name="RAINPROBLEMTYPE" val="ProblemTypeMarker"/>
</p:tagLst>
</file>

<file path=ppt/tags/tag64.xml><?xml version="1.0" encoding="utf-8"?>
<p:tagLst xmlns:p="http://schemas.openxmlformats.org/presentationml/2006/main">
  <p:tag name="RAINPROBLEMTYPE" val="ProblemTypeMarker"/>
</p:tagLst>
</file>

<file path=ppt/tags/tag65.xml><?xml version="1.0" encoding="utf-8"?>
<p:tagLst xmlns:p="http://schemas.openxmlformats.org/presentationml/2006/main">
  <p:tag name="RAINPROBLEMTYPE" val="ProblemTypeMarker"/>
</p:tagLst>
</file>

<file path=ppt/tags/tag66.xml><?xml version="1.0" encoding="utf-8"?>
<p:tagLst xmlns:p="http://schemas.openxmlformats.org/presentationml/2006/main">
  <p:tag name="RAINPROBLEM" val="ProblemSetting"/>
  <p:tag name="RAINPROBLEMTYPE" val="MultipleChoice"/>
</p:tagLst>
</file>

<file path=ppt/tags/tag67.xml><?xml version="1.0" encoding="utf-8"?>
<p:tagLst xmlns:p="http://schemas.openxmlformats.org/presentationml/2006/main">
  <p:tag name="RAINPROBLEM" val="MultipleChoice"/>
  <p:tag name="PROBLEMSCORE" val="5.0"/>
</p:tagLst>
</file>

<file path=ppt/tags/tag68.xml><?xml version="1.0" encoding="utf-8"?>
<p:tagLst xmlns:p="http://schemas.openxmlformats.org/presentationml/2006/main">
  <p:tag name="RAINPROBLEM" val="ProblemBody"/>
</p:tagLst>
</file>

<file path=ppt/tags/tag69.xml><?xml version="1.0" encoding="utf-8"?>
<p:tagLst xmlns:p="http://schemas.openxmlformats.org/presentationml/2006/main">
  <p:tag name="RAINPROBLEM" val="ProblemItem"/>
</p:tagLst>
</file>

<file path=ppt/tags/tag7.xml><?xml version="1.0" encoding="utf-8"?>
<p:tagLst xmlns:p="http://schemas.openxmlformats.org/presentationml/2006/main">
  <p:tag name="RAINPROBLEM" val="ProblemItem"/>
</p:tagLst>
</file>

<file path=ppt/tags/tag7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1.xml><?xml version="1.0" encoding="utf-8"?>
<p:tagLst xmlns:p="http://schemas.openxmlformats.org/presentationml/2006/main">
  <p:tag name="RAINPROBLEM" val="ProblemItem"/>
</p:tagLst>
</file>

<file path=ppt/tags/tag7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3.xml><?xml version="1.0" encoding="utf-8"?>
<p:tagLst xmlns:p="http://schemas.openxmlformats.org/presentationml/2006/main">
  <p:tag name="RAINPROBLEM" val="ProblemItem"/>
</p:tagLst>
</file>

<file path=ppt/tags/tag7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75.xml><?xml version="1.0" encoding="utf-8"?>
<p:tagLst xmlns:p="http://schemas.openxmlformats.org/presentationml/2006/main">
  <p:tag name="RAINPROBLEM" val="ProblemItem"/>
</p:tagLst>
</file>

<file path=ppt/tags/tag7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7.xml><?xml version="1.0" encoding="utf-8"?>
<p:tagLst xmlns:p="http://schemas.openxmlformats.org/presentationml/2006/main">
  <p:tag name="RAINPROBLEMTYPE" val="ProblemTypeMarker"/>
</p:tagLst>
</file>

<file path=ppt/tags/tag78.xml><?xml version="1.0" encoding="utf-8"?>
<p:tagLst xmlns:p="http://schemas.openxmlformats.org/presentationml/2006/main">
  <p:tag name="RAINPROBLEMTYPE" val="ProblemTypeMarker"/>
</p:tagLst>
</file>

<file path=ppt/tags/tag79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80.xml><?xml version="1.0" encoding="utf-8"?>
<p:tagLst xmlns:p="http://schemas.openxmlformats.org/presentationml/2006/main">
  <p:tag name="RAINPROBLEMTYPE" val="ProblemTypeMarker"/>
</p:tagLst>
</file>

<file path=ppt/tags/tag81.xml><?xml version="1.0" encoding="utf-8"?>
<p:tagLst xmlns:p="http://schemas.openxmlformats.org/presentationml/2006/main">
  <p:tag name="RAINPROBLEMTYPE" val="ProblemTypeMarker"/>
</p:tagLst>
</file>

<file path=ppt/tags/tag82.xml><?xml version="1.0" encoding="utf-8"?>
<p:tagLst xmlns:p="http://schemas.openxmlformats.org/presentationml/2006/main">
  <p:tag name="RAINPROBLEM" val="ProblemSetting"/>
  <p:tag name="RAINPROBLEMTYPE" val="MultipleChoice"/>
</p:tagLst>
</file>

<file path=ppt/tags/tag83.xml><?xml version="1.0" encoding="utf-8"?>
<p:tagLst xmlns:p="http://schemas.openxmlformats.org/presentationml/2006/main">
  <p:tag name="RAINPROBLEM" val="MultipleChoice"/>
  <p:tag name="PROBLEMSCORE" val="5.0"/>
</p:tagLst>
</file>

<file path=ppt/tags/tag84.xml><?xml version="1.0" encoding="utf-8"?>
<p:tagLst xmlns:p="http://schemas.openxmlformats.org/presentationml/2006/main">
  <p:tag name="RAINPROBLEM" val="ProblemBody"/>
</p:tagLst>
</file>

<file path=ppt/tags/tag85.xml><?xml version="1.0" encoding="utf-8"?>
<p:tagLst xmlns:p="http://schemas.openxmlformats.org/presentationml/2006/main">
  <p:tag name="PRODUCTVERSIONTIP3" val="PRODUCTVERSIONTIP3"/>
</p:tagLst>
</file>

<file path=ppt/tags/tag86.xml><?xml version="1.0" encoding="utf-8"?>
<p:tagLst xmlns:p="http://schemas.openxmlformats.org/presentationml/2006/main">
  <p:tag name="RAINPROBLEM" val="ProblemRemarkBoard"/>
</p:tagLst>
</file>

<file path=ppt/tags/tag87.xml><?xml version="1.0" encoding="utf-8"?>
<p:tagLst xmlns:p="http://schemas.openxmlformats.org/presentationml/2006/main">
  <p:tag name="PROBLEMREMARKTITLE" val="ProblemRemarkBoardTip"/>
</p:tagLst>
</file>

<file path=ppt/tags/tag88.xml><?xml version="1.0" encoding="utf-8"?>
<p:tagLst xmlns:p="http://schemas.openxmlformats.org/presentationml/2006/main">
  <p:tag name="RAINPROBLEM" val="ProblemRemark"/>
</p:tagLst>
</file>

<file path=ppt/tags/tag89.xml><?xml version="1.0" encoding="utf-8"?>
<p:tagLst xmlns:p="http://schemas.openxmlformats.org/presentationml/2006/main">
  <p:tag name="RAINPROBLEMTYPE" val="ProblemTypeMarker"/>
</p:tagLst>
</file>

<file path=ppt/tags/tag9.xml><?xml version="1.0" encoding="utf-8"?>
<p:tagLst xmlns:p="http://schemas.openxmlformats.org/presentationml/2006/main">
  <p:tag name="RAINPROBLEM" val="ProblemItem"/>
</p:tagLst>
</file>

<file path=ppt/tags/tag90.xml><?xml version="1.0" encoding="utf-8"?>
<p:tagLst xmlns:p="http://schemas.openxmlformats.org/presentationml/2006/main">
  <p:tag name="RAINPROBLEMTYPE" val="ProblemTypeMarker"/>
</p:tagLst>
</file>

<file path=ppt/tags/tag91.xml><?xml version="1.0" encoding="utf-8"?>
<p:tagLst xmlns:p="http://schemas.openxmlformats.org/presentationml/2006/main">
  <p:tag name="RAINPROBLEMTYPE" val="ProblemTypeMarker"/>
</p:tagLst>
</file>

<file path=ppt/tags/tag92.xml><?xml version="1.0" encoding="utf-8"?>
<p:tagLst xmlns:p="http://schemas.openxmlformats.org/presentationml/2006/main">
  <p:tag name="RAINPROBLEMTYPE" val="ProblemTypeMarker"/>
</p:tagLst>
</file>

<file path=ppt/tags/tag93.xml><?xml version="1.0" encoding="utf-8"?>
<p:tagLst xmlns:p="http://schemas.openxmlformats.org/presentationml/2006/main">
  <p:tag name="RAINPROBLEMTYPE" val="ProblemTypeMarker"/>
</p:tagLst>
</file>

<file path=ppt/tags/tag94.xml><?xml version="1.0" encoding="utf-8"?>
<p:tagLst xmlns:p="http://schemas.openxmlformats.org/presentationml/2006/main">
  <p:tag name="PROBLEMREMARKTITLE" val="ProblemRemarkBoardTitle"/>
</p:tagLst>
</file>

<file path=ppt/tags/tag95.xml><?xml version="1.0" encoding="utf-8"?>
<p:tagLst xmlns:p="http://schemas.openxmlformats.org/presentationml/2006/main">
  <p:tag name="PROBLEMREMARKTITLE" val="ProblemRemarkBoardTitle"/>
</p:tagLst>
</file>

<file path=ppt/tags/tag96.xml><?xml version="1.0" encoding="utf-8"?>
<p:tagLst xmlns:p="http://schemas.openxmlformats.org/presentationml/2006/main">
  <p:tag name="PROBLEMREMARKTITLE" val="ProblemRemarkBoardTitle"/>
</p:tagLst>
</file>

<file path=ppt/tags/tag97.xml><?xml version="1.0" encoding="utf-8"?>
<p:tagLst xmlns:p="http://schemas.openxmlformats.org/presentationml/2006/main">
  <p:tag name="PROBLEMREMARKTITLE" val="ProblemRemarkBoardTitle"/>
</p:tagLst>
</file>

<file path=ppt/tags/tag98.xml><?xml version="1.0" encoding="utf-8"?>
<p:tagLst xmlns:p="http://schemas.openxmlformats.org/presentationml/2006/main">
  <p:tag name="RAINPROBLEM" val="ProblemSetting"/>
  <p:tag name="RAINPROBLEMTYPE" val="FillBlank"/>
</p:tagLst>
</file>

<file path=ppt/tags/tag99.xml><?xml version="1.0" encoding="utf-8"?>
<p:tagLst xmlns:p="http://schemas.openxmlformats.org/presentationml/2006/main">
  <p:tag name="RAINPROBLEM" val="FillBlank"/>
  <p:tag name="PROBLEMSCORE" val="10.0"/>
  <p:tag name="PROBLEMBLANK" val="[{&quot;Num&quot;:1,&quot;Score&quot;:3.0,&quot;Answers&quot;:[&quot;2&quot;],&quot;CaseSensitive&quot;:false,&quot;FuzzyMatch&quot;:false},{&quot;Num&quot;:2,&quot;Score&quot;:3.0,&quot;Answers&quot;:[&quot;8&quot;],&quot;CaseSensitive&quot;:false,&quot;FuzzyMatch&quot;:false},{&quot;Num&quot;:3,&quot;Score&quot;:4.0,&quot;Answers&quot;:[&quot;16&quot;],&quot;CaseSensitive&quot;:false,&quot;FuzzyMatch&quot;:false}]"/>
  <p:tag name="PROBLEMBLANKKEYWORD" val="填空"/>
  <p:tag name="PROBLEMHASREMARK" val="True"/>
  <p:tag name="PROBLEMREMARK" val="【解】&#13;（1） 需要内存条数量：&#13;          16GB/(2G×32位)=2&#13;（2） 每个内存条需要DRAM数量：&#13;           2G×32位/(512M×16位)=8&#13;（3） 主存需要DRAM的数量：&#13;           2×8=1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2899</Words>
  <Application>WPS 演示</Application>
  <PresentationFormat>宽屏</PresentationFormat>
  <Paragraphs>379</Paragraphs>
  <Slides>13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Office 主题​​</vt:lpstr>
      <vt:lpstr>Paint.Picture</vt:lpstr>
      <vt:lpstr>Paint.Picture</vt:lpstr>
      <vt:lpstr>计组B--第3章 课堂测验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陈宏</cp:lastModifiedBy>
  <cp:revision>95</cp:revision>
  <dcterms:created xsi:type="dcterms:W3CDTF">2019-06-19T02:08:00Z</dcterms:created>
  <dcterms:modified xsi:type="dcterms:W3CDTF">2020-12-14T03:42:34Z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