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0" r:id="rId6"/>
    <p:sldId id="262" r:id="rId7"/>
    <p:sldId id="269" r:id="rId8"/>
    <p:sldId id="261" r:id="rId9"/>
    <p:sldId id="263" r:id="rId10"/>
    <p:sldId id="265" r:id="rId11"/>
    <p:sldId id="266" r:id="rId12"/>
    <p:sldId id="267" r:id="rId13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0BE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6" Type="http://schemas.openxmlformats.org/officeDocument/2006/relationships/slideLayout" Target="../slideLayouts/slideLayout2.xml"/><Relationship Id="rId65" Type="http://schemas.openxmlformats.org/officeDocument/2006/relationships/tags" Target="../tags/tag445.xml"/><Relationship Id="rId64" Type="http://schemas.openxmlformats.org/officeDocument/2006/relationships/image" Target="../media/image1.png"/><Relationship Id="rId63" Type="http://schemas.openxmlformats.org/officeDocument/2006/relationships/tags" Target="../tags/tag444.xml"/><Relationship Id="rId62" Type="http://schemas.openxmlformats.org/officeDocument/2006/relationships/tags" Target="../tags/tag443.xml"/><Relationship Id="rId61" Type="http://schemas.openxmlformats.org/officeDocument/2006/relationships/tags" Target="../tags/tag442.xml"/><Relationship Id="rId60" Type="http://schemas.openxmlformats.org/officeDocument/2006/relationships/tags" Target="../tags/tag441.xml"/><Relationship Id="rId6" Type="http://schemas.openxmlformats.org/officeDocument/2006/relationships/tags" Target="../tags/tag387.xml"/><Relationship Id="rId59" Type="http://schemas.openxmlformats.org/officeDocument/2006/relationships/tags" Target="../tags/tag440.xml"/><Relationship Id="rId58" Type="http://schemas.openxmlformats.org/officeDocument/2006/relationships/tags" Target="../tags/tag439.xml"/><Relationship Id="rId57" Type="http://schemas.openxmlformats.org/officeDocument/2006/relationships/tags" Target="../tags/tag438.xml"/><Relationship Id="rId56" Type="http://schemas.openxmlformats.org/officeDocument/2006/relationships/tags" Target="../tags/tag437.xml"/><Relationship Id="rId55" Type="http://schemas.openxmlformats.org/officeDocument/2006/relationships/tags" Target="../tags/tag436.xml"/><Relationship Id="rId54" Type="http://schemas.openxmlformats.org/officeDocument/2006/relationships/tags" Target="../tags/tag435.xml"/><Relationship Id="rId53" Type="http://schemas.openxmlformats.org/officeDocument/2006/relationships/tags" Target="../tags/tag434.xml"/><Relationship Id="rId52" Type="http://schemas.openxmlformats.org/officeDocument/2006/relationships/tags" Target="../tags/tag433.xml"/><Relationship Id="rId51" Type="http://schemas.openxmlformats.org/officeDocument/2006/relationships/tags" Target="../tags/tag432.xml"/><Relationship Id="rId50" Type="http://schemas.openxmlformats.org/officeDocument/2006/relationships/tags" Target="../tags/tag431.xml"/><Relationship Id="rId5" Type="http://schemas.openxmlformats.org/officeDocument/2006/relationships/tags" Target="../tags/tag386.xml"/><Relationship Id="rId49" Type="http://schemas.openxmlformats.org/officeDocument/2006/relationships/tags" Target="../tags/tag430.xml"/><Relationship Id="rId48" Type="http://schemas.openxmlformats.org/officeDocument/2006/relationships/tags" Target="../tags/tag429.xml"/><Relationship Id="rId47" Type="http://schemas.openxmlformats.org/officeDocument/2006/relationships/tags" Target="../tags/tag428.xml"/><Relationship Id="rId46" Type="http://schemas.openxmlformats.org/officeDocument/2006/relationships/tags" Target="../tags/tag427.xml"/><Relationship Id="rId45" Type="http://schemas.openxmlformats.org/officeDocument/2006/relationships/tags" Target="../tags/tag426.xml"/><Relationship Id="rId44" Type="http://schemas.openxmlformats.org/officeDocument/2006/relationships/tags" Target="../tags/tag425.xml"/><Relationship Id="rId43" Type="http://schemas.openxmlformats.org/officeDocument/2006/relationships/tags" Target="../tags/tag424.xml"/><Relationship Id="rId42" Type="http://schemas.openxmlformats.org/officeDocument/2006/relationships/tags" Target="../tags/tag423.xml"/><Relationship Id="rId41" Type="http://schemas.openxmlformats.org/officeDocument/2006/relationships/tags" Target="../tags/tag422.xml"/><Relationship Id="rId40" Type="http://schemas.openxmlformats.org/officeDocument/2006/relationships/tags" Target="../tags/tag421.xml"/><Relationship Id="rId4" Type="http://schemas.openxmlformats.org/officeDocument/2006/relationships/tags" Target="../tags/tag385.xml"/><Relationship Id="rId39" Type="http://schemas.openxmlformats.org/officeDocument/2006/relationships/tags" Target="../tags/tag420.xml"/><Relationship Id="rId38" Type="http://schemas.openxmlformats.org/officeDocument/2006/relationships/tags" Target="../tags/tag419.xml"/><Relationship Id="rId37" Type="http://schemas.openxmlformats.org/officeDocument/2006/relationships/tags" Target="../tags/tag418.xml"/><Relationship Id="rId36" Type="http://schemas.openxmlformats.org/officeDocument/2006/relationships/tags" Target="../tags/tag417.xml"/><Relationship Id="rId35" Type="http://schemas.openxmlformats.org/officeDocument/2006/relationships/tags" Target="../tags/tag416.xml"/><Relationship Id="rId34" Type="http://schemas.openxmlformats.org/officeDocument/2006/relationships/tags" Target="../tags/tag415.xml"/><Relationship Id="rId33" Type="http://schemas.openxmlformats.org/officeDocument/2006/relationships/tags" Target="../tags/tag414.xml"/><Relationship Id="rId32" Type="http://schemas.openxmlformats.org/officeDocument/2006/relationships/tags" Target="../tags/tag413.xml"/><Relationship Id="rId31" Type="http://schemas.openxmlformats.org/officeDocument/2006/relationships/tags" Target="../tags/tag412.xml"/><Relationship Id="rId30" Type="http://schemas.openxmlformats.org/officeDocument/2006/relationships/tags" Target="../tags/tag411.xml"/><Relationship Id="rId3" Type="http://schemas.openxmlformats.org/officeDocument/2006/relationships/tags" Target="../tags/tag384.xml"/><Relationship Id="rId29" Type="http://schemas.openxmlformats.org/officeDocument/2006/relationships/tags" Target="../tags/tag410.xml"/><Relationship Id="rId28" Type="http://schemas.openxmlformats.org/officeDocument/2006/relationships/tags" Target="../tags/tag409.xml"/><Relationship Id="rId27" Type="http://schemas.openxmlformats.org/officeDocument/2006/relationships/tags" Target="../tags/tag408.xml"/><Relationship Id="rId26" Type="http://schemas.openxmlformats.org/officeDocument/2006/relationships/tags" Target="../tags/tag407.xml"/><Relationship Id="rId25" Type="http://schemas.openxmlformats.org/officeDocument/2006/relationships/tags" Target="../tags/tag406.xml"/><Relationship Id="rId24" Type="http://schemas.openxmlformats.org/officeDocument/2006/relationships/tags" Target="../tags/tag405.xml"/><Relationship Id="rId23" Type="http://schemas.openxmlformats.org/officeDocument/2006/relationships/tags" Target="../tags/tag404.xml"/><Relationship Id="rId22" Type="http://schemas.openxmlformats.org/officeDocument/2006/relationships/tags" Target="../tags/tag403.xml"/><Relationship Id="rId21" Type="http://schemas.openxmlformats.org/officeDocument/2006/relationships/tags" Target="../tags/tag402.xml"/><Relationship Id="rId20" Type="http://schemas.openxmlformats.org/officeDocument/2006/relationships/tags" Target="../tags/tag401.xml"/><Relationship Id="rId2" Type="http://schemas.openxmlformats.org/officeDocument/2006/relationships/tags" Target="../tags/tag383.xml"/><Relationship Id="rId19" Type="http://schemas.openxmlformats.org/officeDocument/2006/relationships/tags" Target="../tags/tag400.xml"/><Relationship Id="rId18" Type="http://schemas.openxmlformats.org/officeDocument/2006/relationships/tags" Target="../tags/tag399.xml"/><Relationship Id="rId17" Type="http://schemas.openxmlformats.org/officeDocument/2006/relationships/tags" Target="../tags/tag398.xml"/><Relationship Id="rId16" Type="http://schemas.openxmlformats.org/officeDocument/2006/relationships/tags" Target="../tags/tag397.xml"/><Relationship Id="rId15" Type="http://schemas.openxmlformats.org/officeDocument/2006/relationships/tags" Target="../tags/tag396.xml"/><Relationship Id="rId14" Type="http://schemas.openxmlformats.org/officeDocument/2006/relationships/tags" Target="../tags/tag395.xml"/><Relationship Id="rId13" Type="http://schemas.openxmlformats.org/officeDocument/2006/relationships/tags" Target="../tags/tag394.xml"/><Relationship Id="rId12" Type="http://schemas.openxmlformats.org/officeDocument/2006/relationships/tags" Target="../tags/tag393.xml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6" Type="http://schemas.openxmlformats.org/officeDocument/2006/relationships/slideLayout" Target="../slideLayouts/slideLayout2.xml"/><Relationship Id="rId65" Type="http://schemas.openxmlformats.org/officeDocument/2006/relationships/tags" Target="../tags/tag509.xml"/><Relationship Id="rId64" Type="http://schemas.openxmlformats.org/officeDocument/2006/relationships/image" Target="../media/image1.png"/><Relationship Id="rId63" Type="http://schemas.openxmlformats.org/officeDocument/2006/relationships/tags" Target="../tags/tag508.xml"/><Relationship Id="rId62" Type="http://schemas.openxmlformats.org/officeDocument/2006/relationships/tags" Target="../tags/tag507.xml"/><Relationship Id="rId61" Type="http://schemas.openxmlformats.org/officeDocument/2006/relationships/tags" Target="../tags/tag506.xml"/><Relationship Id="rId60" Type="http://schemas.openxmlformats.org/officeDocument/2006/relationships/tags" Target="../tags/tag505.xml"/><Relationship Id="rId6" Type="http://schemas.openxmlformats.org/officeDocument/2006/relationships/tags" Target="../tags/tag451.xml"/><Relationship Id="rId59" Type="http://schemas.openxmlformats.org/officeDocument/2006/relationships/tags" Target="../tags/tag504.xml"/><Relationship Id="rId58" Type="http://schemas.openxmlformats.org/officeDocument/2006/relationships/tags" Target="../tags/tag503.xml"/><Relationship Id="rId57" Type="http://schemas.openxmlformats.org/officeDocument/2006/relationships/tags" Target="../tags/tag502.xml"/><Relationship Id="rId56" Type="http://schemas.openxmlformats.org/officeDocument/2006/relationships/tags" Target="../tags/tag501.xml"/><Relationship Id="rId55" Type="http://schemas.openxmlformats.org/officeDocument/2006/relationships/tags" Target="../tags/tag500.xml"/><Relationship Id="rId54" Type="http://schemas.openxmlformats.org/officeDocument/2006/relationships/tags" Target="../tags/tag499.xml"/><Relationship Id="rId53" Type="http://schemas.openxmlformats.org/officeDocument/2006/relationships/tags" Target="../tags/tag498.xml"/><Relationship Id="rId52" Type="http://schemas.openxmlformats.org/officeDocument/2006/relationships/tags" Target="../tags/tag497.xml"/><Relationship Id="rId51" Type="http://schemas.openxmlformats.org/officeDocument/2006/relationships/tags" Target="../tags/tag496.xml"/><Relationship Id="rId50" Type="http://schemas.openxmlformats.org/officeDocument/2006/relationships/tags" Target="../tags/tag495.xml"/><Relationship Id="rId5" Type="http://schemas.openxmlformats.org/officeDocument/2006/relationships/tags" Target="../tags/tag450.xml"/><Relationship Id="rId49" Type="http://schemas.openxmlformats.org/officeDocument/2006/relationships/tags" Target="../tags/tag494.xml"/><Relationship Id="rId48" Type="http://schemas.openxmlformats.org/officeDocument/2006/relationships/tags" Target="../tags/tag493.xml"/><Relationship Id="rId47" Type="http://schemas.openxmlformats.org/officeDocument/2006/relationships/tags" Target="../tags/tag492.xml"/><Relationship Id="rId46" Type="http://schemas.openxmlformats.org/officeDocument/2006/relationships/tags" Target="../tags/tag491.xml"/><Relationship Id="rId45" Type="http://schemas.openxmlformats.org/officeDocument/2006/relationships/tags" Target="../tags/tag490.xml"/><Relationship Id="rId44" Type="http://schemas.openxmlformats.org/officeDocument/2006/relationships/tags" Target="../tags/tag489.xml"/><Relationship Id="rId43" Type="http://schemas.openxmlformats.org/officeDocument/2006/relationships/tags" Target="../tags/tag488.xml"/><Relationship Id="rId42" Type="http://schemas.openxmlformats.org/officeDocument/2006/relationships/tags" Target="../tags/tag487.xml"/><Relationship Id="rId41" Type="http://schemas.openxmlformats.org/officeDocument/2006/relationships/tags" Target="../tags/tag486.xml"/><Relationship Id="rId40" Type="http://schemas.openxmlformats.org/officeDocument/2006/relationships/tags" Target="../tags/tag485.xml"/><Relationship Id="rId4" Type="http://schemas.openxmlformats.org/officeDocument/2006/relationships/tags" Target="../tags/tag449.xml"/><Relationship Id="rId39" Type="http://schemas.openxmlformats.org/officeDocument/2006/relationships/tags" Target="../tags/tag484.xml"/><Relationship Id="rId38" Type="http://schemas.openxmlformats.org/officeDocument/2006/relationships/tags" Target="../tags/tag483.xml"/><Relationship Id="rId37" Type="http://schemas.openxmlformats.org/officeDocument/2006/relationships/tags" Target="../tags/tag482.xml"/><Relationship Id="rId36" Type="http://schemas.openxmlformats.org/officeDocument/2006/relationships/tags" Target="../tags/tag481.xml"/><Relationship Id="rId35" Type="http://schemas.openxmlformats.org/officeDocument/2006/relationships/tags" Target="../tags/tag480.xml"/><Relationship Id="rId34" Type="http://schemas.openxmlformats.org/officeDocument/2006/relationships/tags" Target="../tags/tag479.xml"/><Relationship Id="rId33" Type="http://schemas.openxmlformats.org/officeDocument/2006/relationships/tags" Target="../tags/tag478.xml"/><Relationship Id="rId32" Type="http://schemas.openxmlformats.org/officeDocument/2006/relationships/tags" Target="../tags/tag477.xml"/><Relationship Id="rId31" Type="http://schemas.openxmlformats.org/officeDocument/2006/relationships/tags" Target="../tags/tag476.xml"/><Relationship Id="rId30" Type="http://schemas.openxmlformats.org/officeDocument/2006/relationships/tags" Target="../tags/tag475.xml"/><Relationship Id="rId3" Type="http://schemas.openxmlformats.org/officeDocument/2006/relationships/tags" Target="../tags/tag448.xml"/><Relationship Id="rId29" Type="http://schemas.openxmlformats.org/officeDocument/2006/relationships/tags" Target="../tags/tag474.xml"/><Relationship Id="rId28" Type="http://schemas.openxmlformats.org/officeDocument/2006/relationships/tags" Target="../tags/tag473.xml"/><Relationship Id="rId27" Type="http://schemas.openxmlformats.org/officeDocument/2006/relationships/tags" Target="../tags/tag472.xml"/><Relationship Id="rId26" Type="http://schemas.openxmlformats.org/officeDocument/2006/relationships/tags" Target="../tags/tag471.xml"/><Relationship Id="rId25" Type="http://schemas.openxmlformats.org/officeDocument/2006/relationships/tags" Target="../tags/tag470.xml"/><Relationship Id="rId24" Type="http://schemas.openxmlformats.org/officeDocument/2006/relationships/tags" Target="../tags/tag469.xml"/><Relationship Id="rId23" Type="http://schemas.openxmlformats.org/officeDocument/2006/relationships/tags" Target="../tags/tag468.xml"/><Relationship Id="rId22" Type="http://schemas.openxmlformats.org/officeDocument/2006/relationships/tags" Target="../tags/tag467.xml"/><Relationship Id="rId21" Type="http://schemas.openxmlformats.org/officeDocument/2006/relationships/tags" Target="../tags/tag466.xml"/><Relationship Id="rId20" Type="http://schemas.openxmlformats.org/officeDocument/2006/relationships/tags" Target="../tags/tag465.xml"/><Relationship Id="rId2" Type="http://schemas.openxmlformats.org/officeDocument/2006/relationships/tags" Target="../tags/tag447.xml"/><Relationship Id="rId19" Type="http://schemas.openxmlformats.org/officeDocument/2006/relationships/tags" Target="../tags/tag464.xml"/><Relationship Id="rId18" Type="http://schemas.openxmlformats.org/officeDocument/2006/relationships/tags" Target="../tags/tag463.xml"/><Relationship Id="rId17" Type="http://schemas.openxmlformats.org/officeDocument/2006/relationships/tags" Target="../tags/tag462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6" Type="http://schemas.openxmlformats.org/officeDocument/2006/relationships/slideLayout" Target="../slideLayouts/slideLayout2.xml"/><Relationship Id="rId65" Type="http://schemas.openxmlformats.org/officeDocument/2006/relationships/tags" Target="../tags/tag67.xml"/><Relationship Id="rId64" Type="http://schemas.openxmlformats.org/officeDocument/2006/relationships/image" Target="../media/image1.png"/><Relationship Id="rId63" Type="http://schemas.openxmlformats.org/officeDocument/2006/relationships/tags" Target="../tags/tag66.xml"/><Relationship Id="rId62" Type="http://schemas.openxmlformats.org/officeDocument/2006/relationships/tags" Target="../tags/tag65.xml"/><Relationship Id="rId61" Type="http://schemas.openxmlformats.org/officeDocument/2006/relationships/tags" Target="../tags/tag64.xml"/><Relationship Id="rId60" Type="http://schemas.openxmlformats.org/officeDocument/2006/relationships/tags" Target="../tags/tag63.xml"/><Relationship Id="rId6" Type="http://schemas.openxmlformats.org/officeDocument/2006/relationships/tags" Target="../tags/tag9.xml"/><Relationship Id="rId59" Type="http://schemas.openxmlformats.org/officeDocument/2006/relationships/tags" Target="../tags/tag62.xml"/><Relationship Id="rId58" Type="http://schemas.openxmlformats.org/officeDocument/2006/relationships/tags" Target="../tags/tag61.xml"/><Relationship Id="rId57" Type="http://schemas.openxmlformats.org/officeDocument/2006/relationships/tags" Target="../tags/tag60.xml"/><Relationship Id="rId56" Type="http://schemas.openxmlformats.org/officeDocument/2006/relationships/tags" Target="../tags/tag59.xml"/><Relationship Id="rId55" Type="http://schemas.openxmlformats.org/officeDocument/2006/relationships/tags" Target="../tags/tag58.xml"/><Relationship Id="rId54" Type="http://schemas.openxmlformats.org/officeDocument/2006/relationships/tags" Target="../tags/tag57.xml"/><Relationship Id="rId53" Type="http://schemas.openxmlformats.org/officeDocument/2006/relationships/tags" Target="../tags/tag56.xml"/><Relationship Id="rId52" Type="http://schemas.openxmlformats.org/officeDocument/2006/relationships/tags" Target="../tags/tag55.xml"/><Relationship Id="rId51" Type="http://schemas.openxmlformats.org/officeDocument/2006/relationships/tags" Target="../tags/tag54.xml"/><Relationship Id="rId50" Type="http://schemas.openxmlformats.org/officeDocument/2006/relationships/tags" Target="../tags/tag53.xml"/><Relationship Id="rId5" Type="http://schemas.openxmlformats.org/officeDocument/2006/relationships/tags" Target="../tags/tag8.xml"/><Relationship Id="rId49" Type="http://schemas.openxmlformats.org/officeDocument/2006/relationships/tags" Target="../tags/tag52.xml"/><Relationship Id="rId48" Type="http://schemas.openxmlformats.org/officeDocument/2006/relationships/tags" Target="../tags/tag51.xml"/><Relationship Id="rId47" Type="http://schemas.openxmlformats.org/officeDocument/2006/relationships/tags" Target="../tags/tag50.xml"/><Relationship Id="rId46" Type="http://schemas.openxmlformats.org/officeDocument/2006/relationships/tags" Target="../tags/tag49.xml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123.xml"/><Relationship Id="rId56" Type="http://schemas.openxmlformats.org/officeDocument/2006/relationships/image" Target="../media/image1.png"/><Relationship Id="rId55" Type="http://schemas.openxmlformats.org/officeDocument/2006/relationships/tags" Target="../tags/tag122.xml"/><Relationship Id="rId54" Type="http://schemas.openxmlformats.org/officeDocument/2006/relationships/tags" Target="../tags/tag121.xml"/><Relationship Id="rId53" Type="http://schemas.openxmlformats.org/officeDocument/2006/relationships/tags" Target="../tags/tag120.xml"/><Relationship Id="rId52" Type="http://schemas.openxmlformats.org/officeDocument/2006/relationships/tags" Target="../tags/tag119.xml"/><Relationship Id="rId51" Type="http://schemas.openxmlformats.org/officeDocument/2006/relationships/tags" Target="../tags/tag118.xml"/><Relationship Id="rId50" Type="http://schemas.openxmlformats.org/officeDocument/2006/relationships/tags" Target="../tags/tag117.xml"/><Relationship Id="rId5" Type="http://schemas.openxmlformats.org/officeDocument/2006/relationships/tags" Target="../tags/tag72.xml"/><Relationship Id="rId49" Type="http://schemas.openxmlformats.org/officeDocument/2006/relationships/tags" Target="../tags/tag116.xml"/><Relationship Id="rId48" Type="http://schemas.openxmlformats.org/officeDocument/2006/relationships/tags" Target="../tags/tag115.xml"/><Relationship Id="rId47" Type="http://schemas.openxmlformats.org/officeDocument/2006/relationships/tags" Target="../tags/tag114.xml"/><Relationship Id="rId46" Type="http://schemas.openxmlformats.org/officeDocument/2006/relationships/tags" Target="../tags/tag113.xml"/><Relationship Id="rId45" Type="http://schemas.openxmlformats.org/officeDocument/2006/relationships/tags" Target="../tags/tag112.xml"/><Relationship Id="rId44" Type="http://schemas.openxmlformats.org/officeDocument/2006/relationships/tags" Target="../tags/tag111.xml"/><Relationship Id="rId43" Type="http://schemas.openxmlformats.org/officeDocument/2006/relationships/tags" Target="../tags/tag110.xml"/><Relationship Id="rId42" Type="http://schemas.openxmlformats.org/officeDocument/2006/relationships/tags" Target="../tags/tag109.xml"/><Relationship Id="rId41" Type="http://schemas.openxmlformats.org/officeDocument/2006/relationships/tags" Target="../tags/tag108.xml"/><Relationship Id="rId40" Type="http://schemas.openxmlformats.org/officeDocument/2006/relationships/tags" Target="../tags/tag107.xml"/><Relationship Id="rId4" Type="http://schemas.openxmlformats.org/officeDocument/2006/relationships/tags" Target="../tags/tag71.xml"/><Relationship Id="rId39" Type="http://schemas.openxmlformats.org/officeDocument/2006/relationships/tags" Target="../tags/tag106.xml"/><Relationship Id="rId38" Type="http://schemas.openxmlformats.org/officeDocument/2006/relationships/tags" Target="../tags/tag105.xml"/><Relationship Id="rId37" Type="http://schemas.openxmlformats.org/officeDocument/2006/relationships/tags" Target="../tags/tag104.xml"/><Relationship Id="rId36" Type="http://schemas.openxmlformats.org/officeDocument/2006/relationships/tags" Target="../tags/tag103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0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163.xml"/><Relationship Id="rId40" Type="http://schemas.openxmlformats.org/officeDocument/2006/relationships/image" Target="../media/image1.png"/><Relationship Id="rId4" Type="http://schemas.openxmlformats.org/officeDocument/2006/relationships/tags" Target="../tags/tag127.xml"/><Relationship Id="rId39" Type="http://schemas.openxmlformats.org/officeDocument/2006/relationships/tags" Target="../tags/tag162.xml"/><Relationship Id="rId38" Type="http://schemas.openxmlformats.org/officeDocument/2006/relationships/tags" Target="../tags/tag161.xml"/><Relationship Id="rId37" Type="http://schemas.openxmlformats.org/officeDocument/2006/relationships/tags" Target="../tags/tag160.xml"/><Relationship Id="rId36" Type="http://schemas.openxmlformats.org/officeDocument/2006/relationships/tags" Target="../tags/tag159.xml"/><Relationship Id="rId35" Type="http://schemas.openxmlformats.org/officeDocument/2006/relationships/tags" Target="../tags/tag158.xml"/><Relationship Id="rId34" Type="http://schemas.openxmlformats.org/officeDocument/2006/relationships/tags" Target="../tags/tag157.xml"/><Relationship Id="rId33" Type="http://schemas.openxmlformats.org/officeDocument/2006/relationships/tags" Target="../tags/tag156.xml"/><Relationship Id="rId32" Type="http://schemas.openxmlformats.org/officeDocument/2006/relationships/tags" Target="../tags/tag155.xml"/><Relationship Id="rId31" Type="http://schemas.openxmlformats.org/officeDocument/2006/relationships/tags" Target="../tags/tag154.xml"/><Relationship Id="rId30" Type="http://schemas.openxmlformats.org/officeDocument/2006/relationships/tags" Target="../tags/tag153.xml"/><Relationship Id="rId3" Type="http://schemas.openxmlformats.org/officeDocument/2006/relationships/tags" Target="../tags/tag126.xml"/><Relationship Id="rId29" Type="http://schemas.openxmlformats.org/officeDocument/2006/relationships/tags" Target="../tags/tag152.xml"/><Relationship Id="rId28" Type="http://schemas.openxmlformats.org/officeDocument/2006/relationships/tags" Target="../tags/tag151.xml"/><Relationship Id="rId27" Type="http://schemas.openxmlformats.org/officeDocument/2006/relationships/tags" Target="../tags/tag150.xml"/><Relationship Id="rId26" Type="http://schemas.openxmlformats.org/officeDocument/2006/relationships/tags" Target="../tags/tag149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1" Type="http://schemas.openxmlformats.org/officeDocument/2006/relationships/slideLayout" Target="../slideLayouts/slideLayout2.xml"/><Relationship Id="rId40" Type="http://schemas.openxmlformats.org/officeDocument/2006/relationships/tags" Target="../tags/tag202.xml"/><Relationship Id="rId4" Type="http://schemas.openxmlformats.org/officeDocument/2006/relationships/tags" Target="../tags/tag167.xml"/><Relationship Id="rId39" Type="http://schemas.openxmlformats.org/officeDocument/2006/relationships/image" Target="../media/image1.png"/><Relationship Id="rId38" Type="http://schemas.openxmlformats.org/officeDocument/2006/relationships/tags" Target="../tags/tag201.xml"/><Relationship Id="rId37" Type="http://schemas.openxmlformats.org/officeDocument/2006/relationships/tags" Target="../tags/tag200.xml"/><Relationship Id="rId36" Type="http://schemas.openxmlformats.org/officeDocument/2006/relationships/tags" Target="../tags/tag199.xml"/><Relationship Id="rId35" Type="http://schemas.openxmlformats.org/officeDocument/2006/relationships/tags" Target="../tags/tag198.xml"/><Relationship Id="rId34" Type="http://schemas.openxmlformats.org/officeDocument/2006/relationships/tags" Target="../tags/tag197.xml"/><Relationship Id="rId33" Type="http://schemas.openxmlformats.org/officeDocument/2006/relationships/tags" Target="../tags/tag196.xml"/><Relationship Id="rId32" Type="http://schemas.openxmlformats.org/officeDocument/2006/relationships/tags" Target="../tags/tag195.xml"/><Relationship Id="rId31" Type="http://schemas.openxmlformats.org/officeDocument/2006/relationships/tags" Target="../tags/tag194.xml"/><Relationship Id="rId30" Type="http://schemas.openxmlformats.org/officeDocument/2006/relationships/tags" Target="../tags/tag193.xml"/><Relationship Id="rId3" Type="http://schemas.openxmlformats.org/officeDocument/2006/relationships/tags" Target="../tags/tag166.xml"/><Relationship Id="rId29" Type="http://schemas.openxmlformats.org/officeDocument/2006/relationships/tags" Target="../tags/tag192.xml"/><Relationship Id="rId28" Type="http://schemas.openxmlformats.org/officeDocument/2006/relationships/tags" Target="../tags/tag191.xml"/><Relationship Id="rId27" Type="http://schemas.openxmlformats.org/officeDocument/2006/relationships/tags" Target="../tags/tag190.xml"/><Relationship Id="rId26" Type="http://schemas.openxmlformats.org/officeDocument/2006/relationships/tags" Target="../tags/tag189.xml"/><Relationship Id="rId25" Type="http://schemas.openxmlformats.org/officeDocument/2006/relationships/tags" Target="../tags/tag188.xml"/><Relationship Id="rId24" Type="http://schemas.openxmlformats.org/officeDocument/2006/relationships/tags" Target="../tags/tag187.xml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18.xml"/><Relationship Id="rId16" Type="http://schemas.openxmlformats.org/officeDocument/2006/relationships/image" Target="../media/image1.png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7" Type="http://schemas.openxmlformats.org/officeDocument/2006/relationships/slideLayout" Target="../slideLayouts/slideLayout2.xml"/><Relationship Id="rId56" Type="http://schemas.openxmlformats.org/officeDocument/2006/relationships/tags" Target="../tags/tag273.xml"/><Relationship Id="rId55" Type="http://schemas.openxmlformats.org/officeDocument/2006/relationships/image" Target="../media/image1.png"/><Relationship Id="rId54" Type="http://schemas.openxmlformats.org/officeDocument/2006/relationships/tags" Target="../tags/tag272.xml"/><Relationship Id="rId53" Type="http://schemas.openxmlformats.org/officeDocument/2006/relationships/tags" Target="../tags/tag271.xml"/><Relationship Id="rId52" Type="http://schemas.openxmlformats.org/officeDocument/2006/relationships/tags" Target="../tags/tag270.xml"/><Relationship Id="rId51" Type="http://schemas.openxmlformats.org/officeDocument/2006/relationships/tags" Target="../tags/tag269.xml"/><Relationship Id="rId50" Type="http://schemas.openxmlformats.org/officeDocument/2006/relationships/tags" Target="../tags/tag268.xml"/><Relationship Id="rId5" Type="http://schemas.openxmlformats.org/officeDocument/2006/relationships/tags" Target="../tags/tag223.xml"/><Relationship Id="rId49" Type="http://schemas.openxmlformats.org/officeDocument/2006/relationships/tags" Target="../tags/tag267.xml"/><Relationship Id="rId48" Type="http://schemas.openxmlformats.org/officeDocument/2006/relationships/tags" Target="../tags/tag266.xml"/><Relationship Id="rId47" Type="http://schemas.openxmlformats.org/officeDocument/2006/relationships/tags" Target="../tags/tag265.xml"/><Relationship Id="rId46" Type="http://schemas.openxmlformats.org/officeDocument/2006/relationships/tags" Target="../tags/tag264.xml"/><Relationship Id="rId45" Type="http://schemas.openxmlformats.org/officeDocument/2006/relationships/tags" Target="../tags/tag263.xml"/><Relationship Id="rId44" Type="http://schemas.openxmlformats.org/officeDocument/2006/relationships/tags" Target="../tags/tag262.xml"/><Relationship Id="rId43" Type="http://schemas.openxmlformats.org/officeDocument/2006/relationships/tags" Target="../tags/tag261.xml"/><Relationship Id="rId42" Type="http://schemas.openxmlformats.org/officeDocument/2006/relationships/tags" Target="../tags/tag260.xml"/><Relationship Id="rId41" Type="http://schemas.openxmlformats.org/officeDocument/2006/relationships/tags" Target="../tags/tag259.xml"/><Relationship Id="rId40" Type="http://schemas.openxmlformats.org/officeDocument/2006/relationships/tags" Target="../tags/tag258.xml"/><Relationship Id="rId4" Type="http://schemas.openxmlformats.org/officeDocument/2006/relationships/tags" Target="../tags/tag222.xml"/><Relationship Id="rId39" Type="http://schemas.openxmlformats.org/officeDocument/2006/relationships/tags" Target="../tags/tag257.xml"/><Relationship Id="rId38" Type="http://schemas.openxmlformats.org/officeDocument/2006/relationships/tags" Target="../tags/tag256.xml"/><Relationship Id="rId37" Type="http://schemas.openxmlformats.org/officeDocument/2006/relationships/tags" Target="../tags/tag255.xml"/><Relationship Id="rId36" Type="http://schemas.openxmlformats.org/officeDocument/2006/relationships/tags" Target="../tags/tag254.xml"/><Relationship Id="rId35" Type="http://schemas.openxmlformats.org/officeDocument/2006/relationships/tags" Target="../tags/tag253.xml"/><Relationship Id="rId34" Type="http://schemas.openxmlformats.org/officeDocument/2006/relationships/tags" Target="../tags/tag252.xml"/><Relationship Id="rId33" Type="http://schemas.openxmlformats.org/officeDocument/2006/relationships/tags" Target="../tags/tag251.xml"/><Relationship Id="rId32" Type="http://schemas.openxmlformats.org/officeDocument/2006/relationships/tags" Target="../tags/tag250.xml"/><Relationship Id="rId31" Type="http://schemas.openxmlformats.org/officeDocument/2006/relationships/tags" Target="../tags/tag249.xml"/><Relationship Id="rId30" Type="http://schemas.openxmlformats.org/officeDocument/2006/relationships/tags" Target="../tags/tag248.xml"/><Relationship Id="rId3" Type="http://schemas.openxmlformats.org/officeDocument/2006/relationships/tags" Target="../tags/tag221.xml"/><Relationship Id="rId29" Type="http://schemas.openxmlformats.org/officeDocument/2006/relationships/tags" Target="../tags/tag247.xml"/><Relationship Id="rId28" Type="http://schemas.openxmlformats.org/officeDocument/2006/relationships/tags" Target="../tags/tag246.xml"/><Relationship Id="rId27" Type="http://schemas.openxmlformats.org/officeDocument/2006/relationships/tags" Target="../tags/tag245.xml"/><Relationship Id="rId26" Type="http://schemas.openxmlformats.org/officeDocument/2006/relationships/tags" Target="../tags/tag244.xml"/><Relationship Id="rId25" Type="http://schemas.openxmlformats.org/officeDocument/2006/relationships/tags" Target="../tags/tag243.xml"/><Relationship Id="rId24" Type="http://schemas.openxmlformats.org/officeDocument/2006/relationships/tags" Target="../tags/tag242.xml"/><Relationship Id="rId23" Type="http://schemas.openxmlformats.org/officeDocument/2006/relationships/tags" Target="../tags/tag241.xml"/><Relationship Id="rId22" Type="http://schemas.openxmlformats.org/officeDocument/2006/relationships/tags" Target="../tags/tag240.xml"/><Relationship Id="rId21" Type="http://schemas.openxmlformats.org/officeDocument/2006/relationships/tags" Target="../tags/tag239.xml"/><Relationship Id="rId20" Type="http://schemas.openxmlformats.org/officeDocument/2006/relationships/tags" Target="../tags/tag238.xml"/><Relationship Id="rId2" Type="http://schemas.openxmlformats.org/officeDocument/2006/relationships/tags" Target="../tags/tag220.xml"/><Relationship Id="rId19" Type="http://schemas.openxmlformats.org/officeDocument/2006/relationships/tags" Target="../tags/tag237.xml"/><Relationship Id="rId18" Type="http://schemas.openxmlformats.org/officeDocument/2006/relationships/tags" Target="../tags/tag236.xml"/><Relationship Id="rId17" Type="http://schemas.openxmlformats.org/officeDocument/2006/relationships/tags" Target="../tags/tag235.xml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329.xml"/><Relationship Id="rId56" Type="http://schemas.openxmlformats.org/officeDocument/2006/relationships/image" Target="../media/image1.png"/><Relationship Id="rId55" Type="http://schemas.openxmlformats.org/officeDocument/2006/relationships/tags" Target="../tags/tag328.xml"/><Relationship Id="rId54" Type="http://schemas.openxmlformats.org/officeDocument/2006/relationships/tags" Target="../tags/tag327.xml"/><Relationship Id="rId53" Type="http://schemas.openxmlformats.org/officeDocument/2006/relationships/tags" Target="../tags/tag326.xml"/><Relationship Id="rId52" Type="http://schemas.openxmlformats.org/officeDocument/2006/relationships/tags" Target="../tags/tag325.xml"/><Relationship Id="rId51" Type="http://schemas.openxmlformats.org/officeDocument/2006/relationships/tags" Target="../tags/tag324.xml"/><Relationship Id="rId50" Type="http://schemas.openxmlformats.org/officeDocument/2006/relationships/tags" Target="../tags/tag323.xml"/><Relationship Id="rId5" Type="http://schemas.openxmlformats.org/officeDocument/2006/relationships/tags" Target="../tags/tag278.xml"/><Relationship Id="rId49" Type="http://schemas.openxmlformats.org/officeDocument/2006/relationships/tags" Target="../tags/tag322.xml"/><Relationship Id="rId48" Type="http://schemas.openxmlformats.org/officeDocument/2006/relationships/tags" Target="../tags/tag321.xml"/><Relationship Id="rId47" Type="http://schemas.openxmlformats.org/officeDocument/2006/relationships/tags" Target="../tags/tag320.xml"/><Relationship Id="rId46" Type="http://schemas.openxmlformats.org/officeDocument/2006/relationships/tags" Target="../tags/tag319.xml"/><Relationship Id="rId45" Type="http://schemas.openxmlformats.org/officeDocument/2006/relationships/tags" Target="../tags/tag318.xml"/><Relationship Id="rId44" Type="http://schemas.openxmlformats.org/officeDocument/2006/relationships/tags" Target="../tags/tag317.xml"/><Relationship Id="rId43" Type="http://schemas.openxmlformats.org/officeDocument/2006/relationships/tags" Target="../tags/tag316.xml"/><Relationship Id="rId42" Type="http://schemas.openxmlformats.org/officeDocument/2006/relationships/tags" Target="../tags/tag315.xml"/><Relationship Id="rId41" Type="http://schemas.openxmlformats.org/officeDocument/2006/relationships/tags" Target="../tags/tag314.xml"/><Relationship Id="rId40" Type="http://schemas.openxmlformats.org/officeDocument/2006/relationships/tags" Target="../tags/tag313.xml"/><Relationship Id="rId4" Type="http://schemas.openxmlformats.org/officeDocument/2006/relationships/tags" Target="../tags/tag277.xml"/><Relationship Id="rId39" Type="http://schemas.openxmlformats.org/officeDocument/2006/relationships/tags" Target="../tags/tag312.xml"/><Relationship Id="rId38" Type="http://schemas.openxmlformats.org/officeDocument/2006/relationships/tags" Target="../tags/tag311.xml"/><Relationship Id="rId37" Type="http://schemas.openxmlformats.org/officeDocument/2006/relationships/tags" Target="../tags/tag310.xml"/><Relationship Id="rId36" Type="http://schemas.openxmlformats.org/officeDocument/2006/relationships/tags" Target="../tags/tag309.xml"/><Relationship Id="rId35" Type="http://schemas.openxmlformats.org/officeDocument/2006/relationships/tags" Target="../tags/tag308.xml"/><Relationship Id="rId34" Type="http://schemas.openxmlformats.org/officeDocument/2006/relationships/tags" Target="../tags/tag307.xml"/><Relationship Id="rId33" Type="http://schemas.openxmlformats.org/officeDocument/2006/relationships/tags" Target="../tags/tag306.xml"/><Relationship Id="rId32" Type="http://schemas.openxmlformats.org/officeDocument/2006/relationships/tags" Target="../tags/tag305.xml"/><Relationship Id="rId31" Type="http://schemas.openxmlformats.org/officeDocument/2006/relationships/tags" Target="../tags/tag304.xml"/><Relationship Id="rId30" Type="http://schemas.openxmlformats.org/officeDocument/2006/relationships/tags" Target="../tags/tag303.xml"/><Relationship Id="rId3" Type="http://schemas.openxmlformats.org/officeDocument/2006/relationships/tags" Target="../tags/tag276.xml"/><Relationship Id="rId29" Type="http://schemas.openxmlformats.org/officeDocument/2006/relationships/tags" Target="../tags/tag302.xml"/><Relationship Id="rId28" Type="http://schemas.openxmlformats.org/officeDocument/2006/relationships/tags" Target="../tags/tag301.xml"/><Relationship Id="rId27" Type="http://schemas.openxmlformats.org/officeDocument/2006/relationships/tags" Target="../tags/tag300.xml"/><Relationship Id="rId26" Type="http://schemas.openxmlformats.org/officeDocument/2006/relationships/tags" Target="../tags/tag299.xml"/><Relationship Id="rId25" Type="http://schemas.openxmlformats.org/officeDocument/2006/relationships/tags" Target="../tags/tag298.xml"/><Relationship Id="rId24" Type="http://schemas.openxmlformats.org/officeDocument/2006/relationships/tags" Target="../tags/tag297.xml"/><Relationship Id="rId23" Type="http://schemas.openxmlformats.org/officeDocument/2006/relationships/tags" Target="../tags/tag296.xml"/><Relationship Id="rId22" Type="http://schemas.openxmlformats.org/officeDocument/2006/relationships/tags" Target="../tags/tag295.xml"/><Relationship Id="rId21" Type="http://schemas.openxmlformats.org/officeDocument/2006/relationships/tags" Target="../tags/tag294.xml"/><Relationship Id="rId20" Type="http://schemas.openxmlformats.org/officeDocument/2006/relationships/tags" Target="../tags/tag293.xml"/><Relationship Id="rId2" Type="http://schemas.openxmlformats.org/officeDocument/2006/relationships/tags" Target="../tags/tag275.xml"/><Relationship Id="rId19" Type="http://schemas.openxmlformats.org/officeDocument/2006/relationships/tags" Target="../tags/tag292.xml"/><Relationship Id="rId18" Type="http://schemas.openxmlformats.org/officeDocument/2006/relationships/tags" Target="../tags/tag291.xml"/><Relationship Id="rId17" Type="http://schemas.openxmlformats.org/officeDocument/2006/relationships/tags" Target="../tags/tag290.xml"/><Relationship Id="rId16" Type="http://schemas.openxmlformats.org/officeDocument/2006/relationships/tags" Target="../tags/tag289.xml"/><Relationship Id="rId15" Type="http://schemas.openxmlformats.org/officeDocument/2006/relationships/tags" Target="../tags/tag288.xml"/><Relationship Id="rId14" Type="http://schemas.openxmlformats.org/officeDocument/2006/relationships/tags" Target="../tags/tag287.xml"/><Relationship Id="rId13" Type="http://schemas.openxmlformats.org/officeDocument/2006/relationships/tags" Target="../tags/tag286.xml"/><Relationship Id="rId12" Type="http://schemas.openxmlformats.org/officeDocument/2006/relationships/tags" Target="../tags/tag285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tags" Target="../tags/tag27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4" Type="http://schemas.openxmlformats.org/officeDocument/2006/relationships/slideLayout" Target="../slideLayouts/slideLayout2.xml"/><Relationship Id="rId53" Type="http://schemas.openxmlformats.org/officeDocument/2006/relationships/tags" Target="../tags/tag381.xml"/><Relationship Id="rId52" Type="http://schemas.openxmlformats.org/officeDocument/2006/relationships/image" Target="../media/image1.png"/><Relationship Id="rId51" Type="http://schemas.openxmlformats.org/officeDocument/2006/relationships/tags" Target="../tags/tag380.xml"/><Relationship Id="rId50" Type="http://schemas.openxmlformats.org/officeDocument/2006/relationships/tags" Target="../tags/tag379.xml"/><Relationship Id="rId5" Type="http://schemas.openxmlformats.org/officeDocument/2006/relationships/tags" Target="../tags/tag334.xml"/><Relationship Id="rId49" Type="http://schemas.openxmlformats.org/officeDocument/2006/relationships/tags" Target="../tags/tag378.xml"/><Relationship Id="rId48" Type="http://schemas.openxmlformats.org/officeDocument/2006/relationships/tags" Target="../tags/tag377.xml"/><Relationship Id="rId47" Type="http://schemas.openxmlformats.org/officeDocument/2006/relationships/tags" Target="../tags/tag376.xml"/><Relationship Id="rId46" Type="http://schemas.openxmlformats.org/officeDocument/2006/relationships/tags" Target="../tags/tag375.xml"/><Relationship Id="rId45" Type="http://schemas.openxmlformats.org/officeDocument/2006/relationships/tags" Target="../tags/tag374.xml"/><Relationship Id="rId44" Type="http://schemas.openxmlformats.org/officeDocument/2006/relationships/tags" Target="../tags/tag373.xml"/><Relationship Id="rId43" Type="http://schemas.openxmlformats.org/officeDocument/2006/relationships/tags" Target="../tags/tag372.xml"/><Relationship Id="rId42" Type="http://schemas.openxmlformats.org/officeDocument/2006/relationships/tags" Target="../tags/tag371.xml"/><Relationship Id="rId41" Type="http://schemas.openxmlformats.org/officeDocument/2006/relationships/tags" Target="../tags/tag370.xml"/><Relationship Id="rId40" Type="http://schemas.openxmlformats.org/officeDocument/2006/relationships/tags" Target="../tags/tag369.xml"/><Relationship Id="rId4" Type="http://schemas.openxmlformats.org/officeDocument/2006/relationships/tags" Target="../tags/tag333.xml"/><Relationship Id="rId39" Type="http://schemas.openxmlformats.org/officeDocument/2006/relationships/tags" Target="../tags/tag368.xml"/><Relationship Id="rId38" Type="http://schemas.openxmlformats.org/officeDocument/2006/relationships/tags" Target="../tags/tag367.xml"/><Relationship Id="rId37" Type="http://schemas.openxmlformats.org/officeDocument/2006/relationships/tags" Target="../tags/tag366.xml"/><Relationship Id="rId36" Type="http://schemas.openxmlformats.org/officeDocument/2006/relationships/tags" Target="../tags/tag365.xml"/><Relationship Id="rId35" Type="http://schemas.openxmlformats.org/officeDocument/2006/relationships/tags" Target="../tags/tag364.xml"/><Relationship Id="rId34" Type="http://schemas.openxmlformats.org/officeDocument/2006/relationships/tags" Target="../tags/tag363.xml"/><Relationship Id="rId33" Type="http://schemas.openxmlformats.org/officeDocument/2006/relationships/tags" Target="../tags/tag362.xml"/><Relationship Id="rId32" Type="http://schemas.openxmlformats.org/officeDocument/2006/relationships/tags" Target="../tags/tag361.xml"/><Relationship Id="rId31" Type="http://schemas.openxmlformats.org/officeDocument/2006/relationships/tags" Target="../tags/tag360.xml"/><Relationship Id="rId30" Type="http://schemas.openxmlformats.org/officeDocument/2006/relationships/tags" Target="../tags/tag359.xml"/><Relationship Id="rId3" Type="http://schemas.openxmlformats.org/officeDocument/2006/relationships/tags" Target="../tags/tag332.xml"/><Relationship Id="rId29" Type="http://schemas.openxmlformats.org/officeDocument/2006/relationships/tags" Target="../tags/tag358.xml"/><Relationship Id="rId28" Type="http://schemas.openxmlformats.org/officeDocument/2006/relationships/tags" Target="../tags/tag357.xml"/><Relationship Id="rId27" Type="http://schemas.openxmlformats.org/officeDocument/2006/relationships/tags" Target="../tags/tag356.xml"/><Relationship Id="rId26" Type="http://schemas.openxmlformats.org/officeDocument/2006/relationships/tags" Target="../tags/tag355.xml"/><Relationship Id="rId25" Type="http://schemas.openxmlformats.org/officeDocument/2006/relationships/tags" Target="../tags/tag354.xml"/><Relationship Id="rId24" Type="http://schemas.openxmlformats.org/officeDocument/2006/relationships/tags" Target="../tags/tag353.xml"/><Relationship Id="rId23" Type="http://schemas.openxmlformats.org/officeDocument/2006/relationships/tags" Target="../tags/tag352.xml"/><Relationship Id="rId22" Type="http://schemas.openxmlformats.org/officeDocument/2006/relationships/tags" Target="../tags/tag351.xml"/><Relationship Id="rId21" Type="http://schemas.openxmlformats.org/officeDocument/2006/relationships/tags" Target="../tags/tag350.xml"/><Relationship Id="rId20" Type="http://schemas.openxmlformats.org/officeDocument/2006/relationships/tags" Target="../tags/tag349.xml"/><Relationship Id="rId2" Type="http://schemas.openxmlformats.org/officeDocument/2006/relationships/tags" Target="../tags/tag331.xml"/><Relationship Id="rId19" Type="http://schemas.openxmlformats.org/officeDocument/2006/relationships/tags" Target="../tags/tag348.xml"/><Relationship Id="rId18" Type="http://schemas.openxmlformats.org/officeDocument/2006/relationships/tags" Target="../tags/tag347.xml"/><Relationship Id="rId17" Type="http://schemas.openxmlformats.org/officeDocument/2006/relationships/tags" Target="../tags/tag346.xml"/><Relationship Id="rId16" Type="http://schemas.openxmlformats.org/officeDocument/2006/relationships/tags" Target="../tags/tag345.xml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计组</a:t>
            </a:r>
            <a:r>
              <a:rPr lang="en-US" altLang="zh-CN"/>
              <a:t>B--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章课后作业</a:t>
            </a:r>
            <a:r>
              <a:rPr lang="en-US" altLang="zh-CN"/>
              <a:t>(</a:t>
            </a:r>
            <a:r>
              <a:rPr lang="zh-CN" altLang="en-US"/>
              <a:t>软工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745490"/>
            <a:ext cx="4572000" cy="19342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设X＝+15/32,Y＝-13/32,试用带求补器的</a:t>
            </a:r>
            <a:r>
              <a:rPr lang="zh-CN" altLang="en-US" sz="2600" b="1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补码阵列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乘法器计算：X×Y。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299200" y="635000"/>
            <a:ext cx="4612640" cy="5067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解：X＝+15/32=0.01111B,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Y＝-13/32=-0.01101B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=0.01111，[Y]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=1.10011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符号位： x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⊕y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=0⊕1=1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算前求补，得：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X’=01111，Y’=01101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阵列计算，得：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 01111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×   01101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01111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注意位数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   0011000011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算后求补输出，得：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1100111101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即  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=1.1100111101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因此   X×Y=-0.0011000011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5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5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5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1" name="RemarkBa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Blo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TitleText"/>
            <p:cNvSpPr txBox="1"/>
            <p:nvPr>
              <p:custDataLst>
                <p:tags r:id="rId6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3F58"/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681855" cy="18554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已知x=-11011，y=-10111，试用</a:t>
            </a:r>
            <a:r>
              <a:rPr lang="zh-CN" altLang="en-US" sz="2600" b="1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直接补码阵列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乘法计算x×y。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=100101，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=101001                     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直接补码阵列乘法计算过程：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(1) 0 0 1 0 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×  (1) 0 1 0 0 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(1) 0 0 1 0 1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(1)  0  0  1  0 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1 (0)(0) (1)(0)(1)          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(0) 0  1  0   0  1  1  0 1 1 0 1    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即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01001101101                     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∴   x×y=+1001101101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提示：计算过程注意位数！！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5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5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5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1" name="RemarkBa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Blo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TitleText"/>
            <p:cNvSpPr txBox="1"/>
            <p:nvPr>
              <p:custDataLst>
                <p:tags r:id="rId6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3F58"/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68020" y="635000"/>
            <a:ext cx="4572000" cy="70846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浮点数N的32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IEEE754标准存储格式为BF400000H，求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的十进制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真值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由题意，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S,E,M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为（二进制）：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因此，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（十进制）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代入公式，可求出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3232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展开成二进制：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011,1111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100,0000,0000,0000,0000,0000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阶码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0111,1110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100,0000,0000,0000,0000,0000)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指数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＝阶码－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127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01111110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01111111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(-1)</a:t>
            </a:r>
            <a:r>
              <a:rPr lang="en-US" altLang="zh-CN" sz="2000" b="1" baseline="-30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b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则：  </a:t>
            </a:r>
            <a:r>
              <a:rPr lang="en-US" altLang="zh-CN" sz="2000" b="1" i="1" dirty="0">
                <a:ea typeface="楷体" panose="02010609060101010101" pitchFamily="49" charset="-122"/>
                <a:cs typeface="+mn-lt"/>
                <a:sym typeface="+mn-ea"/>
              </a:rPr>
              <a:t>x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(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－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1)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s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×1.</a:t>
            </a:r>
            <a:r>
              <a:rPr lang="en-US" altLang="zh-CN" sz="2000" b="1" i="1" dirty="0">
                <a:ea typeface="楷体" panose="02010609060101010101" pitchFamily="49" charset="-122"/>
                <a:cs typeface="+mn-lt"/>
                <a:sym typeface="+mn-ea"/>
              </a:rPr>
              <a:t>M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×2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e</a:t>
            </a:r>
            <a:r>
              <a:rPr lang="zh-CN" altLang="en-US" sz="2000" b="1" dirty="0">
                <a:solidFill>
                  <a:schemeClr val="hlink"/>
                </a:solidFill>
                <a:ea typeface="楷体" panose="02010609060101010101" pitchFamily="49" charset="-122"/>
                <a:cs typeface="+mn-lt"/>
                <a:sym typeface="+mn-ea"/>
              </a:rPr>
              <a:t>   </a:t>
            </a:r>
            <a:endParaRPr lang="zh-CN" altLang="en-US" sz="2000" b="1" dirty="0">
              <a:solidFill>
                <a:schemeClr val="hlink"/>
              </a:solidFill>
              <a:ea typeface="楷体" panose="02010609060101010101" pitchFamily="49" charset="-122"/>
              <a:cs typeface="+mn-lt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hlink"/>
                </a:solidFill>
                <a:ea typeface="楷体" panose="02010609060101010101" pitchFamily="49" charset="-122"/>
                <a:cs typeface="+mn-lt"/>
                <a:sym typeface="+mn-ea"/>
              </a:rPr>
              <a:t>              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-1.1×2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-1</a:t>
            </a:r>
            <a:endParaRPr lang="en-US" altLang="zh-CN" sz="2000" b="1" baseline="30000" dirty="0">
              <a:solidFill>
                <a:schemeClr val="tx1"/>
              </a:solidFill>
              <a:ea typeface="楷体" panose="02010609060101010101" pitchFamily="49" charset="-122"/>
              <a:cs typeface="+mn-lt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                      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-0.75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5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5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5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1" name="RemarkBa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Blo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TitleText"/>
            <p:cNvSpPr txBox="1"/>
            <p:nvPr>
              <p:custDataLst>
                <p:tags r:id="rId6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1382"/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69399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已知浮点数N的十进制真值为 +17.25， 试将其转换成32位IEEE754浮点数的存储格式（最终结果要求用十六进制表示）</a:t>
            </a:r>
            <a:endParaRPr lang="en-US" altLang="zh-CN" sz="2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先将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转换成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的形式，即：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×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en-US" altLang="zh-CN" sz="2600" baseline="30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由此得，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S= </a:t>
            </a:r>
            <a:r>
              <a:rPr lang="en-US" altLang="zh-CN" sz="2600">
                <a:solidFill>
                  <a:srgbClr val="639EF4"/>
                </a:solidFill>
                <a:latin typeface="Arial" panose="020B0604020202020204" pitchFamily="34" charset="0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;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Arial" panose="020B0604020202020204" pitchFamily="34" charset="0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(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二进制）</a:t>
            </a: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M= </a:t>
            </a:r>
            <a:r>
              <a:rPr lang="en-US" altLang="zh-CN" sz="2600">
                <a:solidFill>
                  <a:srgbClr val="639EF4"/>
                </a:solidFill>
                <a:latin typeface="Arial" panose="020B0604020202020204" pitchFamily="34" charset="0"/>
                <a:ea typeface="微软雅黑" panose="020B0503020204020204" charset="-122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因此，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的存储格式为：</a:t>
            </a: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Arial" panose="020B0604020202020204" pitchFamily="34" charset="0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H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：首先将十进制数+17.25转换成二进制数，并转换为1.M的形式：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（+17.25）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＝（+10001.01）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＝+1.000101×2</a:t>
            </a:r>
            <a:r>
              <a:rPr lang="zh-CN" altLang="en-US" sz="20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可得： S＝0，  M＝000101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E＝e＋127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＝（131）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zh-CN" altLang="en-US" sz="2000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=10000011，       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IEEE754浮点数存储格式为：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0100 0001 1000 1010 0000 0000 0000 0000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＝ 418A0000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6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5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5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1382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6180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已知机器字长32位，对于定点整数中的机器零，请分别给出原码，反码，补码，移码的编码表示（要求用十六进制表示）。原码：+0，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H           -0，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H补码：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H反码：+0：与原码一样；          -0：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移码：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en-US" altLang="zh-CN" sz="20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 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 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原码和反码有两个零：正零和负零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原码： +0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0000,0000H   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-0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8000,0000H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反码：  +0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0000,0000H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（与原码一样）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-0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FFFF,FFFFH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补码和移码零是唯一的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补码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0000,0000H       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移码 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8000,0000H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3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3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138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4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627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设机器字长为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位,定点整数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的编码为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FFFE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H，试计算其分别表示原码、反码、补码及移码时，对应的十进制真值各是多少？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）原码，对应的十进制真值为：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）补码，对应的十进制真值为：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）反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码，对应的十进制真值为：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）移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码，对应的十进制真值为：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299200" y="635000"/>
            <a:ext cx="4734560" cy="460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二进制真值为：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-111,1111,1111,1110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-32766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二进制真值为：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-000,0000,0000,0001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二进制真值为：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-000,0000,0000,0010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移码：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FFFE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>
                <a:solidFill>
                  <a:srgbClr val="000000"/>
                </a:solidFill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1111,1111,1111,1110B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二进制真值为：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+111,1111,1111,1110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故十进制真值为：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+32766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6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4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9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30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3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C0B2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2904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设机器字长为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位,定点整数，试按要求给出对应的机器编码，要求用十六进制表示。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）补码：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最大值：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最小值：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）移码：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最大值：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0:          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最小值：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本题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考查补码，移码的概念。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注意机器字长！！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按照补码定义，其最大值的二进制为：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，数值位全为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个）。故其十六进制编码为：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7FFF,FFFFH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其最大值的二进制为：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，数值位全为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个）。故其十六进制编码为：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8000,0000H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移码的求解方法，可以根据移码与补码的转换方式求出。也可以按移码的定义求解。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6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E8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7520" y="796925"/>
            <a:ext cx="4572000" cy="7160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已知定点小数：X=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+33/64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，Y= -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61/64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，试使用变形补码方式分别计算（要求对运算结果进行溢出检测，若溢出，要求指明正溢/负溢）：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 X+Y；      （2）X-Y。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先求出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X,Y,-Y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变形补码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（双符号）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（双符号）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[-Y]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（双符号）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endParaRPr lang="en-US" altLang="zh-CN" sz="26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X-Y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50000" y="635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X=+33/64=+0.100001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Y= -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61/64=-0.111101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则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X,Y,-Y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的变形补码：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=00.100001 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=11.000011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=00.111101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=11.100100</a:t>
            </a:r>
            <a:endParaRPr lang="en-US" altLang="zh-CN" sz="20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“11”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，无溢出。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即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X+Y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-0.0111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+[-Y]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endParaRPr lang="zh-CN" altLang="en-US" sz="2000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=01.011110 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符号位为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“01”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，溢出。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即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X-Y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正溢（上溢）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4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0" name="RemarkBa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Blo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3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4" name="RemarkBa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Blo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TitleText"/>
            <p:cNvSpPr txBox="1"/>
            <p:nvPr>
              <p:custDataLst>
                <p:tags r:id="rId4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4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8" name="RemarkBack"/>
            <p:cNvSpPr/>
            <p:nvPr>
              <p:custDataLst>
                <p:tags r:id="rId4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Blo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TitleText"/>
            <p:cNvSpPr txBox="1"/>
            <p:nvPr>
              <p:custDataLst>
                <p:tags r:id="rId4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5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4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5" name="组合 54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2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1382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6358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7.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已知定点整数：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X=-17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Y=-30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，设数值位为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位。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试使用变形补码方式分别计算（要求对运算结果进行溢出检测，若溢出，要求指明正溢/负溢）： X+Y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（双符号）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（双符号）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注意事项：</a:t>
            </a:r>
            <a:endParaRPr lang="zh-CN" altLang="en-US" sz="26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符号位和数值位，用逗号分隔。</a:t>
            </a:r>
            <a:endParaRPr lang="en-US" altLang="zh-CN" sz="26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X=-17=-10001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Y=-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30=-11110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则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X,Y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的变形补码为：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=11,01111  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=11,00010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=10,10001</a:t>
            </a:r>
            <a:endParaRPr lang="en-US" altLang="zh-CN" sz="20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X+Y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负溢（下溢）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3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6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5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5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C0B2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4243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设X＝+15/32,Y＝-13/32,试用带求补器的</a:t>
            </a:r>
            <a:r>
              <a:rPr lang="zh-CN" altLang="en-US" sz="2600" b="1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原码阵列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乘法器计算：X×Y。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注意：解题过程以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形式上传！！！后面几题要求与此相同。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5067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解：X＝+15/32=0.01111B,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Y＝-13/32=-0.01101B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=0.01111，[Y]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符号位： x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⊕y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=0⊕1=1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因为是原码阵列，算前算后求补器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控制信号为</a:t>
            </a:r>
            <a:r>
              <a:rPr lang="en-US" altLang="zh-CN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，即算前算后不进行求补：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X’=01111，Y’=01101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阵列计算，得：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 01111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×   01101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01111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01111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注意位数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   0011000011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算后求补输出（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不求补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），得：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0011000011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即  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=1.0011000011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因此   X×Y=-0.0011000011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2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4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4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4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17E6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PROBLEMREMARKTITLE" val="ProblemRemarkBoardTitle"/>
</p:tagLst>
</file>

<file path=ppt/tags/tag106.xml><?xml version="1.0" encoding="utf-8"?>
<p:tagLst xmlns:p="http://schemas.openxmlformats.org/presentationml/2006/main">
  <p:tag name="PROBLEMREMARKTITLE" val="ProblemRemarkBoardTitle"/>
</p:tagLst>
</file>

<file path=ppt/tags/tag107.xml><?xml version="1.0" encoding="utf-8"?>
<p:tagLst xmlns:p="http://schemas.openxmlformats.org/presentationml/2006/main">
  <p:tag name="PROBLEMREMARKTITLE" val="ProblemRemarkBoardTitle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10.xml><?xml version="1.0" encoding="utf-8"?>
<p:tagLst xmlns:p="http://schemas.openxmlformats.org/presentationml/2006/main">
  <p:tag name="PROBLEMREMARKTITLE" val="ProblemRemarkBoardTitle"/>
</p:tagLst>
</file>

<file path=ppt/tags/tag111.xml><?xml version="1.0" encoding="utf-8"?>
<p:tagLst xmlns:p="http://schemas.openxmlformats.org/presentationml/2006/main">
  <p:tag name="PROBLEMREMARKTITLE" val="ProblemRemarkBoardTitle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PROBLEMREMARKTITLE" val="ProblemRemarkBoardTitle"/>
</p:tagLst>
</file>

<file path=ppt/tags/tag119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20.xml><?xml version="1.0" encoding="utf-8"?>
<p:tagLst xmlns:p="http://schemas.openxmlformats.org/presentationml/2006/main">
  <p:tag name="PROBLEMREMARKTITLE" val="ProblemRemarkBoardTitle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RAINPROBLEM" val="ProblemSetting"/>
  <p:tag name="RAINPROBLEMTYPE" val="FillBlank"/>
</p:tagLst>
</file>

<file path=ppt/tags/tag123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1.000101&quot;,&quot;+1.000101&quot;],&quot;CaseSensitive&quot;:false,&quot;FuzzyMatch&quot;:false},{&quot;Num&quot;:2,&quot;Score&quot;:2.0,&quot;Answers&quot;:[&quot;0&quot;],&quot;CaseSensitive&quot;:false,&quot;FuzzyMatch&quot;:false},{&quot;Num&quot;:3,&quot;Score&quot;:2.0,&quot;Answers&quot;:[&quot;10000011&quot;,&quot;1000,0011&quot;],&quot;CaseSensitive&quot;:false,&quot;FuzzyMatch&quot;:false},{&quot;Num&quot;:4,&quot;Score&quot;:2.0,&quot;Answers&quot;:[&quot;000101&quot;,&quot;000,1010,0000,0000,0000,0000&quot;],&quot;CaseSensitive&quot;:false,&quot;FuzzyMatch&quot;:false},{&quot;Num&quot;:5,&quot;Score&quot;:2.0,&quot;Answers&quot;:[&quot;418A0000&quot;,&quot;418a0000&quot;,&quot;418A,0000&quot;,&quot;418A 0000&quot;],&quot;CaseSensitive&quot;:false,&quot;FuzzyMatch&quot;:false}]"/>
  <p:tag name="PROBLEMBLANKKEYWORD" val="填空"/>
  <p:tag name="PROBLEMHASREMARK" val="True"/>
  <p:tag name="PROBLEMREMARK" val="【解】：首先将十进制数+17.25转换成二进制数，并转换为1.M的形式：&#13;    （+17.25）10＝（+10001.01）2  &#13;    ＝+1.000101×24　                 &#13;     可得： S＝0，  M＝000101    &#13;     E＝e＋127   ＝（131）10&#13;      =10000011，                  &#13;　IEEE754浮点数存储格式为：&#13;    0100 0001 1000 1010 0000 0000 0000 0000 &#13; ＝ 418A0000H     "/>
</p:tagLst>
</file>

<file path=ppt/tags/tag124.xml><?xml version="1.0" encoding="utf-8"?>
<p:tagLst xmlns:p="http://schemas.openxmlformats.org/presentationml/2006/main">
  <p:tag name="RAINPROBLEM" val="ProblemBody"/>
</p:tagLst>
</file>

<file path=ppt/tags/tag125.xml><?xml version="1.0" encoding="utf-8"?>
<p:tagLst xmlns:p="http://schemas.openxmlformats.org/presentationml/2006/main">
  <p:tag name="PRODUCTVERSIONTIP3" val="PRODUCTVERSIONTIP3"/>
</p:tagLst>
</file>

<file path=ppt/tags/tag126.xml><?xml version="1.0" encoding="utf-8"?>
<p:tagLst xmlns:p="http://schemas.openxmlformats.org/presentationml/2006/main">
  <p:tag name="RAINPROBLEM" val="ProblemRemarkBoard"/>
</p:tagLst>
</file>

<file path=ppt/tags/tag127.xml><?xml version="1.0" encoding="utf-8"?>
<p:tagLst xmlns:p="http://schemas.openxmlformats.org/presentationml/2006/main">
  <p:tag name="PROBLEMREMARKTITLE" val="ProblemRemarkBoardTip"/>
</p:tagLst>
</file>

<file path=ppt/tags/tag128.xml><?xml version="1.0" encoding="utf-8"?>
<p:tagLst xmlns:p="http://schemas.openxmlformats.org/presentationml/2006/main">
  <p:tag name="RAINPROBLEM" val="ProblemRemark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PROBLEMREMARKTITLE" val="ProblemRemarkBoardTitle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PROBLEMREMARKTITLE" val="ProblemRemarkBoardTitle"/>
</p:tagLst>
</file>

<file path=ppt/tags/tag141.xml><?xml version="1.0" encoding="utf-8"?>
<p:tagLst xmlns:p="http://schemas.openxmlformats.org/presentationml/2006/main">
  <p:tag name="PROBLEMREMARKTITLE" val="ProblemRemarkBoardTitle"/>
</p:tagLst>
</file>

<file path=ppt/tags/tag142.xml><?xml version="1.0" encoding="utf-8"?>
<p:tagLst xmlns:p="http://schemas.openxmlformats.org/presentationml/2006/main">
  <p:tag name="PROBLEMREMARKTITLE" val="ProblemRemarkBoardTitle"/>
</p:tagLst>
</file>

<file path=ppt/tags/tag143.xml><?xml version="1.0" encoding="utf-8"?>
<p:tagLst xmlns:p="http://schemas.openxmlformats.org/presentationml/2006/main">
  <p:tag name="PROBLEMREMARKTITLE" val="ProblemRemarkBoardTitle"/>
</p:tagLst>
</file>

<file path=ppt/tags/tag144.xml><?xml version="1.0" encoding="utf-8"?>
<p:tagLst xmlns:p="http://schemas.openxmlformats.org/presentationml/2006/main">
  <p:tag name="PROBLEMREMARKTITLE" val="ProblemRemarkBoardTitle"/>
</p:tagLst>
</file>

<file path=ppt/tags/tag145.xml><?xml version="1.0" encoding="utf-8"?>
<p:tagLst xmlns:p="http://schemas.openxmlformats.org/presentationml/2006/main">
  <p:tag name="PROBLEMREMARKTITLE" val="ProblemRemarkBoardTitle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PROBLEMREMARKTITLE" val="ProblemRemarkBoardTitle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PROBLEMREMARKTITLE" val="ProblemRemarkBoardTitle"/>
</p:tagLst>
</file>

<file path=ppt/tags/tag162.xml><?xml version="1.0" encoding="utf-8"?>
<p:tagLst xmlns:p="http://schemas.openxmlformats.org/presentationml/2006/main">
  <p:tag name="RAINPROBLEM" val="ProblemSetting"/>
  <p:tag name="RAINPROBLEMTYPE" val="FillBlank"/>
</p:tagLst>
</file>

<file path=ppt/tags/tag163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00000000&quot;,&quot;0000,0000&quot;,&quot;0000 0000&quot;],&quot;CaseSensitive&quot;:false,&quot;FuzzyMatch&quot;:false},{&quot;Num&quot;:2,&quot;Score&quot;:2.0,&quot;Answers&quot;:[&quot;80000000&quot;,&quot;8000,0000&quot;,&quot;8000 0000&quot;],&quot;CaseSensitive&quot;:false,&quot;FuzzyMatch&quot;:false},{&quot;Num&quot;:3,&quot;Score&quot;:2.0,&quot;Answers&quot;:[&quot;00000000&quot;,&quot;0000,0000&quot;,&quot;0000 0000&quot;],&quot;CaseSensitive&quot;:false,&quot;FuzzyMatch&quot;:false},{&quot;Num&quot;:4,&quot;Score&quot;:2.0,&quot;Answers&quot;:[&quot;FFFFFFFF&quot;,&quot;FFFF,FFFF&quot;,&quot;FFFF FFFF&quot;],&quot;CaseSensitive&quot;:false,&quot;FuzzyMatch&quot;:false},{&quot;Num&quot;:5,&quot;Score&quot;:2.0,&quot;Answers&quot;:[&quot;80000000&quot;,&quot;8000,0000&quot;,&quot;8000 0000&quot;],&quot;CaseSensitive&quot;:false,&quot;FuzzyMatch&quot;:false}]"/>
  <p:tag name="PROBLEMBLANKKEYWORD" val="填空"/>
  <p:tag name="PROBLEMHASREMARK" val="True"/>
  <p:tag name="PROBLEMREMARK" val="【解】   原码和反码有两个零：正零和负零：&#13;     原码： +0：   0000,0000H      &#13;                 -0：   8000,0000H&#13;    反码：  +0：   0000,0000H  &#13;                      （与原码一样）&#13;                  -0：  FFFF,FFFFH&#13;    补码和移码零是唯一的：&#13;    补码：   0000,0000H       &#13;    移码 ：  8000,0000H"/>
</p:tagLst>
</file>

<file path=ppt/tags/tag164.xml><?xml version="1.0" encoding="utf-8"?>
<p:tagLst xmlns:p="http://schemas.openxmlformats.org/presentationml/2006/main">
  <p:tag name="RAINPROBLEM" val="ProblemBody"/>
</p:tagLst>
</file>

<file path=ppt/tags/tag165.xml><?xml version="1.0" encoding="utf-8"?>
<p:tagLst xmlns:p="http://schemas.openxmlformats.org/presentationml/2006/main">
  <p:tag name="RAINPROBLEM" val="ProblemRemarkBoard"/>
</p:tagLst>
</file>

<file path=ppt/tags/tag166.xml><?xml version="1.0" encoding="utf-8"?>
<p:tagLst xmlns:p="http://schemas.openxmlformats.org/presentationml/2006/main">
  <p:tag name="PROBLEMREMARKTITLE" val="ProblemRemarkBoardTip"/>
</p:tagLst>
</file>

<file path=ppt/tags/tag167.xml><?xml version="1.0" encoding="utf-8"?>
<p:tagLst xmlns:p="http://schemas.openxmlformats.org/presentationml/2006/main">
  <p:tag name="RAINPROBLEM" val="ProblemRemark"/>
</p:tagLst>
</file>

<file path=ppt/tags/tag168.xml><?xml version="1.0" encoding="utf-8"?>
<p:tagLst xmlns:p="http://schemas.openxmlformats.org/presentationml/2006/main">
  <p:tag name="PROBLEMREMARKTITLE" val="ProblemRemarkBoardTitle"/>
</p:tagLst>
</file>

<file path=ppt/tags/tag169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PROBLEMREMARKTITLE" val="ProblemRemarkBoardTitle"/>
</p:tagLst>
</file>

<file path=ppt/tags/tag171.xml><?xml version="1.0" encoding="utf-8"?>
<p:tagLst xmlns:p="http://schemas.openxmlformats.org/presentationml/2006/main">
  <p:tag name="PROBLEMREMARKTITLE" val="ProblemRemarkBoardTitle"/>
</p:tagLst>
</file>

<file path=ppt/tags/tag172.xml><?xml version="1.0" encoding="utf-8"?>
<p:tagLst xmlns:p="http://schemas.openxmlformats.org/presentationml/2006/main">
  <p:tag name="PROBLEMREMARKTITLE" val="ProblemRemarkBoardTitle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PROBLEMREMARKTITLE" val="ProblemRemarkBoardTitle"/>
</p:tagLst>
</file>

<file path=ppt/tags/tag189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PROBLEMREMARKTITLE" val="ProblemRemarkBoardTitle"/>
</p:tagLst>
</file>

<file path=ppt/tags/tag191.xml><?xml version="1.0" encoding="utf-8"?>
<p:tagLst xmlns:p="http://schemas.openxmlformats.org/presentationml/2006/main">
  <p:tag name="PROBLEMREMARKTITLE" val="ProblemRemarkBoardTitle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TYPE" val="ProblemTypeMarker"/>
</p:tagLst>
</file>

<file path=ppt/tags/tag195.xml><?xml version="1.0" encoding="utf-8"?>
<p:tagLst xmlns:p="http://schemas.openxmlformats.org/presentationml/2006/main">
  <p:tag name="RAINPROBLEMTYPE" val="ProblemTypeMarker"/>
</p:tagLst>
</file>

<file path=ppt/tags/tag196.xml><?xml version="1.0" encoding="utf-8"?>
<p:tagLst xmlns:p="http://schemas.openxmlformats.org/presentationml/2006/main">
  <p:tag name="RAINPROBLEMTYPE" val="ProblemTypeMarker"/>
</p:tagLst>
</file>

<file path=ppt/tags/tag197.xml><?xml version="1.0" encoding="utf-8"?>
<p:tagLst xmlns:p="http://schemas.openxmlformats.org/presentationml/2006/main">
  <p:tag name="PROBLEMREMARKTITLE" val="ProblemRemarkBoardTitle"/>
</p:tagLst>
</file>

<file path=ppt/tags/tag198.xml><?xml version="1.0" encoding="utf-8"?>
<p:tagLst xmlns:p="http://schemas.openxmlformats.org/presentationml/2006/main">
  <p:tag name="PROBLEMREMARKTITLE" val="ProblemRemarkBoardTitle"/>
</p:tagLst>
</file>

<file path=ppt/tags/tag19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00.xml><?xml version="1.0" encoding="utf-8"?>
<p:tagLst xmlns:p="http://schemas.openxmlformats.org/presentationml/2006/main">
  <p:tag name="PROBLEMREMARKTITLE" val="ProblemRemarkBoardTitle"/>
</p:tagLst>
</file>

<file path=ppt/tags/tag201.xml><?xml version="1.0" encoding="utf-8"?>
<p:tagLst xmlns:p="http://schemas.openxmlformats.org/presentationml/2006/main">
  <p:tag name="RAINPROBLEM" val="ProblemSetting"/>
  <p:tag name="RAINPROBLEMTYPE" val="FillBlank"/>
</p:tagLst>
</file>

<file path=ppt/tags/tag202.xml><?xml version="1.0" encoding="utf-8"?>
<p:tagLst xmlns:p="http://schemas.openxmlformats.org/presentationml/2006/main">
  <p:tag name="RAINPROBLEM" val="FillBlank"/>
  <p:tag name="PROBLEMSCORE" val="8.0"/>
  <p:tag name="PROBLEMBLANK" val="[{&quot;Num&quot;:1,&quot;Score&quot;:2.0,&quot;Answers&quot;:[&quot;-32766&quot;],&quot;CaseSensitive&quot;:false,&quot;FuzzyMatch&quot;:false},{&quot;Num&quot;:2,&quot;Score&quot;:2.0,&quot;Answers&quot;:[&quot;-2&quot;],&quot;CaseSensitive&quot;:false,&quot;FuzzyMatch&quot;:false},{&quot;Num&quot;:3,&quot;Score&quot;:2.0,&quot;Answers&quot;:[&quot;-1&quot;],&quot;CaseSensitive&quot;:false,&quot;FuzzyMatch&quot;:false},{&quot;Num&quot;:4,&quot;Score&quot;:2.0,&quot;Answers&quot;:[&quot;+32766&quot;,&quot;32766&quot;],&quot;CaseSensitive&quot;:false,&quot;FuzzyMatch&quot;:false}]"/>
  <p:tag name="PROBLEMBLANKKEYWORD" val="填空"/>
  <p:tag name="PROBLEMHASREMARK" val="True"/>
  <p:tag name="PROBLEMREMARK" val="【解】  &#13;原码：FFFEH→1111,1111,1111,1110B&#13; 二进制真值为： &#13;        -111,1111,1111,1110&#13; 故十进制真值为：-32766&#13; 反码：FFFEH→1111,1111,1111,1110B&#13;  二进制真值为：&#13;         -000,0000,0000,0001&#13;  故十进制真值为：-1&#13;  补码：FFFEH→1111,1111,1111,1110B&#13;   二进制真值为：&#13;          -000,0000,0000,0010&#13;   故十进制真值为：-2&#13;   移码：FFFEH→1111,1111,1111,1110B&#13;   二进制真值为：&#13;          +111,1111,1111,1110&#13;   故十进制真值为：+32766"/>
</p:tagLst>
</file>

<file path=ppt/tags/tag203.xml><?xml version="1.0" encoding="utf-8"?>
<p:tagLst xmlns:p="http://schemas.openxmlformats.org/presentationml/2006/main">
  <p:tag name="RAINPROBLEM" val="ProblemBody"/>
</p:tagLst>
</file>

<file path=ppt/tags/tag204.xml><?xml version="1.0" encoding="utf-8"?>
<p:tagLst xmlns:p="http://schemas.openxmlformats.org/presentationml/2006/main">
  <p:tag name="PRODUCTVERSIONTIP3" val="PRODUCTVERSIONTIP3"/>
</p:tagLst>
</file>

<file path=ppt/tags/tag205.xml><?xml version="1.0" encoding="utf-8"?>
<p:tagLst xmlns:p="http://schemas.openxmlformats.org/presentationml/2006/main">
  <p:tag name="RAINPROBLEM" val="ProblemRemarkBoard"/>
</p:tagLst>
</file>

<file path=ppt/tags/tag206.xml><?xml version="1.0" encoding="utf-8"?>
<p:tagLst xmlns:p="http://schemas.openxmlformats.org/presentationml/2006/main">
  <p:tag name="PROBLEMREMARKTITLE" val="ProblemRemarkBoardTip"/>
</p:tagLst>
</file>

<file path=ppt/tags/tag207.xml><?xml version="1.0" encoding="utf-8"?>
<p:tagLst xmlns:p="http://schemas.openxmlformats.org/presentationml/2006/main">
  <p:tag name="RAINPROBLEM" val="ProblemRemark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10.xml><?xml version="1.0" encoding="utf-8"?>
<p:tagLst xmlns:p="http://schemas.openxmlformats.org/presentationml/2006/main">
  <p:tag name="RAINPROBLEMTYPE" val="ProblemTypeMarker"/>
</p:tagLst>
</file>

<file path=ppt/tags/tag211.xml><?xml version="1.0" encoding="utf-8"?>
<p:tagLst xmlns:p="http://schemas.openxmlformats.org/presentationml/2006/main">
  <p:tag name="RAINPROBLEMTYPE" val="ProblemTypeMarker"/>
</p:tagLst>
</file>

<file path=ppt/tags/tag212.xml><?xml version="1.0" encoding="utf-8"?>
<p:tagLst xmlns:p="http://schemas.openxmlformats.org/presentationml/2006/main">
  <p:tag name="RAINPROBLEMTYPE" val="ProblemTypeMarker"/>
</p:tagLst>
</file>

<file path=ppt/tags/tag213.xml><?xml version="1.0" encoding="utf-8"?>
<p:tagLst xmlns:p="http://schemas.openxmlformats.org/presentationml/2006/main">
  <p:tag name="PROBLEMREMARKTITLE" val="ProblemRemarkBoardTitle"/>
</p:tagLst>
</file>

<file path=ppt/tags/tag214.xml><?xml version="1.0" encoding="utf-8"?>
<p:tagLst xmlns:p="http://schemas.openxmlformats.org/presentationml/2006/main">
  <p:tag name="PROBLEMREMARKTITLE" val="ProblemRemarkBoardTitle"/>
</p:tagLst>
</file>

<file path=ppt/tags/tag215.xml><?xml version="1.0" encoding="utf-8"?>
<p:tagLst xmlns:p="http://schemas.openxmlformats.org/presentationml/2006/main">
  <p:tag name="PROBLEMREMARKTITLE" val="ProblemRemarkBoardTitle"/>
</p:tagLst>
</file>

<file path=ppt/tags/tag216.xml><?xml version="1.0" encoding="utf-8"?>
<p:tagLst xmlns:p="http://schemas.openxmlformats.org/presentationml/2006/main">
  <p:tag name="PROBLEMREMARKTITLE" val="ProblemRemarkBoardTitle"/>
</p:tagLst>
</file>

<file path=ppt/tags/tag217.xml><?xml version="1.0" encoding="utf-8"?>
<p:tagLst xmlns:p="http://schemas.openxmlformats.org/presentationml/2006/main">
  <p:tag name="RAINPROBLEM" val="ProblemSetting"/>
  <p:tag name="RAINPROBLEMTYPE" val="FillBlank"/>
</p:tagLst>
</file>

<file path=ppt/tags/tag218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7FFF,FFFF&quot;,&quot;7FFFFFFF&quot;],&quot;CaseSensitive&quot;:false,&quot;FuzzyMatch&quot;:false},{&quot;Num&quot;:2,&quot;Score&quot;:2.0,&quot;Answers&quot;:[&quot;8000,0000&quot;,&quot;80000000&quot;],&quot;CaseSensitive&quot;:false,&quot;FuzzyMatch&quot;:false},{&quot;Num&quot;:3,&quot;Score&quot;:2.0,&quot;Answers&quot;:[&quot;FFFF,FFFF&quot;,&quot;FFFFFFFF&quot;],&quot;CaseSensitive&quot;:false,&quot;FuzzyMatch&quot;:false},{&quot;Num&quot;:4,&quot;Score&quot;:2.0,&quot;Answers&quot;:[&quot;8000,0000&quot;,&quot;80000000&quot;],&quot;CaseSensitive&quot;:false,&quot;FuzzyMatch&quot;:false},{&quot;Num&quot;:5,&quot;Score&quot;:2.0,&quot;Answers&quot;:[&quot;0000,0000&quot;,&quot;00000000&quot;],&quot;CaseSensitive&quot;:false,&quot;FuzzyMatch&quot;:false}]"/>
  <p:tag name="PROBLEMBLANKKEYWORD" val="填空"/>
  <p:tag name="PROBLEMHASREMARK" val="True"/>
  <p:tag name="PROBLEMREMARK" val="【解】本题考查补码，移码的概念。&#13;  注意机器字长！！&#13;按照补码定义，其最大值的二进制为：&#13;符号位为0，数值位全为1（31个）。故其十六进制编码为：7FFF,FFFFH。&#13;其最大值的二进制为：&#13;符号位为1，数值位全为0（31个）。故其十六进制编码为：8000,0000H。&#13;移码的求解方法，可以根据移码与补码的转换方式求出。也可以按移码的定义求解。&#13;&#13;"/>
</p:tagLst>
</file>

<file path=ppt/tags/tag219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20.xml><?xml version="1.0" encoding="utf-8"?>
<p:tagLst xmlns:p="http://schemas.openxmlformats.org/presentationml/2006/main">
  <p:tag name="RAINPROBLEM" val="ProblemRemarkBoard"/>
</p:tagLst>
</file>

<file path=ppt/tags/tag221.xml><?xml version="1.0" encoding="utf-8"?>
<p:tagLst xmlns:p="http://schemas.openxmlformats.org/presentationml/2006/main">
  <p:tag name="PROBLEMREMARKTITLE" val="ProblemRemarkBoardTip"/>
</p:tagLst>
</file>

<file path=ppt/tags/tag222.xml><?xml version="1.0" encoding="utf-8"?>
<p:tagLst xmlns:p="http://schemas.openxmlformats.org/presentationml/2006/main">
  <p:tag name="RAINPROBLEM" val="ProblemRemark"/>
</p:tagLst>
</file>

<file path=ppt/tags/tag223.xml><?xml version="1.0" encoding="utf-8"?>
<p:tagLst xmlns:p="http://schemas.openxmlformats.org/presentationml/2006/main">
  <p:tag name="PROBLEMREMARKTITLE" val="ProblemRemarkBoardTitle"/>
</p:tagLst>
</file>

<file path=ppt/tags/tag224.xml><?xml version="1.0" encoding="utf-8"?>
<p:tagLst xmlns:p="http://schemas.openxmlformats.org/presentationml/2006/main">
  <p:tag name="PROBLEMREMARKTITLE" val="ProblemRemarkBoardTitle"/>
</p:tagLst>
</file>

<file path=ppt/tags/tag225.xml><?xml version="1.0" encoding="utf-8"?>
<p:tagLst xmlns:p="http://schemas.openxmlformats.org/presentationml/2006/main">
  <p:tag name="PROBLEMREMARKTITLE" val="ProblemRemarkBoardTitle"/>
</p:tagLst>
</file>

<file path=ppt/tags/tag226.xml><?xml version="1.0" encoding="utf-8"?>
<p:tagLst xmlns:p="http://schemas.openxmlformats.org/presentationml/2006/main">
  <p:tag name="PROBLEMREMARKTITLE" val="ProblemRemarkBoardTitle"/>
</p:tagLst>
</file>

<file path=ppt/tags/tag227.xml><?xml version="1.0" encoding="utf-8"?>
<p:tagLst xmlns:p="http://schemas.openxmlformats.org/presentationml/2006/main">
  <p:tag name="PROBLEMREMARKTITLE" val="ProblemRemarkBoardTitle"/>
</p:tagLst>
</file>

<file path=ppt/tags/tag228.xml><?xml version="1.0" encoding="utf-8"?>
<p:tagLst xmlns:p="http://schemas.openxmlformats.org/presentationml/2006/main">
  <p:tag name="PROBLEMREMARKTITLE" val="ProblemRemarkBoardTitle"/>
</p:tagLst>
</file>

<file path=ppt/tags/tag229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30.xml><?xml version="1.0" encoding="utf-8"?>
<p:tagLst xmlns:p="http://schemas.openxmlformats.org/presentationml/2006/main">
  <p:tag name="PROBLEMREMARKTITLE" val="ProblemRemarkBoardTitle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PROBLEMREMARKTITLE" val="ProblemRemarkBoardTitle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PROBLEMREMARKTITLE" val="ProblemRemarkBoardTitle"/>
</p:tagLst>
</file>

<file path=ppt/tags/tag236.xml><?xml version="1.0" encoding="utf-8"?>
<p:tagLst xmlns:p="http://schemas.openxmlformats.org/presentationml/2006/main">
  <p:tag name="PROBLEMREMARKTITLE" val="ProblemRemarkBoardTitle"/>
</p:tagLst>
</file>

<file path=ppt/tags/tag237.xml><?xml version="1.0" encoding="utf-8"?>
<p:tagLst xmlns:p="http://schemas.openxmlformats.org/presentationml/2006/main">
  <p:tag name="PROBLEMREMARKTITLE" val="ProblemRemarkBoardTitle"/>
</p:tagLst>
</file>

<file path=ppt/tags/tag238.xml><?xml version="1.0" encoding="utf-8"?>
<p:tagLst xmlns:p="http://schemas.openxmlformats.org/presentationml/2006/main">
  <p:tag name="PROBLEMREMARKTITLE" val="ProblemRemarkBoardTitle"/>
</p:tagLst>
</file>

<file path=ppt/tags/tag239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PROBLEMREMARKTITLE" val="ProblemRemarkBoardTitle"/>
</p:tagLst>
</file>

<file path=ppt/tags/tag243.xml><?xml version="1.0" encoding="utf-8"?>
<p:tagLst xmlns:p="http://schemas.openxmlformats.org/presentationml/2006/main">
  <p:tag name="PROBLEMREMARKTITLE" val="ProblemRemarkBoardTitle"/>
</p:tagLst>
</file>

<file path=ppt/tags/tag244.xml><?xml version="1.0" encoding="utf-8"?>
<p:tagLst xmlns:p="http://schemas.openxmlformats.org/presentationml/2006/main">
  <p:tag name="PROBLEMREMARKTITLE" val="ProblemRemarkBoardTitle"/>
</p:tagLst>
</file>

<file path=ppt/tags/tag245.xml><?xml version="1.0" encoding="utf-8"?>
<p:tagLst xmlns:p="http://schemas.openxmlformats.org/presentationml/2006/main">
  <p:tag name="PROBLEMREMARKTITLE" val="ProblemRemarkBoardTitle"/>
</p:tagLst>
</file>

<file path=ppt/tags/tag246.xml><?xml version="1.0" encoding="utf-8"?>
<p:tagLst xmlns:p="http://schemas.openxmlformats.org/presentationml/2006/main">
  <p:tag name="PROBLEMREMARKTITLE" val="ProblemRemarkBoardTitle"/>
</p:tagLst>
</file>

<file path=ppt/tags/tag247.xml><?xml version="1.0" encoding="utf-8"?>
<p:tagLst xmlns:p="http://schemas.openxmlformats.org/presentationml/2006/main">
  <p:tag name="PROBLEMREMARKTITLE" val="ProblemRemarkBoardTitle"/>
</p:tagLst>
</file>

<file path=ppt/tags/tag248.xml><?xml version="1.0" encoding="utf-8"?>
<p:tagLst xmlns:p="http://schemas.openxmlformats.org/presentationml/2006/main">
  <p:tag name="PROBLEMREMARKTITLE" val="ProblemRemarkBoardTitle"/>
</p:tagLst>
</file>

<file path=ppt/tags/tag249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50.xml><?xml version="1.0" encoding="utf-8"?>
<p:tagLst xmlns:p="http://schemas.openxmlformats.org/presentationml/2006/main">
  <p:tag name="PROBLEMREMARKTITLE" val="ProblemRemarkBoardTitle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PROBLEMREMARKTITLE" val="ProblemRemarkBoardTitle"/>
</p:tagLst>
</file>

<file path=ppt/tags/tag257.xml><?xml version="1.0" encoding="utf-8"?>
<p:tagLst xmlns:p="http://schemas.openxmlformats.org/presentationml/2006/main">
  <p:tag name="PROBLEMREMARKTITLE" val="ProblemRemarkBoardTitle"/>
</p:tagLst>
</file>

<file path=ppt/tags/tag258.xml><?xml version="1.0" encoding="utf-8"?>
<p:tagLst xmlns:p="http://schemas.openxmlformats.org/presentationml/2006/main">
  <p:tag name="PROBLEMREMARKTITLE" val="ProblemRemarkBoardTitle"/>
</p:tagLst>
</file>

<file path=ppt/tags/tag259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60.xml><?xml version="1.0" encoding="utf-8"?>
<p:tagLst xmlns:p="http://schemas.openxmlformats.org/presentationml/2006/main">
  <p:tag name="PROBLEMREMARKTITLE" val="ProblemRemarkBoardTitle"/>
</p:tagLst>
</file>

<file path=ppt/tags/tag261.xml><?xml version="1.0" encoding="utf-8"?>
<p:tagLst xmlns:p="http://schemas.openxmlformats.org/presentationml/2006/main">
  <p:tag name="PROBLEMREMARKTITLE" val="ProblemRemarkBoardTitle"/>
</p:tagLst>
</file>

<file path=ppt/tags/tag262.xml><?xml version="1.0" encoding="utf-8"?>
<p:tagLst xmlns:p="http://schemas.openxmlformats.org/presentationml/2006/main">
  <p:tag name="PROBLEMREMARKTITLE" val="ProblemRemarkBoardTitle"/>
</p:tagLst>
</file>

<file path=ppt/tags/tag263.xml><?xml version="1.0" encoding="utf-8"?>
<p:tagLst xmlns:p="http://schemas.openxmlformats.org/presentationml/2006/main">
  <p:tag name="RAINPROBLEMTYPE" val="ProblemTypeMarker"/>
</p:tagLst>
</file>

<file path=ppt/tags/tag264.xml><?xml version="1.0" encoding="utf-8"?>
<p:tagLst xmlns:p="http://schemas.openxmlformats.org/presentationml/2006/main">
  <p:tag name="RAINPROBLEMTYPE" val="ProblemTypeMarker"/>
</p:tagLst>
</file>

<file path=ppt/tags/tag265.xml><?xml version="1.0" encoding="utf-8"?>
<p:tagLst xmlns:p="http://schemas.openxmlformats.org/presentationml/2006/main">
  <p:tag name="RAINPROBLEMTYPE" val="ProblemTypeMarker"/>
</p:tagLst>
</file>

<file path=ppt/tags/tag266.xml><?xml version="1.0" encoding="utf-8"?>
<p:tagLst xmlns:p="http://schemas.openxmlformats.org/presentationml/2006/main">
  <p:tag name="RAINPROBLEMTYPE" val="ProblemTypeMarker"/>
</p:tagLst>
</file>

<file path=ppt/tags/tag267.xml><?xml version="1.0" encoding="utf-8"?>
<p:tagLst xmlns:p="http://schemas.openxmlformats.org/presentationml/2006/main">
  <p:tag name="RAINPROBLEMTYPE" val="ProblemTypeMarker"/>
</p:tagLst>
</file>

<file path=ppt/tags/tag268.xml><?xml version="1.0" encoding="utf-8"?>
<p:tagLst xmlns:p="http://schemas.openxmlformats.org/presentationml/2006/main">
  <p:tag name="PROBLEMREMARKTITLE" val="ProblemRemarkBoardTitle"/>
</p:tagLst>
</file>

<file path=ppt/tags/tag269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RAINPROBLEM" val="ProblemSetting"/>
  <p:tag name="RAINPROBLEMTYPE" val="FillBlank"/>
</p:tagLst>
</file>

<file path=ppt/tags/tag273.xml><?xml version="1.0" encoding="utf-8"?>
<p:tagLst xmlns:p="http://schemas.openxmlformats.org/presentationml/2006/main">
  <p:tag name="RAINPROBLEM" val="FillBlank"/>
  <p:tag name="PROBLEMSCORE" val="14.0"/>
  <p:tag name="PROBLEMBLANK" val="[{&quot;Num&quot;:1,&quot;Score&quot;:2.0,&quot;Answers&quot;:[&quot;00.100001&quot;],&quot;CaseSensitive&quot;:false,&quot;FuzzyMatch&quot;:false},{&quot;Num&quot;:2,&quot;Score&quot;:2.0,&quot;Answers&quot;:[&quot;11.000011&quot;],&quot;CaseSensitive&quot;:false,&quot;FuzzyMatch&quot;:false},{&quot;Num&quot;:3,&quot;Score&quot;:2.0,&quot;Answers&quot;:[&quot;00.111101&quot;],&quot;CaseSensitive&quot;:false,&quot;FuzzyMatch&quot;:false},{&quot;Num&quot;:4,&quot;Score&quot;:2.0,&quot;Answers&quot;:[&quot;11.100100&quot;,&quot;11.1001&quot;],&quot;CaseSensitive&quot;:false,&quot;FuzzyMatch&quot;:false},{&quot;Num&quot;:5,&quot;Score&quot;:2.0,&quot;Answers&quot;:[&quot;-0.0111&quot;,&quot;-0.011100&quot;],&quot;CaseSensitive&quot;:false,&quot;FuzzyMatch&quot;:false},{&quot;Num&quot;:6,&quot;Score&quot;:2.0,&quot;Answers&quot;:[&quot;01.011110&quot;,&quot;01.01111&quot;],&quot;CaseSensitive&quot;:false,&quot;FuzzyMatch&quot;:false},{&quot;Num&quot;:7,&quot;Score&quot;:2.0,&quot;Answers&quot;:[&quot;上溢&quot;,&quot;正溢&quot;],&quot;CaseSensitive&quot;:false,&quot;FuzzyMatch&quot;:false}]"/>
  <p:tag name="PROBLEMBLANKKEYWORD" val="填空"/>
  <p:tag name="PROBLEMHASREMARK" val="True"/>
  <p:tag name="PROBLEMREMARK" val="解：  X=+33/64=+0.100001&#13;        Y= -61/64=-0.111101&#13; 则X,Y,-Y的变形补码：&#13;   [X]补=00.100001  &#13;   [Y]补=11.000011&#13;   [-Y]补=00.111101 &#13;   [X]补+[Y]补=11.100100&#13;   符号位为“11”，无溢出。&#13;   即 X+Y 为 -0.0111&#13;   [X]补-[Y]补=[X]补+[-Y]补&#13;   =01.011110  &#13;   符号位为“01”，溢出。&#13;   即 X-Y 为 正溢（上溢） "/>
</p:tagLst>
</file>

<file path=ppt/tags/tag274.xml><?xml version="1.0" encoding="utf-8"?>
<p:tagLst xmlns:p="http://schemas.openxmlformats.org/presentationml/2006/main">
  <p:tag name="RAINPROBLEM" val="ProblemBody"/>
</p:tagLst>
</file>

<file path=ppt/tags/tag275.xml><?xml version="1.0" encoding="utf-8"?>
<p:tagLst xmlns:p="http://schemas.openxmlformats.org/presentationml/2006/main">
  <p:tag name="PRODUCTVERSIONTIP3" val="PRODUCTVERSIONTIP3"/>
</p:tagLst>
</file>

<file path=ppt/tags/tag276.xml><?xml version="1.0" encoding="utf-8"?>
<p:tagLst xmlns:p="http://schemas.openxmlformats.org/presentationml/2006/main">
  <p:tag name="RAINPROBLEM" val="ProblemRemarkBoard"/>
</p:tagLst>
</file>

<file path=ppt/tags/tag277.xml><?xml version="1.0" encoding="utf-8"?>
<p:tagLst xmlns:p="http://schemas.openxmlformats.org/presentationml/2006/main">
  <p:tag name="PROBLEMREMARKTITLE" val="ProblemRemarkBoardTip"/>
</p:tagLst>
</file>

<file path=ppt/tags/tag278.xml><?xml version="1.0" encoding="utf-8"?>
<p:tagLst xmlns:p="http://schemas.openxmlformats.org/presentationml/2006/main">
  <p:tag name="RAINPROBLEM" val="ProblemRemark"/>
</p:tagLst>
</file>

<file path=ppt/tags/tag279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80.xml><?xml version="1.0" encoding="utf-8"?>
<p:tagLst xmlns:p="http://schemas.openxmlformats.org/presentationml/2006/main">
  <p:tag name="PROBLEMREMARKTITLE" val="ProblemRemarkBoardTitle"/>
</p:tagLst>
</file>

<file path=ppt/tags/tag281.xml><?xml version="1.0" encoding="utf-8"?>
<p:tagLst xmlns:p="http://schemas.openxmlformats.org/presentationml/2006/main">
  <p:tag name="PROBLEMREMARKTITLE" val="ProblemRemarkBoardTitle"/>
</p:tagLst>
</file>

<file path=ppt/tags/tag282.xml><?xml version="1.0" encoding="utf-8"?>
<p:tagLst xmlns:p="http://schemas.openxmlformats.org/presentationml/2006/main">
  <p:tag name="PROBLEMREMARKTITLE" val="ProblemRemarkBoardTitle"/>
</p:tagLst>
</file>

<file path=ppt/tags/tag283.xml><?xml version="1.0" encoding="utf-8"?>
<p:tagLst xmlns:p="http://schemas.openxmlformats.org/presentationml/2006/main">
  <p:tag name="PROBLEMREMARKTITLE" val="ProblemRemarkBoardTitle"/>
</p:tagLst>
</file>

<file path=ppt/tags/tag284.xml><?xml version="1.0" encoding="utf-8"?>
<p:tagLst xmlns:p="http://schemas.openxmlformats.org/presentationml/2006/main">
  <p:tag name="PROBLEMREMARKTITLE" val="ProblemRemarkBoardTitle"/>
</p:tagLst>
</file>

<file path=ppt/tags/tag285.xml><?xml version="1.0" encoding="utf-8"?>
<p:tagLst xmlns:p="http://schemas.openxmlformats.org/presentationml/2006/main">
  <p:tag name="PROBLEMREMARKTITLE" val="ProblemRemarkBoardTitle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PROBLEMREMARKTITLE" val="ProblemRemarkBoardTitle"/>
</p:tagLst>
</file>

<file path=ppt/tags/tag294.xml><?xml version="1.0" encoding="utf-8"?>
<p:tagLst xmlns:p="http://schemas.openxmlformats.org/presentationml/2006/main">
  <p:tag name="PROBLEMREMARKTITLE" val="ProblemRemarkBoardTitle"/>
</p:tagLst>
</file>

<file path=ppt/tags/tag295.xml><?xml version="1.0" encoding="utf-8"?>
<p:tagLst xmlns:p="http://schemas.openxmlformats.org/presentationml/2006/main">
  <p:tag name="PROBLEMREMARKTITLE" val="ProblemRemarkBoardTitle"/>
</p:tagLst>
</file>

<file path=ppt/tags/tag296.xml><?xml version="1.0" encoding="utf-8"?>
<p:tagLst xmlns:p="http://schemas.openxmlformats.org/presentationml/2006/main">
  <p:tag name="PROBLEMREMARKTITLE" val="ProblemRemarkBoardTitle"/>
</p:tagLst>
</file>

<file path=ppt/tags/tag297.xml><?xml version="1.0" encoding="utf-8"?>
<p:tagLst xmlns:p="http://schemas.openxmlformats.org/presentationml/2006/main">
  <p:tag name="PROBLEMREMARKTITLE" val="ProblemRemarkBoardTitle"/>
</p:tagLst>
</file>

<file path=ppt/tags/tag298.xml><?xml version="1.0" encoding="utf-8"?>
<p:tagLst xmlns:p="http://schemas.openxmlformats.org/presentationml/2006/main">
  <p:tag name="PROBLEMREMARKTITLE" val="ProblemRemarkBoardTitle"/>
</p:tagLst>
</file>

<file path=ppt/tags/tag29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00.xml><?xml version="1.0" encoding="utf-8"?>
<p:tagLst xmlns:p="http://schemas.openxmlformats.org/presentationml/2006/main">
  <p:tag name="PROBLEMREMARKTITLE" val="ProblemRemarkBoardTitle"/>
</p:tagLst>
</file>

<file path=ppt/tags/tag301.xml><?xml version="1.0" encoding="utf-8"?>
<p:tagLst xmlns:p="http://schemas.openxmlformats.org/presentationml/2006/main">
  <p:tag name="PROBLEMREMARKTITLE" val="ProblemRemarkBoardTitle"/>
</p:tagLst>
</file>

<file path=ppt/tags/tag302.xml><?xml version="1.0" encoding="utf-8"?>
<p:tagLst xmlns:p="http://schemas.openxmlformats.org/presentationml/2006/main">
  <p:tag name="PROBLEMREMARKTITLE" val="ProblemRemarkBoardTitle"/>
</p:tagLst>
</file>

<file path=ppt/tags/tag303.xml><?xml version="1.0" encoding="utf-8"?>
<p:tagLst xmlns:p="http://schemas.openxmlformats.org/presentationml/2006/main">
  <p:tag name="PROBLEMREMARKTITLE" val="ProblemRemarkBoardTitle"/>
</p:tagLst>
</file>

<file path=ppt/tags/tag304.xml><?xml version="1.0" encoding="utf-8"?>
<p:tagLst xmlns:p="http://schemas.openxmlformats.org/presentationml/2006/main">
  <p:tag name="PROBLEMREMARKTITLE" val="ProblemRemarkBoardTitle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10.xml><?xml version="1.0" encoding="utf-8"?>
<p:tagLst xmlns:p="http://schemas.openxmlformats.org/presentationml/2006/main">
  <p:tag name="PROBLEMREMARKTITLE" val="ProblemRemarkBoardTitle"/>
</p:tagLst>
</file>

<file path=ppt/tags/tag311.xml><?xml version="1.0" encoding="utf-8"?>
<p:tagLst xmlns:p="http://schemas.openxmlformats.org/presentationml/2006/main">
  <p:tag name="PROBLEMREMARKTITLE" val="ProblemRemarkBoardTitle"/>
</p:tagLst>
</file>

<file path=ppt/tags/tag312.xml><?xml version="1.0" encoding="utf-8"?>
<p:tagLst xmlns:p="http://schemas.openxmlformats.org/presentationml/2006/main">
  <p:tag name="PROBLEMREMARKTITLE" val="ProblemRemarkBoardTitle"/>
</p:tagLst>
</file>

<file path=ppt/tags/tag313.xml><?xml version="1.0" encoding="utf-8"?>
<p:tagLst xmlns:p="http://schemas.openxmlformats.org/presentationml/2006/main">
  <p:tag name="PROBLEMREMARKTITLE" val="ProblemRemarkBoardTitle"/>
</p:tagLst>
</file>

<file path=ppt/tags/tag314.xml><?xml version="1.0" encoding="utf-8"?>
<p:tagLst xmlns:p="http://schemas.openxmlformats.org/presentationml/2006/main">
  <p:tag name="PROBLEMREMARKTITLE" val="ProblemRemarkBoardTitle"/>
</p:tagLst>
</file>

<file path=ppt/tags/tag315.xml><?xml version="1.0" encoding="utf-8"?>
<p:tagLst xmlns:p="http://schemas.openxmlformats.org/presentationml/2006/main">
  <p:tag name="PROBLEMREMARKTITLE" val="ProblemRemarkBoardTitle"/>
</p:tagLst>
</file>

<file path=ppt/tags/tag316.xml><?xml version="1.0" encoding="utf-8"?>
<p:tagLst xmlns:p="http://schemas.openxmlformats.org/presentationml/2006/main">
  <p:tag name="PROBLEMREMARKTITLE" val="ProblemRemarkBoardTitle"/>
</p:tagLst>
</file>

<file path=ppt/tags/tag317.xml><?xml version="1.0" encoding="utf-8"?>
<p:tagLst xmlns:p="http://schemas.openxmlformats.org/presentationml/2006/main">
  <p:tag name="PROBLEMREMARKTITLE" val="ProblemRemarkBoardTitle"/>
</p:tagLst>
</file>

<file path=ppt/tags/tag318.xml><?xml version="1.0" encoding="utf-8"?>
<p:tagLst xmlns:p="http://schemas.openxmlformats.org/presentationml/2006/main">
  <p:tag name="PROBLEMREMARKTITLE" val="ProblemRemarkBoardTitle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TYPE" val="ProblemTypeMarker"/>
</p:tagLst>
</file>

<file path=ppt/tags/tag322.xml><?xml version="1.0" encoding="utf-8"?>
<p:tagLst xmlns:p="http://schemas.openxmlformats.org/presentationml/2006/main">
  <p:tag name="RAINPROBLEMTYPE" val="ProblemTypeMarker"/>
</p:tagLst>
</file>

<file path=ppt/tags/tag323.xml><?xml version="1.0" encoding="utf-8"?>
<p:tagLst xmlns:p="http://schemas.openxmlformats.org/presentationml/2006/main">
  <p:tag name="RAINPROBLEMTYPE" val="ProblemTypeMarker"/>
</p:tagLst>
</file>

<file path=ppt/tags/tag324.xml><?xml version="1.0" encoding="utf-8"?>
<p:tagLst xmlns:p="http://schemas.openxmlformats.org/presentationml/2006/main">
  <p:tag name="PROBLEMREMARKTITLE" val="ProblemRemarkBoardTitle"/>
</p:tagLst>
</file>

<file path=ppt/tags/tag325.xml><?xml version="1.0" encoding="utf-8"?>
<p:tagLst xmlns:p="http://schemas.openxmlformats.org/presentationml/2006/main">
  <p:tag name="PROBLEMREMARKTITLE" val="ProblemRemarkBoardTitle"/>
</p:tagLst>
</file>

<file path=ppt/tags/tag326.xml><?xml version="1.0" encoding="utf-8"?>
<p:tagLst xmlns:p="http://schemas.openxmlformats.org/presentationml/2006/main">
  <p:tag name="PROBLEMREMARKTITLE" val="ProblemRemarkBoardTitle"/>
</p:tagLst>
</file>

<file path=ppt/tags/tag327.xml><?xml version="1.0" encoding="utf-8"?>
<p:tagLst xmlns:p="http://schemas.openxmlformats.org/presentationml/2006/main">
  <p:tag name="PROBLEMREMARKTITLE" val="ProblemRemarkBoardTitle"/>
</p:tagLst>
</file>

<file path=ppt/tags/tag328.xml><?xml version="1.0" encoding="utf-8"?>
<p:tagLst xmlns:p="http://schemas.openxmlformats.org/presentationml/2006/main">
  <p:tag name="RAINPROBLEM" val="ProblemSetting"/>
  <p:tag name="RAINPROBLEMTYPE" val="FillBlank"/>
</p:tagLst>
</file>

<file path=ppt/tags/tag329.xml><?xml version="1.0" encoding="utf-8"?>
<p:tagLst xmlns:p="http://schemas.openxmlformats.org/presentationml/2006/main">
  <p:tag name="RAINPROBLEM" val="FillBlank"/>
  <p:tag name="PROBLEMSCORE" val="8.0"/>
  <p:tag name="PROBLEMBLANK" val="[{&quot;Num&quot;:1,&quot;Score&quot;:2.0,&quot;Answers&quot;:[&quot;1101111&quot;,&quot;11,01111&quot;,&quot;11 01111&quot;],&quot;CaseSensitive&quot;:false,&quot;FuzzyMatch&quot;:false},{&quot;Num&quot;:2,&quot;Score&quot;:2.0,&quot;Answers&quot;:[&quot;1100010&quot;,&quot;11,00010&quot;,&quot;11 00010&quot;],&quot;CaseSensitive&quot;:false,&quot;FuzzyMatch&quot;:false},{&quot;Num&quot;:3,&quot;Score&quot;:2.0,&quot;Answers&quot;:[&quot;1010001&quot;,&quot;10,10001&quot;,&quot;10 10001&quot;],&quot;CaseSensitive&quot;:false,&quot;FuzzyMatch&quot;:false},{&quot;Num&quot;:4,&quot;Score&quot;:2.0,&quot;Answers&quot;:[&quot;负溢&quot;,&quot;下溢&quot;],&quot;CaseSensitive&quot;:false,&quot;FuzzyMatch&quot;:false}]"/>
  <p:tag name="PROBLEMBLANKKEYWORD" val="填空"/>
  <p:tag name="PROBLEMHASREMARK" val="True"/>
  <p:tag name="PROBLEMREMARK" val="解：X=-17=-10001&#13;      Y=-30=-11110&#13; 则X,Y的变形补码为：&#13;     [X]补=11,01111  &#13;     [Y]补=11,00010&#13;     [X]补+[Y]补=10,10001&#13;即 X+Y 为 负溢（下溢）"/>
</p:tagLst>
</file>

<file path=ppt/tags/tag33.xml><?xml version="1.0" encoding="utf-8"?>
<p:tagLst xmlns:p="http://schemas.openxmlformats.org/presentationml/2006/main">
  <p:tag name="PROBLEMREMARKTITLE" val="ProblemRemarkBoardTitle"/>
</p:tagLst>
</file>

<file path=ppt/tags/tag330.xml><?xml version="1.0" encoding="utf-8"?>
<p:tagLst xmlns:p="http://schemas.openxmlformats.org/presentationml/2006/main">
  <p:tag name="RAINPROBLEM" val="ProblemBody"/>
</p:tagLst>
</file>

<file path=ppt/tags/tag331.xml><?xml version="1.0" encoding="utf-8"?>
<p:tagLst xmlns:p="http://schemas.openxmlformats.org/presentationml/2006/main">
  <p:tag name="PRODUCTVERSIONTIP" val="PRODUCTVERSIONTIP"/>
</p:tagLst>
</file>

<file path=ppt/tags/tag332.xml><?xml version="1.0" encoding="utf-8"?>
<p:tagLst xmlns:p="http://schemas.openxmlformats.org/presentationml/2006/main">
  <p:tag name="RAINPROBLEM" val="ProblemRemarkBoard"/>
</p:tagLst>
</file>

<file path=ppt/tags/tag333.xml><?xml version="1.0" encoding="utf-8"?>
<p:tagLst xmlns:p="http://schemas.openxmlformats.org/presentationml/2006/main">
  <p:tag name="PROBLEMREMARKTITLE" val="ProblemRemarkBoardTip"/>
</p:tagLst>
</file>

<file path=ppt/tags/tag334.xml><?xml version="1.0" encoding="utf-8"?>
<p:tagLst xmlns:p="http://schemas.openxmlformats.org/presentationml/2006/main">
  <p:tag name="RAINPROBLEM" val="ProblemRemark"/>
</p:tagLst>
</file>

<file path=ppt/tags/tag335.xml><?xml version="1.0" encoding="utf-8"?>
<p:tagLst xmlns:p="http://schemas.openxmlformats.org/presentationml/2006/main">
  <p:tag name="PROBLEMREMARKTITLE" val="ProblemRemarkBoardTitle"/>
</p:tagLst>
</file>

<file path=ppt/tags/tag336.xml><?xml version="1.0" encoding="utf-8"?>
<p:tagLst xmlns:p="http://schemas.openxmlformats.org/presentationml/2006/main">
  <p:tag name="PROBLEMREMARKTITLE" val="ProblemRemarkBoardTitle"/>
</p:tagLst>
</file>

<file path=ppt/tags/tag337.xml><?xml version="1.0" encoding="utf-8"?>
<p:tagLst xmlns:p="http://schemas.openxmlformats.org/presentationml/2006/main">
  <p:tag name="PROBLEMREMARKTITLE" val="ProblemRemarkBoardTitle"/>
</p:tagLst>
</file>

<file path=ppt/tags/tag338.xml><?xml version="1.0" encoding="utf-8"?>
<p:tagLst xmlns:p="http://schemas.openxmlformats.org/presentationml/2006/main">
  <p:tag name="PROBLEMREMARKTITLE" val="ProblemRemarkBoardTitle"/>
</p:tagLst>
</file>

<file path=ppt/tags/tag339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PROBLEMREMARKTITLE" val="ProblemRemarkBoardTitle"/>
</p:tagLst>
</file>

<file path=ppt/tags/tag340.xml><?xml version="1.0" encoding="utf-8"?>
<p:tagLst xmlns:p="http://schemas.openxmlformats.org/presentationml/2006/main">
  <p:tag name="PROBLEMREMARKTITLE" val="ProblemRemarkBoardTitle"/>
</p:tagLst>
</file>

<file path=ppt/tags/tag341.xml><?xml version="1.0" encoding="utf-8"?>
<p:tagLst xmlns:p="http://schemas.openxmlformats.org/presentationml/2006/main">
  <p:tag name="PROBLEMREMARKTITLE" val="ProblemRemarkBoardTitle"/>
</p:tagLst>
</file>

<file path=ppt/tags/tag342.xml><?xml version="1.0" encoding="utf-8"?>
<p:tagLst xmlns:p="http://schemas.openxmlformats.org/presentationml/2006/main">
  <p:tag name="PROBLEMREMARKTITLE" val="ProblemRemarkBoardTitle"/>
</p:tagLst>
</file>

<file path=ppt/tags/tag343.xml><?xml version="1.0" encoding="utf-8"?>
<p:tagLst xmlns:p="http://schemas.openxmlformats.org/presentationml/2006/main">
  <p:tag name="PROBLEMREMARKTITLE" val="ProblemRemarkBoardTitle"/>
</p:tagLst>
</file>

<file path=ppt/tags/tag344.xml><?xml version="1.0" encoding="utf-8"?>
<p:tagLst xmlns:p="http://schemas.openxmlformats.org/presentationml/2006/main">
  <p:tag name="PROBLEMREMARKTITLE" val="ProblemRemarkBoardTitle"/>
</p:tagLst>
</file>

<file path=ppt/tags/tag345.xml><?xml version="1.0" encoding="utf-8"?>
<p:tagLst xmlns:p="http://schemas.openxmlformats.org/presentationml/2006/main">
  <p:tag name="PROBLEMREMARKTITLE" val="ProblemRemarkBoardTitle"/>
</p:tagLst>
</file>

<file path=ppt/tags/tag346.xml><?xml version="1.0" encoding="utf-8"?>
<p:tagLst xmlns:p="http://schemas.openxmlformats.org/presentationml/2006/main">
  <p:tag name="PROBLEMREMARKTITLE" val="ProblemRemarkBoardTitle"/>
</p:tagLst>
</file>

<file path=ppt/tags/tag347.xml><?xml version="1.0" encoding="utf-8"?>
<p:tagLst xmlns:p="http://schemas.openxmlformats.org/presentationml/2006/main">
  <p:tag name="PROBLEMREMARKTITLE" val="ProblemRemarkBoardTitle"/>
</p:tagLst>
</file>

<file path=ppt/tags/tag348.xml><?xml version="1.0" encoding="utf-8"?>
<p:tagLst xmlns:p="http://schemas.openxmlformats.org/presentationml/2006/main">
  <p:tag name="PROBLEMREMARKTITLE" val="ProblemRemarkBoardTitle"/>
</p:tagLst>
</file>

<file path=ppt/tags/tag349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50.xml><?xml version="1.0" encoding="utf-8"?>
<p:tagLst xmlns:p="http://schemas.openxmlformats.org/presentationml/2006/main">
  <p:tag name="PROBLEMREMARKTITLE" val="ProblemRemarkBoardTitle"/>
</p:tagLst>
</file>

<file path=ppt/tags/tag351.xml><?xml version="1.0" encoding="utf-8"?>
<p:tagLst xmlns:p="http://schemas.openxmlformats.org/presentationml/2006/main">
  <p:tag name="PROBLEMREMARKTITLE" val="ProblemRemarkBoardTitle"/>
</p:tagLst>
</file>

<file path=ppt/tags/tag352.xml><?xml version="1.0" encoding="utf-8"?>
<p:tagLst xmlns:p="http://schemas.openxmlformats.org/presentationml/2006/main">
  <p:tag name="PROBLEMREMARKTITLE" val="ProblemRemarkBoardTitle"/>
</p:tagLst>
</file>

<file path=ppt/tags/tag353.xml><?xml version="1.0" encoding="utf-8"?>
<p:tagLst xmlns:p="http://schemas.openxmlformats.org/presentationml/2006/main">
  <p:tag name="PROBLEMREMARKTITLE" val="ProblemRemarkBoardTitle"/>
</p:tagLst>
</file>

<file path=ppt/tags/tag354.xml><?xml version="1.0" encoding="utf-8"?>
<p:tagLst xmlns:p="http://schemas.openxmlformats.org/presentationml/2006/main">
  <p:tag name="PROBLEMREMARKTITLE" val="ProblemRemarkBoardTitle"/>
</p:tagLst>
</file>

<file path=ppt/tags/tag355.xml><?xml version="1.0" encoding="utf-8"?>
<p:tagLst xmlns:p="http://schemas.openxmlformats.org/presentationml/2006/main">
  <p:tag name="PROBLEMREMARKTITLE" val="ProblemRemarkBoardTitle"/>
</p:tagLst>
</file>

<file path=ppt/tags/tag356.xml><?xml version="1.0" encoding="utf-8"?>
<p:tagLst xmlns:p="http://schemas.openxmlformats.org/presentationml/2006/main">
  <p:tag name="PROBLEMREMARKTITLE" val="ProblemRemarkBoardTitle"/>
</p:tagLst>
</file>

<file path=ppt/tags/tag357.xml><?xml version="1.0" encoding="utf-8"?>
<p:tagLst xmlns:p="http://schemas.openxmlformats.org/presentationml/2006/main">
  <p:tag name="PROBLEMREMARKTITLE" val="ProblemRemarkBoardTitle"/>
</p:tagLst>
</file>

<file path=ppt/tags/tag358.xml><?xml version="1.0" encoding="utf-8"?>
<p:tagLst xmlns:p="http://schemas.openxmlformats.org/presentationml/2006/main">
  <p:tag name="PROBLEMREMARKTITLE" val="ProblemRemarkBoardTitle"/>
</p:tagLst>
</file>

<file path=ppt/tags/tag359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60.xml><?xml version="1.0" encoding="utf-8"?>
<p:tagLst xmlns:p="http://schemas.openxmlformats.org/presentationml/2006/main">
  <p:tag name="PROBLEMREMARKTITLE" val="ProblemRemarkBoardTitle"/>
</p:tagLst>
</file>

<file path=ppt/tags/tag361.xml><?xml version="1.0" encoding="utf-8"?>
<p:tagLst xmlns:p="http://schemas.openxmlformats.org/presentationml/2006/main">
  <p:tag name="PROBLEMREMARKTITLE" val="ProblemRemarkBoardTitle"/>
</p:tagLst>
</file>

<file path=ppt/tags/tag362.xml><?xml version="1.0" encoding="utf-8"?>
<p:tagLst xmlns:p="http://schemas.openxmlformats.org/presentationml/2006/main">
  <p:tag name="PROBLEMREMARKTITLE" val="ProblemRemarkBoardTitle"/>
</p:tagLst>
</file>

<file path=ppt/tags/tag363.xml><?xml version="1.0" encoding="utf-8"?>
<p:tagLst xmlns:p="http://schemas.openxmlformats.org/presentationml/2006/main">
  <p:tag name="PROBLEMREMARKTITLE" val="ProblemRemarkBoardTitle"/>
</p:tagLst>
</file>

<file path=ppt/tags/tag364.xml><?xml version="1.0" encoding="utf-8"?>
<p:tagLst xmlns:p="http://schemas.openxmlformats.org/presentationml/2006/main">
  <p:tag name="PROBLEMREMARKTITLE" val="ProblemRemarkBoardTitle"/>
</p:tagLst>
</file>

<file path=ppt/tags/tag365.xml><?xml version="1.0" encoding="utf-8"?>
<p:tagLst xmlns:p="http://schemas.openxmlformats.org/presentationml/2006/main">
  <p:tag name="PROBLEMREMARKTITLE" val="ProblemRemarkBoardTitle"/>
</p:tagLst>
</file>

<file path=ppt/tags/tag366.xml><?xml version="1.0" encoding="utf-8"?>
<p:tagLst xmlns:p="http://schemas.openxmlformats.org/presentationml/2006/main">
  <p:tag name="PROBLEMREMARKTITLE" val="ProblemRemarkBoardTitle"/>
</p:tagLst>
</file>

<file path=ppt/tags/tag367.xml><?xml version="1.0" encoding="utf-8"?>
<p:tagLst xmlns:p="http://schemas.openxmlformats.org/presentationml/2006/main">
  <p:tag name="PROBLEMREMARKTITLE" val="ProblemRemarkBoardTitle"/>
</p:tagLst>
</file>

<file path=ppt/tags/tag368.xml><?xml version="1.0" encoding="utf-8"?>
<p:tagLst xmlns:p="http://schemas.openxmlformats.org/presentationml/2006/main">
  <p:tag name="PROBLEMREMARKTITLE" val="ProblemRemarkBoardTitle"/>
</p:tagLst>
</file>

<file path=ppt/tags/tag369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70.xml><?xml version="1.0" encoding="utf-8"?>
<p:tagLst xmlns:p="http://schemas.openxmlformats.org/presentationml/2006/main">
  <p:tag name="PROBLEMREMARKTITLE" val="ProblemRemarkBoardTitle"/>
</p:tagLst>
</file>

<file path=ppt/tags/tag371.xml><?xml version="1.0" encoding="utf-8"?>
<p:tagLst xmlns:p="http://schemas.openxmlformats.org/presentationml/2006/main">
  <p:tag name="RAINPROBLEMTYPE" val="ProblemTypeMarker"/>
</p:tagLst>
</file>

<file path=ppt/tags/tag372.xml><?xml version="1.0" encoding="utf-8"?>
<p:tagLst xmlns:p="http://schemas.openxmlformats.org/presentationml/2006/main">
  <p:tag name="RAINPROBLEMTYPE" val="ProblemTypeMarker"/>
</p:tagLst>
</file>

<file path=ppt/tags/tag373.xml><?xml version="1.0" encoding="utf-8"?>
<p:tagLst xmlns:p="http://schemas.openxmlformats.org/presentationml/2006/main">
  <p:tag name="RAINPROBLEMTYPE" val="ProblemTypeMarker"/>
</p:tagLst>
</file>

<file path=ppt/tags/tag374.xml><?xml version="1.0" encoding="utf-8"?>
<p:tagLst xmlns:p="http://schemas.openxmlformats.org/presentationml/2006/main">
  <p:tag name="RAINPROBLEMTYPE" val="ProblemTypeMarker"/>
</p:tagLst>
</file>

<file path=ppt/tags/tag375.xml><?xml version="1.0" encoding="utf-8"?>
<p:tagLst xmlns:p="http://schemas.openxmlformats.org/presentationml/2006/main">
  <p:tag name="RAINPROBLEMTYPE" val="ProblemTypeMarker"/>
</p:tagLst>
</file>

<file path=ppt/tags/tag376.xml><?xml version="1.0" encoding="utf-8"?>
<p:tagLst xmlns:p="http://schemas.openxmlformats.org/presentationml/2006/main">
  <p:tag name="PROBLEMREMARKTITLE" val="ProblemRemarkBoardTitle"/>
</p:tagLst>
</file>

<file path=ppt/tags/tag377.xml><?xml version="1.0" encoding="utf-8"?>
<p:tagLst xmlns:p="http://schemas.openxmlformats.org/presentationml/2006/main">
  <p:tag name="PROBLEMREMARKTITLE" val="ProblemRemarkBoardTitle"/>
</p:tagLst>
</file>

<file path=ppt/tags/tag378.xml><?xml version="1.0" encoding="utf-8"?>
<p:tagLst xmlns:p="http://schemas.openxmlformats.org/presentationml/2006/main">
  <p:tag name="PROBLEMREMARKTITLE" val="ProblemRemarkBoardTitle"/>
</p:tagLst>
</file>

<file path=ppt/tags/tag379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PROBLEMREMARKTITLE" val="ProblemRemarkBoardTitle"/>
</p:tagLst>
</file>

<file path=ppt/tags/tag380.xml><?xml version="1.0" encoding="utf-8"?>
<p:tagLst xmlns:p="http://schemas.openxmlformats.org/presentationml/2006/main">
  <p:tag name="RAINPROBLEM" val="ProblemSetting"/>
  <p:tag name="RAINPROBLEMTYPE" val="ShortAnswer"/>
</p:tagLst>
</file>

<file path=ppt/tags/tag381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解：X＝+15/32=0.01111B,&#13;       Y＝-13/32=-0.01101B&#13;       [X]原=0.01111，[Y]原=1.01101&#13;      符号位： xf⊕yf=0⊕1=1  &#13;      因为是原码阵列，算前算后求补器控制信号为0，即算前算后不进行求补：&#13;      X’=01111，Y’=01101           &#13;       阵列计算，得：     &#13;                                      01111 &#13;                                 ×   01101 &#13;                                      01111&#13;                                  01111&#13;                                01111        &#13;    （注意位数）    0011000011       &#13;      算后求补输出（不求补），得：  &#13;             0011000011           &#13;      即   [X×Y]原=1.0011000011    &#13;      因此   X×Y=-0.0011000011"/>
</p:tagLst>
</file>

<file path=ppt/tags/tag382.xml><?xml version="1.0" encoding="utf-8"?>
<p:tagLst xmlns:p="http://schemas.openxmlformats.org/presentationml/2006/main">
  <p:tag name="RAINPROBLEM" val="ProblemBody"/>
</p:tagLst>
</file>

<file path=ppt/tags/tag383.xml><?xml version="1.0" encoding="utf-8"?>
<p:tagLst xmlns:p="http://schemas.openxmlformats.org/presentationml/2006/main">
  <p:tag name="PRODUCTVERSIONTIP" val="PRODUCTVERSIONTIP"/>
</p:tagLst>
</file>

<file path=ppt/tags/tag384.xml><?xml version="1.0" encoding="utf-8"?>
<p:tagLst xmlns:p="http://schemas.openxmlformats.org/presentationml/2006/main">
  <p:tag name="RAINPROBLEM" val="ProblemRemarkBoard"/>
</p:tagLst>
</file>

<file path=ppt/tags/tag385.xml><?xml version="1.0" encoding="utf-8"?>
<p:tagLst xmlns:p="http://schemas.openxmlformats.org/presentationml/2006/main">
  <p:tag name="PROBLEMREMARKTITLE" val="ProblemRemarkBoardTip"/>
</p:tagLst>
</file>

<file path=ppt/tags/tag386.xml><?xml version="1.0" encoding="utf-8"?>
<p:tagLst xmlns:p="http://schemas.openxmlformats.org/presentationml/2006/main">
  <p:tag name="RAINPROBLEM" val="ProblemRemark"/>
</p:tagLst>
</file>

<file path=ppt/tags/tag387.xml><?xml version="1.0" encoding="utf-8"?>
<p:tagLst xmlns:p="http://schemas.openxmlformats.org/presentationml/2006/main">
  <p:tag name="PROBLEMREMARKTITLE" val="ProblemRemarkBoardTitle"/>
</p:tagLst>
</file>

<file path=ppt/tags/tag388.xml><?xml version="1.0" encoding="utf-8"?>
<p:tagLst xmlns:p="http://schemas.openxmlformats.org/presentationml/2006/main">
  <p:tag name="PROBLEMREMARKTITLE" val="ProblemRemarkBoardTitle"/>
</p:tagLst>
</file>

<file path=ppt/tags/tag389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PROBLEMREMARKTITLE" val="ProblemRemarkBoardTitle"/>
</p:tagLst>
</file>

<file path=ppt/tags/tag390.xml><?xml version="1.0" encoding="utf-8"?>
<p:tagLst xmlns:p="http://schemas.openxmlformats.org/presentationml/2006/main">
  <p:tag name="PROBLEMREMARKTITLE" val="ProblemRemarkBoardTitle"/>
</p:tagLst>
</file>

<file path=ppt/tags/tag391.xml><?xml version="1.0" encoding="utf-8"?>
<p:tagLst xmlns:p="http://schemas.openxmlformats.org/presentationml/2006/main">
  <p:tag name="PROBLEMREMARKTITLE" val="ProblemRemarkBoardTitle"/>
</p:tagLst>
</file>

<file path=ppt/tags/tag392.xml><?xml version="1.0" encoding="utf-8"?>
<p:tagLst xmlns:p="http://schemas.openxmlformats.org/presentationml/2006/main">
  <p:tag name="PROBLEMREMARKTITLE" val="ProblemRemarkBoardTitle"/>
</p:tagLst>
</file>

<file path=ppt/tags/tag393.xml><?xml version="1.0" encoding="utf-8"?>
<p:tagLst xmlns:p="http://schemas.openxmlformats.org/presentationml/2006/main">
  <p:tag name="PROBLEMREMARKTITLE" val="ProblemRemarkBoardTitle"/>
</p:tagLst>
</file>

<file path=ppt/tags/tag394.xml><?xml version="1.0" encoding="utf-8"?>
<p:tagLst xmlns:p="http://schemas.openxmlformats.org/presentationml/2006/main">
  <p:tag name="PROBLEMREMARKTITLE" val="ProblemRemarkBoardTitle"/>
</p:tagLst>
</file>

<file path=ppt/tags/tag395.xml><?xml version="1.0" encoding="utf-8"?>
<p:tagLst xmlns:p="http://schemas.openxmlformats.org/presentationml/2006/main">
  <p:tag name="PROBLEMREMARKTITLE" val="ProblemRemarkBoardTitle"/>
</p:tagLst>
</file>

<file path=ppt/tags/tag396.xml><?xml version="1.0" encoding="utf-8"?>
<p:tagLst xmlns:p="http://schemas.openxmlformats.org/presentationml/2006/main">
  <p:tag name="PROBLEMREMARKTITLE" val="ProblemRemarkBoardTitle"/>
</p:tagLst>
</file>

<file path=ppt/tags/tag397.xml><?xml version="1.0" encoding="utf-8"?>
<p:tagLst xmlns:p="http://schemas.openxmlformats.org/presentationml/2006/main">
  <p:tag name="PROBLEMREMARKTITLE" val="ProblemRemarkBoardTitle"/>
</p:tagLst>
</file>

<file path=ppt/tags/tag398.xml><?xml version="1.0" encoding="utf-8"?>
<p:tagLst xmlns:p="http://schemas.openxmlformats.org/presentationml/2006/main">
  <p:tag name="PROBLEMREMARKTITLE" val="ProblemRemarkBoardTitle"/>
</p:tagLst>
</file>

<file path=ppt/tags/tag399.xml><?xml version="1.0" encoding="utf-8"?>
<p:tagLst xmlns:p="http://schemas.openxmlformats.org/presentationml/2006/main">
  <p:tag name="PROBLEMREMARKTITLE" val="ProblemRemarkBoardTitle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PROBLEMREMARKTITLE" val="ProblemRemarkBoardTitle"/>
</p:tagLst>
</file>

<file path=ppt/tags/tag400.xml><?xml version="1.0" encoding="utf-8"?>
<p:tagLst xmlns:p="http://schemas.openxmlformats.org/presentationml/2006/main">
  <p:tag name="PROBLEMREMARKTITLE" val="ProblemRemarkBoardTitle"/>
</p:tagLst>
</file>

<file path=ppt/tags/tag401.xml><?xml version="1.0" encoding="utf-8"?>
<p:tagLst xmlns:p="http://schemas.openxmlformats.org/presentationml/2006/main">
  <p:tag name="PROBLEMREMARKTITLE" val="ProblemRemarkBoardTitle"/>
</p:tagLst>
</file>

<file path=ppt/tags/tag402.xml><?xml version="1.0" encoding="utf-8"?>
<p:tagLst xmlns:p="http://schemas.openxmlformats.org/presentationml/2006/main">
  <p:tag name="PROBLEMREMARKTITLE" val="ProblemRemarkBoardTitle"/>
</p:tagLst>
</file>

<file path=ppt/tags/tag403.xml><?xml version="1.0" encoding="utf-8"?>
<p:tagLst xmlns:p="http://schemas.openxmlformats.org/presentationml/2006/main">
  <p:tag name="PROBLEMREMARKTITLE" val="ProblemRemarkBoardTitle"/>
</p:tagLst>
</file>

<file path=ppt/tags/tag404.xml><?xml version="1.0" encoding="utf-8"?>
<p:tagLst xmlns:p="http://schemas.openxmlformats.org/presentationml/2006/main">
  <p:tag name="PROBLEMREMARKTITLE" val="ProblemRemarkBoardTitle"/>
</p:tagLst>
</file>

<file path=ppt/tags/tag405.xml><?xml version="1.0" encoding="utf-8"?>
<p:tagLst xmlns:p="http://schemas.openxmlformats.org/presentationml/2006/main">
  <p:tag name="PROBLEMREMARKTITLE" val="ProblemRemarkBoardTitle"/>
</p:tagLst>
</file>

<file path=ppt/tags/tag406.xml><?xml version="1.0" encoding="utf-8"?>
<p:tagLst xmlns:p="http://schemas.openxmlformats.org/presentationml/2006/main">
  <p:tag name="PROBLEMREMARKTITLE" val="ProblemRemarkBoardTitle"/>
</p:tagLst>
</file>

<file path=ppt/tags/tag407.xml><?xml version="1.0" encoding="utf-8"?>
<p:tagLst xmlns:p="http://schemas.openxmlformats.org/presentationml/2006/main">
  <p:tag name="PROBLEMREMARKTITLE" val="ProblemRemarkBoardTitle"/>
</p:tagLst>
</file>

<file path=ppt/tags/tag408.xml><?xml version="1.0" encoding="utf-8"?>
<p:tagLst xmlns:p="http://schemas.openxmlformats.org/presentationml/2006/main">
  <p:tag name="PROBLEMREMARKTITLE" val="ProblemRemarkBoardTitle"/>
</p:tagLst>
</file>

<file path=ppt/tags/tag409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10.xml><?xml version="1.0" encoding="utf-8"?>
<p:tagLst xmlns:p="http://schemas.openxmlformats.org/presentationml/2006/main">
  <p:tag name="PROBLEMREMARKTITLE" val="ProblemRemarkBoardTitle"/>
</p:tagLst>
</file>

<file path=ppt/tags/tag411.xml><?xml version="1.0" encoding="utf-8"?>
<p:tagLst xmlns:p="http://schemas.openxmlformats.org/presentationml/2006/main">
  <p:tag name="PROBLEMREMARKTITLE" val="ProblemRemarkBoardTitle"/>
</p:tagLst>
</file>

<file path=ppt/tags/tag412.xml><?xml version="1.0" encoding="utf-8"?>
<p:tagLst xmlns:p="http://schemas.openxmlformats.org/presentationml/2006/main">
  <p:tag name="PROBLEMREMARKTITLE" val="ProblemRemarkBoardTitle"/>
</p:tagLst>
</file>

<file path=ppt/tags/tag413.xml><?xml version="1.0" encoding="utf-8"?>
<p:tagLst xmlns:p="http://schemas.openxmlformats.org/presentationml/2006/main">
  <p:tag name="PROBLEMREMARKTITLE" val="ProblemRemarkBoardTitle"/>
</p:tagLst>
</file>

<file path=ppt/tags/tag414.xml><?xml version="1.0" encoding="utf-8"?>
<p:tagLst xmlns:p="http://schemas.openxmlformats.org/presentationml/2006/main">
  <p:tag name="PROBLEMREMARKTITLE" val="ProblemRemarkBoardTitle"/>
</p:tagLst>
</file>

<file path=ppt/tags/tag415.xml><?xml version="1.0" encoding="utf-8"?>
<p:tagLst xmlns:p="http://schemas.openxmlformats.org/presentationml/2006/main">
  <p:tag name="PROBLEMREMARKTITLE" val="ProblemRemarkBoardTitle"/>
</p:tagLst>
</file>

<file path=ppt/tags/tag416.xml><?xml version="1.0" encoding="utf-8"?>
<p:tagLst xmlns:p="http://schemas.openxmlformats.org/presentationml/2006/main">
  <p:tag name="PROBLEMREMARKTITLE" val="ProblemRemarkBoardTitle"/>
</p:tagLst>
</file>

<file path=ppt/tags/tag417.xml><?xml version="1.0" encoding="utf-8"?>
<p:tagLst xmlns:p="http://schemas.openxmlformats.org/presentationml/2006/main">
  <p:tag name="PROBLEMREMARKTITLE" val="ProblemRemarkBoardTitle"/>
</p:tagLst>
</file>

<file path=ppt/tags/tag418.xml><?xml version="1.0" encoding="utf-8"?>
<p:tagLst xmlns:p="http://schemas.openxmlformats.org/presentationml/2006/main">
  <p:tag name="PROBLEMREMARKTITLE" val="ProblemRemarkBoardTitle"/>
</p:tagLst>
</file>

<file path=ppt/tags/tag419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20.xml><?xml version="1.0" encoding="utf-8"?>
<p:tagLst xmlns:p="http://schemas.openxmlformats.org/presentationml/2006/main">
  <p:tag name="PROBLEMREMARKTITLE" val="ProblemRemarkBoardTitle"/>
</p:tagLst>
</file>

<file path=ppt/tags/tag421.xml><?xml version="1.0" encoding="utf-8"?>
<p:tagLst xmlns:p="http://schemas.openxmlformats.org/presentationml/2006/main">
  <p:tag name="PROBLEMREMARKTITLE" val="ProblemRemarkBoardTitle"/>
</p:tagLst>
</file>

<file path=ppt/tags/tag422.xml><?xml version="1.0" encoding="utf-8"?>
<p:tagLst xmlns:p="http://schemas.openxmlformats.org/presentationml/2006/main">
  <p:tag name="PROBLEMREMARKTITLE" val="ProblemRemarkBoardTitle"/>
</p:tagLst>
</file>

<file path=ppt/tags/tag423.xml><?xml version="1.0" encoding="utf-8"?>
<p:tagLst xmlns:p="http://schemas.openxmlformats.org/presentationml/2006/main">
  <p:tag name="PROBLEMREMARKTITLE" val="ProblemRemarkBoardTitle"/>
</p:tagLst>
</file>

<file path=ppt/tags/tag424.xml><?xml version="1.0" encoding="utf-8"?>
<p:tagLst xmlns:p="http://schemas.openxmlformats.org/presentationml/2006/main">
  <p:tag name="PROBLEMREMARKTITLE" val="ProblemRemarkBoardTitle"/>
</p:tagLst>
</file>

<file path=ppt/tags/tag425.xml><?xml version="1.0" encoding="utf-8"?>
<p:tagLst xmlns:p="http://schemas.openxmlformats.org/presentationml/2006/main">
  <p:tag name="PROBLEMREMARKTITLE" val="ProblemRemarkBoardTitle"/>
</p:tagLst>
</file>

<file path=ppt/tags/tag426.xml><?xml version="1.0" encoding="utf-8"?>
<p:tagLst xmlns:p="http://schemas.openxmlformats.org/presentationml/2006/main">
  <p:tag name="PROBLEMREMARKTITLE" val="ProblemRemarkBoardTitle"/>
</p:tagLst>
</file>

<file path=ppt/tags/tag427.xml><?xml version="1.0" encoding="utf-8"?>
<p:tagLst xmlns:p="http://schemas.openxmlformats.org/presentationml/2006/main">
  <p:tag name="PROBLEMREMARKTITLE" val="ProblemRemarkBoardTitle"/>
</p:tagLst>
</file>

<file path=ppt/tags/tag428.xml><?xml version="1.0" encoding="utf-8"?>
<p:tagLst xmlns:p="http://schemas.openxmlformats.org/presentationml/2006/main">
  <p:tag name="PROBLEMREMARKTITLE" val="ProblemRemarkBoardTitle"/>
</p:tagLst>
</file>

<file path=ppt/tags/tag429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30.xml><?xml version="1.0" encoding="utf-8"?>
<p:tagLst xmlns:p="http://schemas.openxmlformats.org/presentationml/2006/main">
  <p:tag name="PROBLEMREMARKTITLE" val="ProblemRemarkBoardTitle"/>
</p:tagLst>
</file>

<file path=ppt/tags/tag431.xml><?xml version="1.0" encoding="utf-8"?>
<p:tagLst xmlns:p="http://schemas.openxmlformats.org/presentationml/2006/main">
  <p:tag name="PROBLEMREMARKTITLE" val="ProblemRemarkBoardTitle"/>
</p:tagLst>
</file>

<file path=ppt/tags/tag432.xml><?xml version="1.0" encoding="utf-8"?>
<p:tagLst xmlns:p="http://schemas.openxmlformats.org/presentationml/2006/main">
  <p:tag name="PROBLEMREMARKTITLE" val="ProblemRemarkBoardTitle"/>
</p:tagLst>
</file>

<file path=ppt/tags/tag433.xml><?xml version="1.0" encoding="utf-8"?>
<p:tagLst xmlns:p="http://schemas.openxmlformats.org/presentationml/2006/main">
  <p:tag name="PROBLEMREMARKTITLE" val="ProblemRemarkBoardTitle"/>
</p:tagLst>
</file>

<file path=ppt/tags/tag434.xml><?xml version="1.0" encoding="utf-8"?>
<p:tagLst xmlns:p="http://schemas.openxmlformats.org/presentationml/2006/main">
  <p:tag name="PROBLEMREMARKTITLE" val="ProblemRemarkBoardTitle"/>
</p:tagLst>
</file>

<file path=ppt/tags/tag435.xml><?xml version="1.0" encoding="utf-8"?>
<p:tagLst xmlns:p="http://schemas.openxmlformats.org/presentationml/2006/main">
  <p:tag name="RAINPROBLEMTYPE" val="ProblemTypeMarker"/>
</p:tagLst>
</file>

<file path=ppt/tags/tag436.xml><?xml version="1.0" encoding="utf-8"?>
<p:tagLst xmlns:p="http://schemas.openxmlformats.org/presentationml/2006/main">
  <p:tag name="RAINPROBLEMTYPE" val="ProblemTypeMarker"/>
</p:tagLst>
</file>

<file path=ppt/tags/tag437.xml><?xml version="1.0" encoding="utf-8"?>
<p:tagLst xmlns:p="http://schemas.openxmlformats.org/presentationml/2006/main">
  <p:tag name="RAINPROBLEMTYPE" val="ProblemTypeMarker"/>
</p:tagLst>
</file>

<file path=ppt/tags/tag438.xml><?xml version="1.0" encoding="utf-8"?>
<p:tagLst xmlns:p="http://schemas.openxmlformats.org/presentationml/2006/main">
  <p:tag name="RAINPROBLEMTYPE" val="ProblemTypeMarker"/>
</p:tagLst>
</file>

<file path=ppt/tags/tag439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40.xml><?xml version="1.0" encoding="utf-8"?>
<p:tagLst xmlns:p="http://schemas.openxmlformats.org/presentationml/2006/main">
  <p:tag name="PROBLEMREMARKTITLE" val="ProblemRemarkBoardTitle"/>
</p:tagLst>
</file>

<file path=ppt/tags/tag441.xml><?xml version="1.0" encoding="utf-8"?>
<p:tagLst xmlns:p="http://schemas.openxmlformats.org/presentationml/2006/main">
  <p:tag name="PROBLEMREMARKTITLE" val="ProblemRemarkBoardTitle"/>
</p:tagLst>
</file>

<file path=ppt/tags/tag442.xml><?xml version="1.0" encoding="utf-8"?>
<p:tagLst xmlns:p="http://schemas.openxmlformats.org/presentationml/2006/main">
  <p:tag name="PROBLEMREMARKTITLE" val="ProblemRemarkBoardTitle"/>
</p:tagLst>
</file>

<file path=ppt/tags/tag443.xml><?xml version="1.0" encoding="utf-8"?>
<p:tagLst xmlns:p="http://schemas.openxmlformats.org/presentationml/2006/main">
  <p:tag name="PROBLEMREMARKTITLE" val="ProblemRemarkBoardTitle"/>
</p:tagLst>
</file>

<file path=ppt/tags/tag444.xml><?xml version="1.0" encoding="utf-8"?>
<p:tagLst xmlns:p="http://schemas.openxmlformats.org/presentationml/2006/main">
  <p:tag name="RAINPROBLEM" val="ProblemSetting"/>
  <p:tag name="RAINPROBLEMTYPE" val="ShortAnswer"/>
</p:tagLst>
</file>

<file path=ppt/tags/tag445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解：X＝+15/32=0.01111B,&#13;       Y＝-13/32=-0.01101B&#13;       [X]补=0.01111，[Y]补=1.10011&#13;      符号位： xf⊕yf=0⊕1=1&#13;      算前求补，得：&#13;      X’=01111，Y’=01101           &#13;       阵列计算，得：     &#13;                                      01111 &#13;                                 ×   01101 &#13;                                      01111&#13;                                  01111&#13;                                01111        &#13;    （注意位数）    0011000011       &#13;      算后求补输出，得：  &#13;             1100111101           &#13;      即   [X×Y]补=1.1100111101    &#13;      因此   X×Y=-0.0011000011"/>
</p:tagLst>
</file>

<file path=ppt/tags/tag446.xml><?xml version="1.0" encoding="utf-8"?>
<p:tagLst xmlns:p="http://schemas.openxmlformats.org/presentationml/2006/main">
  <p:tag name="RAINPROBLEM" val="ProblemBody"/>
</p:tagLst>
</file>

<file path=ppt/tags/tag447.xml><?xml version="1.0" encoding="utf-8"?>
<p:tagLst xmlns:p="http://schemas.openxmlformats.org/presentationml/2006/main">
  <p:tag name="PRODUCTVERSIONTIP" val="PRODUCTVERSIONTIP"/>
</p:tagLst>
</file>

<file path=ppt/tags/tag448.xml><?xml version="1.0" encoding="utf-8"?>
<p:tagLst xmlns:p="http://schemas.openxmlformats.org/presentationml/2006/main">
  <p:tag name="RAINPROBLEM" val="ProblemRemarkBoard"/>
</p:tagLst>
</file>

<file path=ppt/tags/tag449.xml><?xml version="1.0" encoding="utf-8"?>
<p:tagLst xmlns:p="http://schemas.openxmlformats.org/presentationml/2006/main">
  <p:tag name="PROBLEMREMARKTITLE" val="ProblemRemarkBoardTip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50.xml><?xml version="1.0" encoding="utf-8"?>
<p:tagLst xmlns:p="http://schemas.openxmlformats.org/presentationml/2006/main">
  <p:tag name="RAINPROBLEM" val="ProblemRemark"/>
</p:tagLst>
</file>

<file path=ppt/tags/tag451.xml><?xml version="1.0" encoding="utf-8"?>
<p:tagLst xmlns:p="http://schemas.openxmlformats.org/presentationml/2006/main">
  <p:tag name="PROBLEMREMARKTITLE" val="ProblemRemarkBoardTitle"/>
</p:tagLst>
</file>

<file path=ppt/tags/tag452.xml><?xml version="1.0" encoding="utf-8"?>
<p:tagLst xmlns:p="http://schemas.openxmlformats.org/presentationml/2006/main">
  <p:tag name="PROBLEMREMARKTITLE" val="ProblemRemarkBoardTitle"/>
</p:tagLst>
</file>

<file path=ppt/tags/tag453.xml><?xml version="1.0" encoding="utf-8"?>
<p:tagLst xmlns:p="http://schemas.openxmlformats.org/presentationml/2006/main">
  <p:tag name="PROBLEMREMARKTITLE" val="ProblemRemarkBoardTitle"/>
</p:tagLst>
</file>

<file path=ppt/tags/tag454.xml><?xml version="1.0" encoding="utf-8"?>
<p:tagLst xmlns:p="http://schemas.openxmlformats.org/presentationml/2006/main">
  <p:tag name="PROBLEMREMARKTITLE" val="ProblemRemarkBoardTitle"/>
</p:tagLst>
</file>

<file path=ppt/tags/tag455.xml><?xml version="1.0" encoding="utf-8"?>
<p:tagLst xmlns:p="http://schemas.openxmlformats.org/presentationml/2006/main">
  <p:tag name="PROBLEMREMARKTITLE" val="ProblemRemarkBoardTitle"/>
</p:tagLst>
</file>

<file path=ppt/tags/tag456.xml><?xml version="1.0" encoding="utf-8"?>
<p:tagLst xmlns:p="http://schemas.openxmlformats.org/presentationml/2006/main">
  <p:tag name="PROBLEMREMARKTITLE" val="ProblemRemarkBoardTitle"/>
</p:tagLst>
</file>

<file path=ppt/tags/tag457.xml><?xml version="1.0" encoding="utf-8"?>
<p:tagLst xmlns:p="http://schemas.openxmlformats.org/presentationml/2006/main">
  <p:tag name="PROBLEMREMARKTITLE" val="ProblemRemarkBoardTitle"/>
</p:tagLst>
</file>

<file path=ppt/tags/tag458.xml><?xml version="1.0" encoding="utf-8"?>
<p:tagLst xmlns:p="http://schemas.openxmlformats.org/presentationml/2006/main">
  <p:tag name="PROBLEMREMARKTITLE" val="ProblemRemarkBoardTitle"/>
</p:tagLst>
</file>

<file path=ppt/tags/tag459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60.xml><?xml version="1.0" encoding="utf-8"?>
<p:tagLst xmlns:p="http://schemas.openxmlformats.org/presentationml/2006/main">
  <p:tag name="PROBLEMREMARKTITLE" val="ProblemRemarkBoardTitle"/>
</p:tagLst>
</file>

<file path=ppt/tags/tag461.xml><?xml version="1.0" encoding="utf-8"?>
<p:tagLst xmlns:p="http://schemas.openxmlformats.org/presentationml/2006/main">
  <p:tag name="PROBLEMREMARKTITLE" val="ProblemRemarkBoardTitle"/>
</p:tagLst>
</file>

<file path=ppt/tags/tag462.xml><?xml version="1.0" encoding="utf-8"?>
<p:tagLst xmlns:p="http://schemas.openxmlformats.org/presentationml/2006/main">
  <p:tag name="PROBLEMREMARKTITLE" val="ProblemRemarkBoardTitle"/>
</p:tagLst>
</file>

<file path=ppt/tags/tag463.xml><?xml version="1.0" encoding="utf-8"?>
<p:tagLst xmlns:p="http://schemas.openxmlformats.org/presentationml/2006/main">
  <p:tag name="PROBLEMREMARKTITLE" val="ProblemRemarkBoardTitle"/>
</p:tagLst>
</file>

<file path=ppt/tags/tag464.xml><?xml version="1.0" encoding="utf-8"?>
<p:tagLst xmlns:p="http://schemas.openxmlformats.org/presentationml/2006/main">
  <p:tag name="PROBLEMREMARKTITLE" val="ProblemRemarkBoardTitle"/>
</p:tagLst>
</file>

<file path=ppt/tags/tag465.xml><?xml version="1.0" encoding="utf-8"?>
<p:tagLst xmlns:p="http://schemas.openxmlformats.org/presentationml/2006/main">
  <p:tag name="PROBLEMREMARKTITLE" val="ProblemRemarkBoardTitle"/>
</p:tagLst>
</file>

<file path=ppt/tags/tag466.xml><?xml version="1.0" encoding="utf-8"?>
<p:tagLst xmlns:p="http://schemas.openxmlformats.org/presentationml/2006/main">
  <p:tag name="PROBLEMREMARKTITLE" val="ProblemRemarkBoardTitle"/>
</p:tagLst>
</file>

<file path=ppt/tags/tag467.xml><?xml version="1.0" encoding="utf-8"?>
<p:tagLst xmlns:p="http://schemas.openxmlformats.org/presentationml/2006/main">
  <p:tag name="PROBLEMREMARKTITLE" val="ProblemRemarkBoardTitle"/>
</p:tagLst>
</file>

<file path=ppt/tags/tag468.xml><?xml version="1.0" encoding="utf-8"?>
<p:tagLst xmlns:p="http://schemas.openxmlformats.org/presentationml/2006/main">
  <p:tag name="PROBLEMREMARKTITLE" val="ProblemRemarkBoardTitle"/>
</p:tagLst>
</file>

<file path=ppt/tags/tag469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70.xml><?xml version="1.0" encoding="utf-8"?>
<p:tagLst xmlns:p="http://schemas.openxmlformats.org/presentationml/2006/main">
  <p:tag name="PROBLEMREMARKTITLE" val="ProblemRemarkBoardTitle"/>
</p:tagLst>
</file>

<file path=ppt/tags/tag471.xml><?xml version="1.0" encoding="utf-8"?>
<p:tagLst xmlns:p="http://schemas.openxmlformats.org/presentationml/2006/main">
  <p:tag name="PROBLEMREMARKTITLE" val="ProblemRemarkBoardTitle"/>
</p:tagLst>
</file>

<file path=ppt/tags/tag472.xml><?xml version="1.0" encoding="utf-8"?>
<p:tagLst xmlns:p="http://schemas.openxmlformats.org/presentationml/2006/main">
  <p:tag name="PROBLEMREMARKTITLE" val="ProblemRemarkBoardTitle"/>
</p:tagLst>
</file>

<file path=ppt/tags/tag473.xml><?xml version="1.0" encoding="utf-8"?>
<p:tagLst xmlns:p="http://schemas.openxmlformats.org/presentationml/2006/main">
  <p:tag name="PROBLEMREMARKTITLE" val="ProblemRemarkBoardTitle"/>
</p:tagLst>
</file>

<file path=ppt/tags/tag474.xml><?xml version="1.0" encoding="utf-8"?>
<p:tagLst xmlns:p="http://schemas.openxmlformats.org/presentationml/2006/main">
  <p:tag name="PROBLEMREMARKTITLE" val="ProblemRemarkBoardTitle"/>
</p:tagLst>
</file>

<file path=ppt/tags/tag475.xml><?xml version="1.0" encoding="utf-8"?>
<p:tagLst xmlns:p="http://schemas.openxmlformats.org/presentationml/2006/main">
  <p:tag name="PROBLEMREMARKTITLE" val="ProblemRemarkBoardTitle"/>
</p:tagLst>
</file>

<file path=ppt/tags/tag476.xml><?xml version="1.0" encoding="utf-8"?>
<p:tagLst xmlns:p="http://schemas.openxmlformats.org/presentationml/2006/main">
  <p:tag name="PROBLEMREMARKTITLE" val="ProblemRemarkBoardTitle"/>
</p:tagLst>
</file>

<file path=ppt/tags/tag477.xml><?xml version="1.0" encoding="utf-8"?>
<p:tagLst xmlns:p="http://schemas.openxmlformats.org/presentationml/2006/main">
  <p:tag name="PROBLEMREMARKTITLE" val="ProblemRemarkBoardTitle"/>
</p:tagLst>
</file>

<file path=ppt/tags/tag478.xml><?xml version="1.0" encoding="utf-8"?>
<p:tagLst xmlns:p="http://schemas.openxmlformats.org/presentationml/2006/main">
  <p:tag name="PROBLEMREMARKTITLE" val="ProblemRemarkBoardTitle"/>
</p:tagLst>
</file>

<file path=ppt/tags/tag479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80.xml><?xml version="1.0" encoding="utf-8"?>
<p:tagLst xmlns:p="http://schemas.openxmlformats.org/presentationml/2006/main">
  <p:tag name="PROBLEMREMARKTITLE" val="ProblemRemarkBoardTitle"/>
</p:tagLst>
</file>

<file path=ppt/tags/tag481.xml><?xml version="1.0" encoding="utf-8"?>
<p:tagLst xmlns:p="http://schemas.openxmlformats.org/presentationml/2006/main">
  <p:tag name="PROBLEMREMARKTITLE" val="ProblemRemarkBoardTitle"/>
</p:tagLst>
</file>

<file path=ppt/tags/tag482.xml><?xml version="1.0" encoding="utf-8"?>
<p:tagLst xmlns:p="http://schemas.openxmlformats.org/presentationml/2006/main">
  <p:tag name="PROBLEMREMARKTITLE" val="ProblemRemarkBoardTitle"/>
</p:tagLst>
</file>

<file path=ppt/tags/tag483.xml><?xml version="1.0" encoding="utf-8"?>
<p:tagLst xmlns:p="http://schemas.openxmlformats.org/presentationml/2006/main">
  <p:tag name="PROBLEMREMARKTITLE" val="ProblemRemarkBoardTitle"/>
</p:tagLst>
</file>

<file path=ppt/tags/tag484.xml><?xml version="1.0" encoding="utf-8"?>
<p:tagLst xmlns:p="http://schemas.openxmlformats.org/presentationml/2006/main">
  <p:tag name="PROBLEMREMARKTITLE" val="ProblemRemarkBoardTitle"/>
</p:tagLst>
</file>

<file path=ppt/tags/tag485.xml><?xml version="1.0" encoding="utf-8"?>
<p:tagLst xmlns:p="http://schemas.openxmlformats.org/presentationml/2006/main">
  <p:tag name="PROBLEMREMARKTITLE" val="ProblemRemarkBoardTitle"/>
</p:tagLst>
</file>

<file path=ppt/tags/tag486.xml><?xml version="1.0" encoding="utf-8"?>
<p:tagLst xmlns:p="http://schemas.openxmlformats.org/presentationml/2006/main">
  <p:tag name="PROBLEMREMARKTITLE" val="ProblemRemarkBoardTitle"/>
</p:tagLst>
</file>

<file path=ppt/tags/tag487.xml><?xml version="1.0" encoding="utf-8"?>
<p:tagLst xmlns:p="http://schemas.openxmlformats.org/presentationml/2006/main">
  <p:tag name="PROBLEMREMARKTITLE" val="ProblemRemarkBoardTitle"/>
</p:tagLst>
</file>

<file path=ppt/tags/tag488.xml><?xml version="1.0" encoding="utf-8"?>
<p:tagLst xmlns:p="http://schemas.openxmlformats.org/presentationml/2006/main">
  <p:tag name="PROBLEMREMARKTITLE" val="ProblemRemarkBoardTitle"/>
</p:tagLst>
</file>

<file path=ppt/tags/tag489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490.xml><?xml version="1.0" encoding="utf-8"?>
<p:tagLst xmlns:p="http://schemas.openxmlformats.org/presentationml/2006/main">
  <p:tag name="PROBLEMREMARKTITLE" val="ProblemRemarkBoardTitle"/>
</p:tagLst>
</file>

<file path=ppt/tags/tag491.xml><?xml version="1.0" encoding="utf-8"?>
<p:tagLst xmlns:p="http://schemas.openxmlformats.org/presentationml/2006/main">
  <p:tag name="PROBLEMREMARKTITLE" val="ProblemRemarkBoardTitle"/>
</p:tagLst>
</file>

<file path=ppt/tags/tag492.xml><?xml version="1.0" encoding="utf-8"?>
<p:tagLst xmlns:p="http://schemas.openxmlformats.org/presentationml/2006/main">
  <p:tag name="PROBLEMREMARKTITLE" val="ProblemRemarkBoardTitle"/>
</p:tagLst>
</file>

<file path=ppt/tags/tag493.xml><?xml version="1.0" encoding="utf-8"?>
<p:tagLst xmlns:p="http://schemas.openxmlformats.org/presentationml/2006/main">
  <p:tag name="PROBLEMREMARKTITLE" val="ProblemRemarkBoardTitle"/>
</p:tagLst>
</file>

<file path=ppt/tags/tag494.xml><?xml version="1.0" encoding="utf-8"?>
<p:tagLst xmlns:p="http://schemas.openxmlformats.org/presentationml/2006/main">
  <p:tag name="PROBLEMREMARKTITLE" val="ProblemRemarkBoardTitle"/>
</p:tagLst>
</file>

<file path=ppt/tags/tag495.xml><?xml version="1.0" encoding="utf-8"?>
<p:tagLst xmlns:p="http://schemas.openxmlformats.org/presentationml/2006/main">
  <p:tag name="PROBLEMREMARKTITLE" val="ProblemRemarkBoardTitle"/>
</p:tagLst>
</file>

<file path=ppt/tags/tag496.xml><?xml version="1.0" encoding="utf-8"?>
<p:tagLst xmlns:p="http://schemas.openxmlformats.org/presentationml/2006/main">
  <p:tag name="PROBLEMREMARKTITLE" val="ProblemRemarkBoardTitle"/>
</p:tagLst>
</file>

<file path=ppt/tags/tag497.xml><?xml version="1.0" encoding="utf-8"?>
<p:tagLst xmlns:p="http://schemas.openxmlformats.org/presentationml/2006/main">
  <p:tag name="PROBLEMREMARKTITLE" val="ProblemRemarkBoardTitle"/>
</p:tagLst>
</file>

<file path=ppt/tags/tag498.xml><?xml version="1.0" encoding="utf-8"?>
<p:tagLst xmlns:p="http://schemas.openxmlformats.org/presentationml/2006/main">
  <p:tag name="PROBLEMREMARKTITLE" val="ProblemRemarkBoardTitle"/>
</p:tagLst>
</file>

<file path=ppt/tags/tag49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PRODUCTVERSIONTIP3" val="PRODUCTVERSIONTIP3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00.xml><?xml version="1.0" encoding="utf-8"?>
<p:tagLst xmlns:p="http://schemas.openxmlformats.org/presentationml/2006/main">
  <p:tag name="RAINPROBLEMTYPE" val="ProblemTypeMarker"/>
</p:tagLst>
</file>

<file path=ppt/tags/tag501.xml><?xml version="1.0" encoding="utf-8"?>
<p:tagLst xmlns:p="http://schemas.openxmlformats.org/presentationml/2006/main">
  <p:tag name="RAINPROBLEMTYPE" val="ProblemTypeMarker"/>
</p:tagLst>
</file>

<file path=ppt/tags/tag502.xml><?xml version="1.0" encoding="utf-8"?>
<p:tagLst xmlns:p="http://schemas.openxmlformats.org/presentationml/2006/main">
  <p:tag name="RAINPROBLEMTYPE" val="ProblemTypeMarker"/>
</p:tagLst>
</file>

<file path=ppt/tags/tag503.xml><?xml version="1.0" encoding="utf-8"?>
<p:tagLst xmlns:p="http://schemas.openxmlformats.org/presentationml/2006/main">
  <p:tag name="RAINPROBLEMTYPE" val="ProblemTypeMarker"/>
</p:tagLst>
</file>

<file path=ppt/tags/tag504.xml><?xml version="1.0" encoding="utf-8"?>
<p:tagLst xmlns:p="http://schemas.openxmlformats.org/presentationml/2006/main">
  <p:tag name="PROBLEMREMARKTITLE" val="ProblemRemarkBoardTitle"/>
</p:tagLst>
</file>

<file path=ppt/tags/tag505.xml><?xml version="1.0" encoding="utf-8"?>
<p:tagLst xmlns:p="http://schemas.openxmlformats.org/presentationml/2006/main">
  <p:tag name="PROBLEMREMARKTITLE" val="ProblemRemarkBoardTitle"/>
</p:tagLst>
</file>

<file path=ppt/tags/tag506.xml><?xml version="1.0" encoding="utf-8"?>
<p:tagLst xmlns:p="http://schemas.openxmlformats.org/presentationml/2006/main">
  <p:tag name="PROBLEMREMARKTITLE" val="ProblemRemarkBoardTitle"/>
</p:tagLst>
</file>

<file path=ppt/tags/tag507.xml><?xml version="1.0" encoding="utf-8"?>
<p:tagLst xmlns:p="http://schemas.openxmlformats.org/presentationml/2006/main">
  <p:tag name="PROBLEMREMARKTITLE" val="ProblemRemarkBoardTitle"/>
</p:tagLst>
</file>

<file path=ppt/tags/tag508.xml><?xml version="1.0" encoding="utf-8"?>
<p:tagLst xmlns:p="http://schemas.openxmlformats.org/presentationml/2006/main">
  <p:tag name="RAINPROBLEM" val="ProblemSetting"/>
  <p:tag name="RAINPROBLEMTYPE" val="ShortAnswer"/>
</p:tagLst>
</file>

<file path=ppt/tags/tag509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解：  [x]补=100101，  &#13;         [y]补=101001                                      &#13;   直接补码阵列乘法计算过程：&#13;                                  (1) 0 0 1 0 1&#13;                             ×  (1) 0 1 0 0 1         &#13;                                  (1) 0 0 1 0 1             &#13;                     (1)  0  0  1  0 1&#13;              1 (0)(0) (1)(0)(1)                                &#13;         (0) 0  1  0   0  1  1  0 1 1 0 1                     &#13;      即 [x×y]补= 01001101101                                      &#13;      ∴   x×y=+1001101101 &#13;提示：计算过程注意位数！！   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PROBLEMREMARKTITLE" val="ProblemRemarkBoardTitle"/>
</p:tagLst>
</file>

<file path=ppt/tags/tag54.xml><?xml version="1.0" encoding="utf-8"?>
<p:tagLst xmlns:p="http://schemas.openxmlformats.org/presentationml/2006/main">
  <p:tag name="PROBLEMREMARKTITLE" val="ProblemRemarkBoardTitle"/>
</p:tagLst>
</file>

<file path=ppt/tags/tag55.xml><?xml version="1.0" encoding="utf-8"?>
<p:tagLst xmlns:p="http://schemas.openxmlformats.org/presentationml/2006/main">
  <p:tag name="PROBLEMREMARKTITLE" val="ProblemRemarkBoardTitle"/>
</p:tagLst>
</file>

<file path=ppt/tags/tag56.xml><?xml version="1.0" encoding="utf-8"?>
<p:tagLst xmlns:p="http://schemas.openxmlformats.org/presentationml/2006/main">
  <p:tag name="PROBLEMREMARKTITLE" val="ProblemRemarkBoardTitle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RemarkBoard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PROBLEMREMARKTITLE" val="ProblemRemarkBoardTitle"/>
</p:tagLst>
</file>

<file path=ppt/tags/tag63.xml><?xml version="1.0" encoding="utf-8"?>
<p:tagLst xmlns:p="http://schemas.openxmlformats.org/presentationml/2006/main">
  <p:tag name="PROBLEMREMARKTITLE" val="ProblemRemarkBoardTitle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RAINPROBLEM" val="ProblemSetting"/>
  <p:tag name="RAINPROBLEMTYPE" val="FillBlank"/>
</p:tagLst>
</file>

<file path=ppt/tags/tag67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1&quot;],&quot;CaseSensitive&quot;:false,&quot;FuzzyMatch&quot;:false},{&quot;Num&quot;:2,&quot;Score&quot;:2.0,&quot;Answers&quot;:[&quot;0111,1110&quot;,&quot;01111110&quot;,&quot;0111 1110&quot;],&quot;CaseSensitive&quot;:false,&quot;FuzzyMatch&quot;:false},{&quot;Num&quot;:3,&quot;Score&quot;:2.0,&quot;Answers&quot;:[&quot;1&quot;,&quot;100,0000,0000,0000,0000,0000&quot;,&quot;10000000000000000000000&quot;],&quot;CaseSensitive&quot;:false,&quot;FuzzyMatch&quot;:false},{&quot;Num&quot;:4,&quot;Score&quot;:2.0,&quot;Answers&quot;:[&quot;-1&quot;],&quot;CaseSensitive&quot;:false,&quot;FuzzyMatch&quot;:false},{&quot;Num&quot;:5,&quot;Score&quot;:2.0,&quot;Answers&quot;:[&quot;-0.75&quot;],&quot;CaseSensitive&quot;:false,&quot;FuzzyMatch&quot;:false}]"/>
  <p:tag name="PROBLEMBLANKKEYWORD" val="填空"/>
  <p:tag name="PROBLEMHASREMARK" val="True"/>
  <p:tag name="PROBLEMREMARK" val="【解】将N展开成二进制： 1011,1111,0100,0000,0000,0000,0000,0000&#13; 数符S：1；  阶码E：0111,1110&#13; 尾数M：1&#13;（或100,0000,0000,0000,0000,0000)&#13; 指数e＝阶码－127&#13;      ＝01111110－01111111 &#13;      ＝(-1)10_x000B_ 则：  x＝(－1)s×1.M×2e   &#13;              ＝-1.1×2-1&#13;                      ＝-0.75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PRODUCTVERSIONTIP3" val="PRODUCTVERSIONTIP3"/>
</p:tagLst>
</file>

<file path=ppt/tags/tag7.xml><?xml version="1.0" encoding="utf-8"?>
<p:tagLst xmlns:p="http://schemas.openxmlformats.org/presentationml/2006/main">
  <p:tag name="PROBLEMREMARKTITLE" val="ProblemRemarkBoardTip"/>
</p:tagLst>
</file>

<file path=ppt/tags/tag70.xml><?xml version="1.0" encoding="utf-8"?>
<p:tagLst xmlns:p="http://schemas.openxmlformats.org/presentationml/2006/main">
  <p:tag name="RAINPROBLEM" val="ProblemRemarkBoard"/>
</p:tagLst>
</file>

<file path=ppt/tags/tag71.xml><?xml version="1.0" encoding="utf-8"?>
<p:tagLst xmlns:p="http://schemas.openxmlformats.org/presentationml/2006/main">
  <p:tag name="PROBLEMREMARKTITLE" val="ProblemRemarkBoardTip"/>
</p:tagLst>
</file>

<file path=ppt/tags/tag72.xml><?xml version="1.0" encoding="utf-8"?>
<p:tagLst xmlns:p="http://schemas.openxmlformats.org/presentationml/2006/main">
  <p:tag name="RAINPROBLEM" val="ProblemRemark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PROBLEMREMARKTITLE" val="ProblemRemarkBoardTitle"/>
</p:tagLst>
</file>

<file path=ppt/tags/tag78.xml><?xml version="1.0" encoding="utf-8"?>
<p:tagLst xmlns:p="http://schemas.openxmlformats.org/presentationml/2006/main">
  <p:tag name="PROBLEMREMARKTITLE" val="ProblemRemarkBoardTitle"/>
</p:tagLst>
</file>

<file path=ppt/tags/tag79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RAINPROBLEM" val="ProblemRemark"/>
</p:tagLst>
</file>

<file path=ppt/tags/tag80.xml><?xml version="1.0" encoding="utf-8"?>
<p:tagLst xmlns:p="http://schemas.openxmlformats.org/presentationml/2006/main">
  <p:tag name="PROBLEMREMARKTITLE" val="ProblemRemarkBoardTitle"/>
</p:tagLst>
</file>

<file path=ppt/tags/tag81.xml><?xml version="1.0" encoding="utf-8"?>
<p:tagLst xmlns:p="http://schemas.openxmlformats.org/presentationml/2006/main">
  <p:tag name="PROBLEMREMARKTITLE" val="ProblemRemarkBoardTitle"/>
</p:tagLst>
</file>

<file path=ppt/tags/tag82.xml><?xml version="1.0" encoding="utf-8"?>
<p:tagLst xmlns:p="http://schemas.openxmlformats.org/presentationml/2006/main">
  <p:tag name="PROBLEMREMARKTITLE" val="ProblemRemarkBoardTitle"/>
</p:tagLst>
</file>

<file path=ppt/tags/tag83.xml><?xml version="1.0" encoding="utf-8"?>
<p:tagLst xmlns:p="http://schemas.openxmlformats.org/presentationml/2006/main">
  <p:tag name="PROBLEMREMARKTITLE" val="ProblemRemarkBoardTitle"/>
</p:tagLst>
</file>

<file path=ppt/tags/tag84.xml><?xml version="1.0" encoding="utf-8"?>
<p:tagLst xmlns:p="http://schemas.openxmlformats.org/presentationml/2006/main">
  <p:tag name="PROBLEMREMARKTITLE" val="ProblemRemarkBoardTitle"/>
</p:tagLst>
</file>

<file path=ppt/tags/tag85.xml><?xml version="1.0" encoding="utf-8"?>
<p:tagLst xmlns:p="http://schemas.openxmlformats.org/presentationml/2006/main">
  <p:tag name="PROBLEMREMARKTITLE" val="ProblemRemarkBoardTitle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PROBLEMREMARKTITLE" val="ProblemRemarkBoardTitle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5589</Words>
  <Application>WPS 演示</Application>
  <PresentationFormat>宽屏</PresentationFormat>
  <Paragraphs>475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楷体</vt:lpstr>
      <vt:lpstr>Arial Unicode MS</vt:lpstr>
      <vt:lpstr>Office 主题​​</vt:lpstr>
      <vt:lpstr>计组B  第2章课后作业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150</cp:revision>
  <dcterms:created xsi:type="dcterms:W3CDTF">2019-06-19T02:08:00Z</dcterms:created>
  <dcterms:modified xsi:type="dcterms:W3CDTF">2020-11-15T01:59:10Z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