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9" r:id="rId4"/>
    <p:sldId id="270" r:id="rId5"/>
    <p:sldId id="263" r:id="rId6"/>
    <p:sldId id="264" r:id="rId7"/>
    <p:sldId id="265" r:id="rId8"/>
    <p:sldId id="273" r:id="rId9"/>
    <p:sldId id="278" r:id="rId10"/>
    <p:sldId id="279" r:id="rId11"/>
    <p:sldId id="261" r:id="rId12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tags" Target="../tags/tag323.xml"/><Relationship Id="rId98" Type="http://schemas.openxmlformats.org/officeDocument/2006/relationships/tags" Target="../tags/tag322.xml"/><Relationship Id="rId97" Type="http://schemas.openxmlformats.org/officeDocument/2006/relationships/tags" Target="../tags/tag321.xml"/><Relationship Id="rId96" Type="http://schemas.openxmlformats.org/officeDocument/2006/relationships/tags" Target="../tags/tag320.xml"/><Relationship Id="rId95" Type="http://schemas.openxmlformats.org/officeDocument/2006/relationships/tags" Target="../tags/tag319.xml"/><Relationship Id="rId94" Type="http://schemas.openxmlformats.org/officeDocument/2006/relationships/tags" Target="../tags/tag318.xml"/><Relationship Id="rId93" Type="http://schemas.openxmlformats.org/officeDocument/2006/relationships/tags" Target="../tags/tag317.xml"/><Relationship Id="rId92" Type="http://schemas.openxmlformats.org/officeDocument/2006/relationships/tags" Target="../tags/tag316.xml"/><Relationship Id="rId91" Type="http://schemas.openxmlformats.org/officeDocument/2006/relationships/tags" Target="../tags/tag315.xml"/><Relationship Id="rId90" Type="http://schemas.openxmlformats.org/officeDocument/2006/relationships/tags" Target="../tags/tag314.xml"/><Relationship Id="rId9" Type="http://schemas.openxmlformats.org/officeDocument/2006/relationships/tags" Target="../tags/tag233.xml"/><Relationship Id="rId89" Type="http://schemas.openxmlformats.org/officeDocument/2006/relationships/tags" Target="../tags/tag313.xml"/><Relationship Id="rId88" Type="http://schemas.openxmlformats.org/officeDocument/2006/relationships/tags" Target="../tags/tag312.xml"/><Relationship Id="rId87" Type="http://schemas.openxmlformats.org/officeDocument/2006/relationships/tags" Target="../tags/tag311.xml"/><Relationship Id="rId86" Type="http://schemas.openxmlformats.org/officeDocument/2006/relationships/tags" Target="../tags/tag310.xml"/><Relationship Id="rId85" Type="http://schemas.openxmlformats.org/officeDocument/2006/relationships/tags" Target="../tags/tag309.xml"/><Relationship Id="rId84" Type="http://schemas.openxmlformats.org/officeDocument/2006/relationships/tags" Target="../tags/tag308.xml"/><Relationship Id="rId83" Type="http://schemas.openxmlformats.org/officeDocument/2006/relationships/tags" Target="../tags/tag307.xml"/><Relationship Id="rId82" Type="http://schemas.openxmlformats.org/officeDocument/2006/relationships/tags" Target="../tags/tag306.xml"/><Relationship Id="rId81" Type="http://schemas.openxmlformats.org/officeDocument/2006/relationships/tags" Target="../tags/tag305.xml"/><Relationship Id="rId80" Type="http://schemas.openxmlformats.org/officeDocument/2006/relationships/tags" Target="../tags/tag304.xml"/><Relationship Id="rId8" Type="http://schemas.openxmlformats.org/officeDocument/2006/relationships/tags" Target="../tags/tag232.xml"/><Relationship Id="rId79" Type="http://schemas.openxmlformats.org/officeDocument/2006/relationships/tags" Target="../tags/tag303.xml"/><Relationship Id="rId78" Type="http://schemas.openxmlformats.org/officeDocument/2006/relationships/tags" Target="../tags/tag302.xml"/><Relationship Id="rId77" Type="http://schemas.openxmlformats.org/officeDocument/2006/relationships/tags" Target="../tags/tag301.xml"/><Relationship Id="rId76" Type="http://schemas.openxmlformats.org/officeDocument/2006/relationships/tags" Target="../tags/tag300.xml"/><Relationship Id="rId75" Type="http://schemas.openxmlformats.org/officeDocument/2006/relationships/tags" Target="../tags/tag299.xml"/><Relationship Id="rId74" Type="http://schemas.openxmlformats.org/officeDocument/2006/relationships/tags" Target="../tags/tag298.xml"/><Relationship Id="rId73" Type="http://schemas.openxmlformats.org/officeDocument/2006/relationships/tags" Target="../tags/tag297.xml"/><Relationship Id="rId72" Type="http://schemas.openxmlformats.org/officeDocument/2006/relationships/tags" Target="../tags/tag296.xml"/><Relationship Id="rId71" Type="http://schemas.openxmlformats.org/officeDocument/2006/relationships/tags" Target="../tags/tag295.xml"/><Relationship Id="rId70" Type="http://schemas.openxmlformats.org/officeDocument/2006/relationships/tags" Target="../tags/tag294.xml"/><Relationship Id="rId7" Type="http://schemas.openxmlformats.org/officeDocument/2006/relationships/tags" Target="../tags/tag231.xml"/><Relationship Id="rId69" Type="http://schemas.openxmlformats.org/officeDocument/2006/relationships/tags" Target="../tags/tag293.xml"/><Relationship Id="rId68" Type="http://schemas.openxmlformats.org/officeDocument/2006/relationships/tags" Target="../tags/tag292.xml"/><Relationship Id="rId67" Type="http://schemas.openxmlformats.org/officeDocument/2006/relationships/tags" Target="../tags/tag291.xml"/><Relationship Id="rId66" Type="http://schemas.openxmlformats.org/officeDocument/2006/relationships/tags" Target="../tags/tag290.xml"/><Relationship Id="rId65" Type="http://schemas.openxmlformats.org/officeDocument/2006/relationships/tags" Target="../tags/tag289.xml"/><Relationship Id="rId64" Type="http://schemas.openxmlformats.org/officeDocument/2006/relationships/tags" Target="../tags/tag288.xml"/><Relationship Id="rId63" Type="http://schemas.openxmlformats.org/officeDocument/2006/relationships/tags" Target="../tags/tag287.xml"/><Relationship Id="rId62" Type="http://schemas.openxmlformats.org/officeDocument/2006/relationships/tags" Target="../tags/tag286.xml"/><Relationship Id="rId61" Type="http://schemas.openxmlformats.org/officeDocument/2006/relationships/tags" Target="../tags/tag285.xml"/><Relationship Id="rId60" Type="http://schemas.openxmlformats.org/officeDocument/2006/relationships/tags" Target="../tags/tag284.xml"/><Relationship Id="rId6" Type="http://schemas.openxmlformats.org/officeDocument/2006/relationships/image" Target="../media/image9.wmf"/><Relationship Id="rId59" Type="http://schemas.openxmlformats.org/officeDocument/2006/relationships/tags" Target="../tags/tag283.xml"/><Relationship Id="rId58" Type="http://schemas.openxmlformats.org/officeDocument/2006/relationships/tags" Target="../tags/tag282.xml"/><Relationship Id="rId57" Type="http://schemas.openxmlformats.org/officeDocument/2006/relationships/tags" Target="../tags/tag281.xml"/><Relationship Id="rId56" Type="http://schemas.openxmlformats.org/officeDocument/2006/relationships/tags" Target="../tags/tag280.xml"/><Relationship Id="rId55" Type="http://schemas.openxmlformats.org/officeDocument/2006/relationships/tags" Target="../tags/tag279.xml"/><Relationship Id="rId54" Type="http://schemas.openxmlformats.org/officeDocument/2006/relationships/tags" Target="../tags/tag278.xml"/><Relationship Id="rId53" Type="http://schemas.openxmlformats.org/officeDocument/2006/relationships/tags" Target="../tags/tag277.xml"/><Relationship Id="rId52" Type="http://schemas.openxmlformats.org/officeDocument/2006/relationships/tags" Target="../tags/tag276.xml"/><Relationship Id="rId51" Type="http://schemas.openxmlformats.org/officeDocument/2006/relationships/tags" Target="../tags/tag275.xml"/><Relationship Id="rId50" Type="http://schemas.openxmlformats.org/officeDocument/2006/relationships/tags" Target="../tags/tag274.xml"/><Relationship Id="rId5" Type="http://schemas.openxmlformats.org/officeDocument/2006/relationships/tags" Target="../tags/tag230.xml"/><Relationship Id="rId49" Type="http://schemas.openxmlformats.org/officeDocument/2006/relationships/tags" Target="../tags/tag273.xml"/><Relationship Id="rId48" Type="http://schemas.openxmlformats.org/officeDocument/2006/relationships/tags" Target="../tags/tag272.xml"/><Relationship Id="rId47" Type="http://schemas.openxmlformats.org/officeDocument/2006/relationships/tags" Target="../tags/tag271.xml"/><Relationship Id="rId46" Type="http://schemas.openxmlformats.org/officeDocument/2006/relationships/tags" Target="../tags/tag270.xml"/><Relationship Id="rId45" Type="http://schemas.openxmlformats.org/officeDocument/2006/relationships/tags" Target="../tags/tag269.xml"/><Relationship Id="rId44" Type="http://schemas.openxmlformats.org/officeDocument/2006/relationships/tags" Target="../tags/tag268.xml"/><Relationship Id="rId43" Type="http://schemas.openxmlformats.org/officeDocument/2006/relationships/tags" Target="../tags/tag267.xml"/><Relationship Id="rId42" Type="http://schemas.openxmlformats.org/officeDocument/2006/relationships/tags" Target="../tags/tag266.xml"/><Relationship Id="rId41" Type="http://schemas.openxmlformats.org/officeDocument/2006/relationships/tags" Target="../tags/tag265.xml"/><Relationship Id="rId40" Type="http://schemas.openxmlformats.org/officeDocument/2006/relationships/tags" Target="../tags/tag264.xml"/><Relationship Id="rId4" Type="http://schemas.openxmlformats.org/officeDocument/2006/relationships/tags" Target="../tags/tag229.xml"/><Relationship Id="rId39" Type="http://schemas.openxmlformats.org/officeDocument/2006/relationships/tags" Target="../tags/tag263.xml"/><Relationship Id="rId38" Type="http://schemas.openxmlformats.org/officeDocument/2006/relationships/tags" Target="../tags/tag262.xml"/><Relationship Id="rId37" Type="http://schemas.openxmlformats.org/officeDocument/2006/relationships/tags" Target="../tags/tag261.xml"/><Relationship Id="rId36" Type="http://schemas.openxmlformats.org/officeDocument/2006/relationships/tags" Target="../tags/tag260.xml"/><Relationship Id="rId35" Type="http://schemas.openxmlformats.org/officeDocument/2006/relationships/tags" Target="../tags/tag259.xml"/><Relationship Id="rId34" Type="http://schemas.openxmlformats.org/officeDocument/2006/relationships/tags" Target="../tags/tag258.xml"/><Relationship Id="rId33" Type="http://schemas.openxmlformats.org/officeDocument/2006/relationships/tags" Target="../tags/tag257.xml"/><Relationship Id="rId32" Type="http://schemas.openxmlformats.org/officeDocument/2006/relationships/tags" Target="../tags/tag256.xml"/><Relationship Id="rId31" Type="http://schemas.openxmlformats.org/officeDocument/2006/relationships/tags" Target="../tags/tag255.xml"/><Relationship Id="rId30" Type="http://schemas.openxmlformats.org/officeDocument/2006/relationships/tags" Target="../tags/tag254.xml"/><Relationship Id="rId3" Type="http://schemas.openxmlformats.org/officeDocument/2006/relationships/tags" Target="../tags/tag228.xml"/><Relationship Id="rId29" Type="http://schemas.openxmlformats.org/officeDocument/2006/relationships/tags" Target="../tags/tag253.xml"/><Relationship Id="rId28" Type="http://schemas.openxmlformats.org/officeDocument/2006/relationships/tags" Target="../tags/tag252.xml"/><Relationship Id="rId27" Type="http://schemas.openxmlformats.org/officeDocument/2006/relationships/tags" Target="../tags/tag251.xml"/><Relationship Id="rId26" Type="http://schemas.openxmlformats.org/officeDocument/2006/relationships/tags" Target="../tags/tag250.xml"/><Relationship Id="rId25" Type="http://schemas.openxmlformats.org/officeDocument/2006/relationships/tags" Target="../tags/tag249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7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tags" Target="../tags/tag239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9" Type="http://schemas.openxmlformats.org/officeDocument/2006/relationships/slideLayout" Target="../slideLayouts/slideLayout2.xml"/><Relationship Id="rId118" Type="http://schemas.openxmlformats.org/officeDocument/2006/relationships/tags" Target="../tags/tag341.xml"/><Relationship Id="rId117" Type="http://schemas.openxmlformats.org/officeDocument/2006/relationships/image" Target="../media/image2.png"/><Relationship Id="rId116" Type="http://schemas.openxmlformats.org/officeDocument/2006/relationships/tags" Target="../tags/tag340.xml"/><Relationship Id="rId115" Type="http://schemas.openxmlformats.org/officeDocument/2006/relationships/tags" Target="../tags/tag339.xml"/><Relationship Id="rId114" Type="http://schemas.openxmlformats.org/officeDocument/2006/relationships/tags" Target="../tags/tag338.xml"/><Relationship Id="rId113" Type="http://schemas.openxmlformats.org/officeDocument/2006/relationships/tags" Target="../tags/tag337.xml"/><Relationship Id="rId112" Type="http://schemas.openxmlformats.org/officeDocument/2006/relationships/tags" Target="../tags/tag336.xml"/><Relationship Id="rId111" Type="http://schemas.openxmlformats.org/officeDocument/2006/relationships/tags" Target="../tags/tag335.xml"/><Relationship Id="rId110" Type="http://schemas.openxmlformats.org/officeDocument/2006/relationships/tags" Target="../tags/tag334.xml"/><Relationship Id="rId11" Type="http://schemas.openxmlformats.org/officeDocument/2006/relationships/tags" Target="../tags/tag235.xml"/><Relationship Id="rId109" Type="http://schemas.openxmlformats.org/officeDocument/2006/relationships/tags" Target="../tags/tag333.xml"/><Relationship Id="rId108" Type="http://schemas.openxmlformats.org/officeDocument/2006/relationships/tags" Target="../tags/tag332.xml"/><Relationship Id="rId107" Type="http://schemas.openxmlformats.org/officeDocument/2006/relationships/tags" Target="../tags/tag331.xml"/><Relationship Id="rId106" Type="http://schemas.openxmlformats.org/officeDocument/2006/relationships/tags" Target="../tags/tag330.xml"/><Relationship Id="rId105" Type="http://schemas.openxmlformats.org/officeDocument/2006/relationships/tags" Target="../tags/tag329.xml"/><Relationship Id="rId104" Type="http://schemas.openxmlformats.org/officeDocument/2006/relationships/tags" Target="../tags/tag328.xml"/><Relationship Id="rId103" Type="http://schemas.openxmlformats.org/officeDocument/2006/relationships/tags" Target="../tags/tag327.xml"/><Relationship Id="rId102" Type="http://schemas.openxmlformats.org/officeDocument/2006/relationships/tags" Target="../tags/tag326.xml"/><Relationship Id="rId101" Type="http://schemas.openxmlformats.org/officeDocument/2006/relationships/tags" Target="../tags/tag325.xml"/><Relationship Id="rId100" Type="http://schemas.openxmlformats.org/officeDocument/2006/relationships/tags" Target="../tags/tag324.xml"/><Relationship Id="rId10" Type="http://schemas.openxmlformats.org/officeDocument/2006/relationships/tags" Target="../tags/tag234.xml"/><Relationship Id="rId1" Type="http://schemas.openxmlformats.org/officeDocument/2006/relationships/tags" Target="../tags/tag2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1.png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59.xml"/><Relationship Id="rId57" Type="http://schemas.openxmlformats.org/officeDocument/2006/relationships/image" Target="../media/image2.png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8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7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6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5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115.xml"/><Relationship Id="rId56" Type="http://schemas.openxmlformats.org/officeDocument/2006/relationships/image" Target="../media/image3.png"/><Relationship Id="rId55" Type="http://schemas.openxmlformats.org/officeDocument/2006/relationships/tags" Target="../tags/tag114.xml"/><Relationship Id="rId54" Type="http://schemas.openxmlformats.org/officeDocument/2006/relationships/tags" Target="../tags/tag113.xml"/><Relationship Id="rId53" Type="http://schemas.openxmlformats.org/officeDocument/2006/relationships/tags" Target="../tags/tag112.xml"/><Relationship Id="rId52" Type="http://schemas.openxmlformats.org/officeDocument/2006/relationships/tags" Target="../tags/tag111.xml"/><Relationship Id="rId51" Type="http://schemas.openxmlformats.org/officeDocument/2006/relationships/tags" Target="../tags/tag110.xml"/><Relationship Id="rId50" Type="http://schemas.openxmlformats.org/officeDocument/2006/relationships/tags" Target="../tags/tag109.xml"/><Relationship Id="rId5" Type="http://schemas.openxmlformats.org/officeDocument/2006/relationships/tags" Target="../tags/tag64.xml"/><Relationship Id="rId49" Type="http://schemas.openxmlformats.org/officeDocument/2006/relationships/tags" Target="../tags/tag108.xml"/><Relationship Id="rId48" Type="http://schemas.openxmlformats.org/officeDocument/2006/relationships/tags" Target="../tags/tag107.xml"/><Relationship Id="rId47" Type="http://schemas.openxmlformats.org/officeDocument/2006/relationships/tags" Target="../tags/tag106.xml"/><Relationship Id="rId46" Type="http://schemas.openxmlformats.org/officeDocument/2006/relationships/tags" Target="../tags/tag105.xml"/><Relationship Id="rId45" Type="http://schemas.openxmlformats.org/officeDocument/2006/relationships/tags" Target="../tags/tag104.xml"/><Relationship Id="rId44" Type="http://schemas.openxmlformats.org/officeDocument/2006/relationships/tags" Target="../tags/tag103.xml"/><Relationship Id="rId43" Type="http://schemas.openxmlformats.org/officeDocument/2006/relationships/tags" Target="../tags/tag102.xml"/><Relationship Id="rId42" Type="http://schemas.openxmlformats.org/officeDocument/2006/relationships/tags" Target="../tags/tag101.xml"/><Relationship Id="rId41" Type="http://schemas.openxmlformats.org/officeDocument/2006/relationships/tags" Target="../tags/tag100.xml"/><Relationship Id="rId40" Type="http://schemas.openxmlformats.org/officeDocument/2006/relationships/tags" Target="../tags/tag99.xml"/><Relationship Id="rId4" Type="http://schemas.openxmlformats.org/officeDocument/2006/relationships/tags" Target="../tags/tag63.xml"/><Relationship Id="rId39" Type="http://schemas.openxmlformats.org/officeDocument/2006/relationships/tags" Target="../tags/tag98.xml"/><Relationship Id="rId38" Type="http://schemas.openxmlformats.org/officeDocument/2006/relationships/tags" Target="../tags/tag97.xml"/><Relationship Id="rId37" Type="http://schemas.openxmlformats.org/officeDocument/2006/relationships/tags" Target="../tags/tag96.xml"/><Relationship Id="rId36" Type="http://schemas.openxmlformats.org/officeDocument/2006/relationships/tags" Target="../tags/tag95.xml"/><Relationship Id="rId35" Type="http://schemas.openxmlformats.org/officeDocument/2006/relationships/tags" Target="../tags/tag94.xml"/><Relationship Id="rId34" Type="http://schemas.openxmlformats.org/officeDocument/2006/relationships/tags" Target="../tags/tag93.xml"/><Relationship Id="rId33" Type="http://schemas.openxmlformats.org/officeDocument/2006/relationships/tags" Target="../tags/tag92.xml"/><Relationship Id="rId32" Type="http://schemas.openxmlformats.org/officeDocument/2006/relationships/tags" Target="../tags/tag91.xml"/><Relationship Id="rId31" Type="http://schemas.openxmlformats.org/officeDocument/2006/relationships/tags" Target="../tags/tag90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3" Type="http://schemas.openxmlformats.org/officeDocument/2006/relationships/slideLayout" Target="../slideLayouts/slideLayout2.xml"/><Relationship Id="rId82" Type="http://schemas.openxmlformats.org/officeDocument/2006/relationships/tags" Target="../tags/tag195.xml"/><Relationship Id="rId81" Type="http://schemas.openxmlformats.org/officeDocument/2006/relationships/image" Target="../media/image2.png"/><Relationship Id="rId80" Type="http://schemas.openxmlformats.org/officeDocument/2006/relationships/tags" Target="../tags/tag194.xml"/><Relationship Id="rId8" Type="http://schemas.openxmlformats.org/officeDocument/2006/relationships/tags" Target="../tags/tag122.xml"/><Relationship Id="rId79" Type="http://schemas.openxmlformats.org/officeDocument/2006/relationships/tags" Target="../tags/tag193.xml"/><Relationship Id="rId78" Type="http://schemas.openxmlformats.org/officeDocument/2006/relationships/tags" Target="../tags/tag192.xml"/><Relationship Id="rId77" Type="http://schemas.openxmlformats.org/officeDocument/2006/relationships/tags" Target="../tags/tag191.xml"/><Relationship Id="rId76" Type="http://schemas.openxmlformats.org/officeDocument/2006/relationships/tags" Target="../tags/tag190.xml"/><Relationship Id="rId75" Type="http://schemas.openxmlformats.org/officeDocument/2006/relationships/tags" Target="../tags/tag189.xml"/><Relationship Id="rId74" Type="http://schemas.openxmlformats.org/officeDocument/2006/relationships/tags" Target="../tags/tag188.xml"/><Relationship Id="rId73" Type="http://schemas.openxmlformats.org/officeDocument/2006/relationships/tags" Target="../tags/tag187.xml"/><Relationship Id="rId72" Type="http://schemas.openxmlformats.org/officeDocument/2006/relationships/tags" Target="../tags/tag186.xml"/><Relationship Id="rId71" Type="http://schemas.openxmlformats.org/officeDocument/2006/relationships/tags" Target="../tags/tag185.xml"/><Relationship Id="rId70" Type="http://schemas.openxmlformats.org/officeDocument/2006/relationships/tags" Target="../tags/tag184.xml"/><Relationship Id="rId7" Type="http://schemas.openxmlformats.org/officeDocument/2006/relationships/tags" Target="../tags/tag121.xml"/><Relationship Id="rId69" Type="http://schemas.openxmlformats.org/officeDocument/2006/relationships/tags" Target="../tags/tag183.xml"/><Relationship Id="rId68" Type="http://schemas.openxmlformats.org/officeDocument/2006/relationships/tags" Target="../tags/tag182.xml"/><Relationship Id="rId67" Type="http://schemas.openxmlformats.org/officeDocument/2006/relationships/tags" Target="../tags/tag181.xml"/><Relationship Id="rId66" Type="http://schemas.openxmlformats.org/officeDocument/2006/relationships/tags" Target="../tags/tag180.xml"/><Relationship Id="rId65" Type="http://schemas.openxmlformats.org/officeDocument/2006/relationships/tags" Target="../tags/tag179.xml"/><Relationship Id="rId64" Type="http://schemas.openxmlformats.org/officeDocument/2006/relationships/tags" Target="../tags/tag178.xml"/><Relationship Id="rId63" Type="http://schemas.openxmlformats.org/officeDocument/2006/relationships/tags" Target="../tags/tag177.xml"/><Relationship Id="rId62" Type="http://schemas.openxmlformats.org/officeDocument/2006/relationships/tags" Target="../tags/tag176.xml"/><Relationship Id="rId61" Type="http://schemas.openxmlformats.org/officeDocument/2006/relationships/tags" Target="../tags/tag175.xml"/><Relationship Id="rId60" Type="http://schemas.openxmlformats.org/officeDocument/2006/relationships/tags" Target="../tags/tag174.xml"/><Relationship Id="rId6" Type="http://schemas.openxmlformats.org/officeDocument/2006/relationships/tags" Target="../tags/tag120.xml"/><Relationship Id="rId59" Type="http://schemas.openxmlformats.org/officeDocument/2006/relationships/tags" Target="../tags/tag173.xml"/><Relationship Id="rId58" Type="http://schemas.openxmlformats.org/officeDocument/2006/relationships/tags" Target="../tags/tag172.xml"/><Relationship Id="rId57" Type="http://schemas.openxmlformats.org/officeDocument/2006/relationships/tags" Target="../tags/tag171.xml"/><Relationship Id="rId56" Type="http://schemas.openxmlformats.org/officeDocument/2006/relationships/tags" Target="../tags/tag170.xml"/><Relationship Id="rId55" Type="http://schemas.openxmlformats.org/officeDocument/2006/relationships/tags" Target="../tags/tag169.xml"/><Relationship Id="rId54" Type="http://schemas.openxmlformats.org/officeDocument/2006/relationships/tags" Target="../tags/tag168.xml"/><Relationship Id="rId53" Type="http://schemas.openxmlformats.org/officeDocument/2006/relationships/tags" Target="../tags/tag167.xml"/><Relationship Id="rId52" Type="http://schemas.openxmlformats.org/officeDocument/2006/relationships/tags" Target="../tags/tag166.xml"/><Relationship Id="rId51" Type="http://schemas.openxmlformats.org/officeDocument/2006/relationships/tags" Target="../tags/tag165.xml"/><Relationship Id="rId50" Type="http://schemas.openxmlformats.org/officeDocument/2006/relationships/tags" Target="../tags/tag164.xml"/><Relationship Id="rId5" Type="http://schemas.openxmlformats.org/officeDocument/2006/relationships/tags" Target="../tags/tag119.xml"/><Relationship Id="rId49" Type="http://schemas.openxmlformats.org/officeDocument/2006/relationships/tags" Target="../tags/tag163.xml"/><Relationship Id="rId48" Type="http://schemas.openxmlformats.org/officeDocument/2006/relationships/tags" Target="../tags/tag162.xml"/><Relationship Id="rId47" Type="http://schemas.openxmlformats.org/officeDocument/2006/relationships/tags" Target="../tags/tag161.xml"/><Relationship Id="rId46" Type="http://schemas.openxmlformats.org/officeDocument/2006/relationships/tags" Target="../tags/tag160.xml"/><Relationship Id="rId45" Type="http://schemas.openxmlformats.org/officeDocument/2006/relationships/tags" Target="../tags/tag159.xml"/><Relationship Id="rId44" Type="http://schemas.openxmlformats.org/officeDocument/2006/relationships/tags" Target="../tags/tag158.xml"/><Relationship Id="rId43" Type="http://schemas.openxmlformats.org/officeDocument/2006/relationships/tags" Target="../tags/tag157.xml"/><Relationship Id="rId42" Type="http://schemas.openxmlformats.org/officeDocument/2006/relationships/tags" Target="../tags/tag156.xml"/><Relationship Id="rId41" Type="http://schemas.openxmlformats.org/officeDocument/2006/relationships/tags" Target="../tags/tag155.xml"/><Relationship Id="rId40" Type="http://schemas.openxmlformats.org/officeDocument/2006/relationships/tags" Target="../tags/tag154.xml"/><Relationship Id="rId4" Type="http://schemas.openxmlformats.org/officeDocument/2006/relationships/tags" Target="../tags/tag118.xml"/><Relationship Id="rId39" Type="http://schemas.openxmlformats.org/officeDocument/2006/relationships/tags" Target="../tags/tag153.xml"/><Relationship Id="rId38" Type="http://schemas.openxmlformats.org/officeDocument/2006/relationships/tags" Target="../tags/tag152.xml"/><Relationship Id="rId37" Type="http://schemas.openxmlformats.org/officeDocument/2006/relationships/tags" Target="../tags/tag151.xml"/><Relationship Id="rId36" Type="http://schemas.openxmlformats.org/officeDocument/2006/relationships/tags" Target="../tags/tag150.xml"/><Relationship Id="rId35" Type="http://schemas.openxmlformats.org/officeDocument/2006/relationships/tags" Target="../tags/tag149.xml"/><Relationship Id="rId34" Type="http://schemas.openxmlformats.org/officeDocument/2006/relationships/tags" Target="../tags/tag148.xml"/><Relationship Id="rId33" Type="http://schemas.openxmlformats.org/officeDocument/2006/relationships/tags" Target="../tags/tag147.xml"/><Relationship Id="rId32" Type="http://schemas.openxmlformats.org/officeDocument/2006/relationships/tags" Target="../tags/tag146.xml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image" Target="../media/image4.png"/><Relationship Id="rId29" Type="http://schemas.openxmlformats.org/officeDocument/2006/relationships/tags" Target="../tags/tag143.xml"/><Relationship Id="rId28" Type="http://schemas.openxmlformats.org/officeDocument/2006/relationships/tags" Target="../tags/tag142.xml"/><Relationship Id="rId27" Type="http://schemas.openxmlformats.org/officeDocument/2006/relationships/tags" Target="../tags/tag141.xml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7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5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image" Target="../media/image7.png"/><Relationship Id="rId2" Type="http://schemas.openxmlformats.org/officeDocument/2006/relationships/tags" Target="../tags/tag20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4.xml"/><Relationship Id="rId10" Type="http://schemas.openxmlformats.org/officeDocument/2006/relationships/image" Target="../media/image3.png"/><Relationship Id="rId1" Type="http://schemas.openxmlformats.org/officeDocument/2006/relationships/tags" Target="../tags/tag20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6.xml"/><Relationship Id="rId2" Type="http://schemas.openxmlformats.org/officeDocument/2006/relationships/image" Target="../media/image8.png"/><Relationship Id="rId1" Type="http://schemas.openxmlformats.org/officeDocument/2006/relationships/tags" Target="../tags/tag2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25.xml"/><Relationship Id="rId1" Type="http://schemas.openxmlformats.org/officeDocument/2006/relationships/tags" Target="../tags/tag2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lnSpc>
                <a:spcPct val="150000"/>
              </a:lnSpc>
            </a:pPr>
            <a:r>
              <a:rPr lang="zh-CN" altLang="en-US"/>
              <a:t>计组</a:t>
            </a:r>
            <a:r>
              <a:rPr lang="en-US" altLang="zh-CN"/>
              <a:t>B </a:t>
            </a:r>
            <a:r>
              <a:rPr lang="zh-CN" altLang="en-US"/>
              <a:t>第四章指令系统作业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4798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机器字长为16位，主存储器容量为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K字，采用单字长单地址指令，共有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条指令。采用直接、间接、变址和相对等四种寻址方式，试设计指令格式，并指明各寻址方式的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地址和寻址范围。设变址寄存器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为专用寄存器，不需要在指令格式中指出。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99200" y="635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59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条指令，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位；寻址方式有四种，寻址特征位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位，其余可用作形式地址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，位数为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位。变址设有专用寄存器，无需在指令格式中给出。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985" y="2904490"/>
            <a:ext cx="3408680" cy="1320165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2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6" name="RemarkBa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0" name="RemarkBa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Blo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4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8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2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6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6450965" y="4145280"/>
            <a:ext cx="430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寻址方式：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MOD=00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，直接寻址；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E=A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，范围：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0--2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MOD=01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，间接寻址；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E=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），范围：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0--2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MOD=10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，变址寻址；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E=(R</a:t>
            </a:r>
            <a:r>
              <a:rPr lang="en-US" altLang="zh-CN" sz="2000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)+A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，范围：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0--2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-2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MOD=11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，相对寻址；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E=(PC)+A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，范围：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0--2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-2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3" name="组合 52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0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5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5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9" name="RemarkBa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Blo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5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3" name="RemarkBa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RemarkBlo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TitleText"/>
            <p:cNvSpPr txBox="1"/>
            <p:nvPr>
              <p:custDataLst>
                <p:tags r:id="rId5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>
            <p:custDataLst>
              <p:tags r:id="rId5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7" name="RemarkBa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RemarkBlo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RemarkTitleText"/>
            <p:cNvSpPr txBox="1"/>
            <p:nvPr>
              <p:custDataLst>
                <p:tags r:id="rId6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6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1" name="RemarkBa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RemarkBlock"/>
            <p:cNvSpPr/>
            <p:nvPr>
              <p:custDataLst>
                <p:tags r:id="rId6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RemarkTitleText"/>
            <p:cNvSpPr txBox="1"/>
            <p:nvPr>
              <p:custDataLst>
                <p:tags r:id="rId6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8" name="组合 77"/>
          <p:cNvGrpSpPr/>
          <p:nvPr>
            <p:custDataLst>
              <p:tags r:id="rId6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5" name="RemarkBack"/>
            <p:cNvSpPr/>
            <p:nvPr>
              <p:custDataLst>
                <p:tags r:id="rId6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RemarkBlock"/>
            <p:cNvSpPr/>
            <p:nvPr>
              <p:custDataLst>
                <p:tags r:id="rId6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RemarkTitleText"/>
            <p:cNvSpPr txBox="1"/>
            <p:nvPr>
              <p:custDataLst>
                <p:tags r:id="rId7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7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9" name="RemarkBack"/>
            <p:cNvSpPr/>
            <p:nvPr>
              <p:custDataLst>
                <p:tags r:id="rId7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RemarkBlock"/>
            <p:cNvSpPr/>
            <p:nvPr>
              <p:custDataLst>
                <p:tags r:id="rId7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RemarkTitleText"/>
            <p:cNvSpPr txBox="1"/>
            <p:nvPr>
              <p:custDataLst>
                <p:tags r:id="rId7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6" name="组合 85"/>
          <p:cNvGrpSpPr/>
          <p:nvPr>
            <p:custDataLst>
              <p:tags r:id="rId7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3" name="RemarkBack"/>
            <p:cNvSpPr/>
            <p:nvPr>
              <p:custDataLst>
                <p:tags r:id="rId7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RemarkBlock"/>
            <p:cNvSpPr/>
            <p:nvPr>
              <p:custDataLst>
                <p:tags r:id="rId7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RemarkTitleText"/>
            <p:cNvSpPr txBox="1"/>
            <p:nvPr>
              <p:custDataLst>
                <p:tags r:id="rId7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0" name="组合 89"/>
          <p:cNvGrpSpPr/>
          <p:nvPr>
            <p:custDataLst>
              <p:tags r:id="rId7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7" name="RemarkBack"/>
            <p:cNvSpPr/>
            <p:nvPr>
              <p:custDataLst>
                <p:tags r:id="rId8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RemarkBlock"/>
            <p:cNvSpPr/>
            <p:nvPr>
              <p:custDataLst>
                <p:tags r:id="rId8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RemarkTitleText"/>
            <p:cNvSpPr txBox="1"/>
            <p:nvPr>
              <p:custDataLst>
                <p:tags r:id="rId8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4" name="组合 93"/>
          <p:cNvGrpSpPr/>
          <p:nvPr>
            <p:custDataLst>
              <p:tags r:id="rId8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1" name="RemarkBack"/>
            <p:cNvSpPr/>
            <p:nvPr>
              <p:custDataLst>
                <p:tags r:id="rId8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RemarkBlock"/>
            <p:cNvSpPr/>
            <p:nvPr>
              <p:custDataLst>
                <p:tags r:id="rId8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RemarkTitleText"/>
            <p:cNvSpPr txBox="1"/>
            <p:nvPr>
              <p:custDataLst>
                <p:tags r:id="rId8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8" name="组合 97"/>
          <p:cNvGrpSpPr/>
          <p:nvPr>
            <p:custDataLst>
              <p:tags r:id="rId8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5" name="RemarkBack"/>
            <p:cNvSpPr/>
            <p:nvPr>
              <p:custDataLst>
                <p:tags r:id="rId8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RemarkBlock"/>
            <p:cNvSpPr/>
            <p:nvPr>
              <p:custDataLst>
                <p:tags r:id="rId8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RemarkTitleText"/>
            <p:cNvSpPr txBox="1"/>
            <p:nvPr>
              <p:custDataLst>
                <p:tags r:id="rId9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2" name="组合 101"/>
          <p:cNvGrpSpPr/>
          <p:nvPr>
            <p:custDataLst>
              <p:tags r:id="rId9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9" name="RemarkBack"/>
            <p:cNvSpPr/>
            <p:nvPr>
              <p:custDataLst>
                <p:tags r:id="rId9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RemarkBlock"/>
            <p:cNvSpPr/>
            <p:nvPr>
              <p:custDataLst>
                <p:tags r:id="rId9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RemarkTitleText"/>
            <p:cNvSpPr txBox="1"/>
            <p:nvPr>
              <p:custDataLst>
                <p:tags r:id="rId9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6" name="组合 105"/>
          <p:cNvGrpSpPr/>
          <p:nvPr>
            <p:custDataLst>
              <p:tags r:id="rId9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3" name="RemarkBack"/>
            <p:cNvSpPr/>
            <p:nvPr>
              <p:custDataLst>
                <p:tags r:id="rId9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RemarkBlock"/>
            <p:cNvSpPr/>
            <p:nvPr>
              <p:custDataLst>
                <p:tags r:id="rId9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RemarkTitleText"/>
            <p:cNvSpPr txBox="1"/>
            <p:nvPr>
              <p:custDataLst>
                <p:tags r:id="rId9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0" name="组合 109"/>
          <p:cNvGrpSpPr/>
          <p:nvPr>
            <p:custDataLst>
              <p:tags r:id="rId9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7" name="RemarkBack"/>
            <p:cNvSpPr/>
            <p:nvPr>
              <p:custDataLst>
                <p:tags r:id="rId10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RemarkBlock"/>
            <p:cNvSpPr/>
            <p:nvPr>
              <p:custDataLst>
                <p:tags r:id="rId10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RemarkTitleText"/>
            <p:cNvSpPr txBox="1"/>
            <p:nvPr>
              <p:custDataLst>
                <p:tags r:id="rId10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4" name="组合 113"/>
          <p:cNvGrpSpPr/>
          <p:nvPr>
            <p:custDataLst>
              <p:tags r:id="rId10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1" name="RemarkBack"/>
            <p:cNvSpPr/>
            <p:nvPr>
              <p:custDataLst>
                <p:tags r:id="rId10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RemarkBlock"/>
            <p:cNvSpPr/>
            <p:nvPr>
              <p:custDataLst>
                <p:tags r:id="rId10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RemarkTitleText"/>
            <p:cNvSpPr txBox="1"/>
            <p:nvPr>
              <p:custDataLst>
                <p:tags r:id="rId10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08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0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1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1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8" name="组合 117"/>
          <p:cNvGrpSpPr/>
          <p:nvPr>
            <p:custDataLst>
              <p:tags r:id="rId1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5" name="RemarkBack"/>
            <p:cNvSpPr/>
            <p:nvPr>
              <p:custDataLst>
                <p:tags r:id="rId1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RemarkBlock"/>
            <p:cNvSpPr/>
            <p:nvPr>
              <p:custDataLst>
                <p:tags r:id="rId1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RemarkTitleText"/>
            <p:cNvSpPr txBox="1"/>
            <p:nvPr>
              <p:custDataLst>
                <p:tags r:id="rId1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F15"/>
          <p:cNvPicPr>
            <a:picLocks noChangeAspect="1"/>
          </p:cNvPicPr>
          <p:nvPr>
            <p:custDataLst>
              <p:tags r:id="rId116"/>
            </p:custDataLst>
          </p:nvPr>
        </p:nvPicPr>
        <p:blipFill>
          <a:blip r:embed="rId117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6352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某机器字长16位，其指令系统采用单字长指令，该指令系统有三类指令，分别是二地址指令，一地址指令和零地址指令；其操作码采用可变长操作码，每个地址码长度均为6位；已知二地址指令有15条，一地址指令62条。试分析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零地址指令最多可以有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条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（2）在当前条件下，整个指令系统可以有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条指令；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（3）若一地址指令要求设计240条，则二地址指令最多能有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条。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）指令格式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63360" y="3639185"/>
            <a:ext cx="39325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零地址指令最多有：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[（16-15）×2</a:t>
            </a:r>
            <a:r>
              <a:rPr lang="zh-CN" altLang="en-US" sz="2000" baseline="30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-62]×2</a:t>
            </a:r>
            <a:r>
              <a:rPr lang="zh-CN" altLang="en-US" sz="2000" baseline="30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=128条；            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（2） 指令系统最多可以有： 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    128+62+15=205条  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（3） ∵ 一地址指令要求设计240条，最少需要扩展标志4个；       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       ∴ 二地址指令最多能有：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         2</a:t>
            </a:r>
            <a:r>
              <a:rPr lang="zh-CN" altLang="en-US" sz="2000" baseline="30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-4=12条；    </a:t>
            </a:r>
            <a:r>
              <a:rPr lang="zh-CN" altLang="en-US">
                <a:sym typeface="+mn-ea"/>
              </a:rPr>
              <a:t>             </a:t>
            </a:r>
            <a:endParaRPr lang="zh-CN" altLang="en-US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200" y="1409700"/>
            <a:ext cx="4663440" cy="2063115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5" name="RemarkBa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6" name="RemarkBa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0" name="RemarkBa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Blo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4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8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2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6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0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7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48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51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5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4" name="RemarkBa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Block"/>
            <p:cNvSpPr/>
            <p:nvPr>
              <p:custDataLst>
                <p:tags r:id="rId5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TitleText"/>
            <p:cNvSpPr txBox="1"/>
            <p:nvPr>
              <p:custDataLst>
                <p:tags r:id="rId5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D118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0050" y="635000"/>
            <a:ext cx="4572000" cy="68592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设某机器指令字长固定为16位，其指令形式有4类：三地址指令，二地址指令和一地址指令和零地址指令。每个地址码的长度均为4位。已知二地址指令有3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条，零地址指令有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条，则：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（1）三地址指令的数量，最多有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条；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（2）当前条件下，一地址指令最多有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条。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6350000" y="635000"/>
            <a:ext cx="4612640" cy="516953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）由题目可知，扩展码编码方案为：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4-8-12-16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二地址指令为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条，需要的识别标志数为：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36/2</a:t>
            </a:r>
            <a:r>
              <a:rPr lang="en-US" altLang="zh-CN" sz="2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=3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（向上取整）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因此三地址指令最多可以有：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-3=13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已知零地址指令数量为7，故只需要一个识别标志。二地址留给一地址的识别标志为：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×2</a:t>
            </a:r>
            <a:r>
              <a:rPr lang="zh-CN" altLang="en-US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36=12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因此一地址指令最多可以有：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×2</a:t>
            </a:r>
            <a:r>
              <a:rPr lang="zh-CN" altLang="en-US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-1=191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6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4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4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4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5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5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9D04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5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338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设机器字长为16位，某机器指令格式如下所示，其中OP为操作码字段，X为寻址特征位，试分析指令格式的特点。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【答】 指令字长 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[填空1]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位，该指令格式为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[填空2]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（填 单，双）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字长双地址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型指令。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最多可以有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[填空3]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条不同功能的指令；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最多支持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[填空4]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种寻址方式，通用寄存器最多可以有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[填空5]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个，变址寄存器最多可以有 </a:t>
            </a:r>
            <a:r>
              <a:rPr lang="zh-CN" altLang="en-US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[填空6]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个。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767965"/>
            <a:ext cx="5481955" cy="70993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【解】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机器字长为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位，指令字长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位，该指令为双字长双地址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型指令。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最多可以有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=64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条不同功能的指令；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最多支持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种寻址方式，通用寄存器最多可以有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=32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个，变址寄存器最多可以有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个；一个源操作数放在通用寄存器中，另一个采用变址寻址；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常用于对存储器的访问。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5" name="RemarkBa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6" name="RemarkBa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0" name="RemarkBa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Blo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4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8" name="RemarkBa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Blo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TitleText"/>
            <p:cNvSpPr txBox="1"/>
            <p:nvPr>
              <p:custDataLst>
                <p:tags r:id="rId3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3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2" name="RemarkBa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Blo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TitleText"/>
            <p:cNvSpPr txBox="1"/>
            <p:nvPr>
              <p:custDataLst>
                <p:tags r:id="rId3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3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6" name="RemarkBa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Blo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TitleText"/>
            <p:cNvSpPr txBox="1"/>
            <p:nvPr>
              <p:custDataLst>
                <p:tags r:id="rId4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0" name="RemarkBa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Blo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TitleText"/>
            <p:cNvSpPr txBox="1"/>
            <p:nvPr>
              <p:custDataLst>
                <p:tags r:id="rId4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4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4" name="RemarkBa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Blo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TitleText"/>
            <p:cNvSpPr txBox="1"/>
            <p:nvPr>
              <p:custDataLst>
                <p:tags r:id="rId5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>
            <p:custDataLst>
              <p:tags r:id="rId5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8" name="RemarkBa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Blo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5" name="组合 64"/>
          <p:cNvGrpSpPr/>
          <p:nvPr>
            <p:custDataLst>
              <p:tags r:id="rId5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2" name="RemarkBa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Blo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RemarkTitleText"/>
            <p:cNvSpPr txBox="1"/>
            <p:nvPr>
              <p:custDataLst>
                <p:tags r:id="rId5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5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6" name="RemarkBa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RemarkBlo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RemarkTitleText"/>
            <p:cNvSpPr txBox="1"/>
            <p:nvPr>
              <p:custDataLst>
                <p:tags r:id="rId6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>
            <p:custDataLst>
              <p:tags r:id="rId6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0" name="RemarkBa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RemarkBlock"/>
            <p:cNvSpPr/>
            <p:nvPr>
              <p:custDataLst>
                <p:tags r:id="rId6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RemarkTitleText"/>
            <p:cNvSpPr txBox="1"/>
            <p:nvPr>
              <p:custDataLst>
                <p:tags r:id="rId6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>
            <p:custDataLst>
              <p:tags r:id="rId6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4" name="RemarkBack"/>
            <p:cNvSpPr/>
            <p:nvPr>
              <p:custDataLst>
                <p:tags r:id="rId6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RemarkBlock"/>
            <p:cNvSpPr/>
            <p:nvPr>
              <p:custDataLst>
                <p:tags r:id="rId6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RemarkTitleText"/>
            <p:cNvSpPr txBox="1"/>
            <p:nvPr>
              <p:custDataLst>
                <p:tags r:id="rId7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7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7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7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1" name="组合 80"/>
          <p:cNvGrpSpPr/>
          <p:nvPr>
            <p:custDataLst>
              <p:tags r:id="rId7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8" name="RemarkBack"/>
            <p:cNvSpPr/>
            <p:nvPr>
              <p:custDataLst>
                <p:tags r:id="rId7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RemarkBlock"/>
            <p:cNvSpPr/>
            <p:nvPr>
              <p:custDataLst>
                <p:tags r:id="rId7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RemarkTitleText"/>
            <p:cNvSpPr txBox="1"/>
            <p:nvPr>
              <p:custDataLst>
                <p:tags r:id="rId7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 descr="tmp741A"/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8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19405" y="526415"/>
            <a:ext cx="4962525" cy="27425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机器字长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位，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一种RS型指令的结构如下所示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其中，OP为操作码字段，R为通用寄存器字段，MOD为寻址方式字段，Rb为基址寄存器字段，Rx为变址寄存器字段，通过MOD、R、Rb、Rx、A的组合，可构成如下表所示的寻址方式。</a:t>
            </a:r>
            <a:endParaRPr 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" y="3377565"/>
            <a:ext cx="4812030" cy="685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" y="4214495"/>
            <a:ext cx="3503930" cy="19900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2110" y="6421120"/>
            <a:ext cx="4857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    </a:t>
            </a:r>
            <a:r>
              <a:rPr lang="zh-CN" altLang="en-US" sz="2000"/>
              <a:t>请写出6种寻址方式的名称；并给出对应的寻址范围。</a:t>
            </a:r>
            <a:endParaRPr lang="zh-CN" altLang="en-US" sz="20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47675" y="834390"/>
            <a:ext cx="4572000" cy="67532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请写出6种寻址方式的名称；并给出对应的寻址范围。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寻址方式        寻址范围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①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②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③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[填空6]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④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[填空7]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[填空8]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⑤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[填空9]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[填空10]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⑥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：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[填空12]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741A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92150"/>
            <a:ext cx="4572000" cy="59442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5. 某微机指令格式如下所示，格式中 A 为位移量，X为寻址方式特征值：X=00，直接寻址；X=01, 变址寻址；X=10, 基址寻址；X=11, 相对寻址；设（PC）=3000 H，基址寄存器R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的值为5000H，变址寄存器R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的值为7000H， 请确定下列指令的有效地址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位）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   ① 8D65H；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[填空1]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  ② 1C90H；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[填空2]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  ③ A340H；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[填空3]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  ④ 261EH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[填空4]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⑤ 9290H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[填空5]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-2147482612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" y="6757035"/>
            <a:ext cx="4204335" cy="7334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0" name="图片 9" descr="tmp8A8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5775" y="635000"/>
            <a:ext cx="4890135" cy="17386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已知机器字长32位，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设计的单字长双地址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型指令格式如图所示：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34870"/>
            <a:ext cx="512572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23240" y="3370580"/>
            <a:ext cx="4852670" cy="4243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机器有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16个通用寄存器，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29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条指令，其中目标操作数固定为寄存器直接寻址，另一个操作数的寻址方式有立即、直接、寄存器直接、寄存器间接、相对等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五种寻址方式。给出指令中各部分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位数并指明寻址范围最大的寻址方式及寻址范围。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51282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各部分位数（只填数字）：  ①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②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  ③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④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  ⑤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寻址范围最大的寻址方式：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寻址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其对应的寻址范围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0------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175D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RAINPROBLEM" val="ProblemSetting"/>
  <p:tag name="RAINPROBLEMTYPE" val="FillBlank"/>
</p:tagLst>
</file>

<file path=ppt/tags/tag115.xml><?xml version="1.0" encoding="utf-8"?>
<p:tagLst xmlns:p="http://schemas.openxmlformats.org/presentationml/2006/main">
  <p:tag name="RAINPROBLEM" val="FillBlank"/>
  <p:tag name="PROBLEMSCORE" val="6.0"/>
  <p:tag name="PROBLEMBLANK" val="[{&quot;Num&quot;:1,&quot;Score&quot;:3.0,&quot;Answers&quot;:[&quot;13&quot;],&quot;CaseSensitive&quot;:false,&quot;FuzzyMatch&quot;:false},{&quot;Num&quot;:2,&quot;Score&quot;:3.0,&quot;Answers&quot;:[&quot;191&quot;],&quot;CaseSensitive&quot;:false,&quot;FuzzyMatch&quot;:false}]"/>
  <p:tag name="PROBLEMBLANKKEYWORD" val="填空"/>
  <p:tag name="PROBLEMHASREMARK" val="True"/>
  <p:tag name="PROBLEMREMARK" val="【解】（1）由题目可知，扩展码编码方案为：4-8-12-16。&#13;二地址指令为36条，需要的识别标志数为：  36/24=3  （向上取整）&#13;因此三地址指令最多可以有：&#13;              24-3=13&#13;（2）  已知零地址指令数量为7，故只需要一个识别标志。二地址留给一地址的识别标志为：3×24-36=12&#13; 因此一地址指令最多可以有：&#13;       12×24-1=191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PRODUCTVERSIONTIP3" val="PRODUCTVERSIONTIP3"/>
</p:tagLst>
</file>

<file path=ppt/tags/tag118.xml><?xml version="1.0" encoding="utf-8"?>
<p:tagLst xmlns:p="http://schemas.openxmlformats.org/presentationml/2006/main">
  <p:tag name="RAINPROBLEM" val="ProblemRemarkBoard"/>
</p:tagLst>
</file>

<file path=ppt/tags/tag119.xml><?xml version="1.0" encoding="utf-8"?>
<p:tagLst xmlns:p="http://schemas.openxmlformats.org/presentationml/2006/main">
  <p:tag name="PROBLEMREMARKTITLE" val="ProblemRemarkBoardTip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20.xml><?xml version="1.0" encoding="utf-8"?>
<p:tagLst xmlns:p="http://schemas.openxmlformats.org/presentationml/2006/main">
  <p:tag name="RAINPROBLEM" val="ProblemRemark"/>
</p:tagLst>
</file>

<file path=ppt/tags/tag121.xml><?xml version="1.0" encoding="utf-8"?>
<p:tagLst xmlns:p="http://schemas.openxmlformats.org/presentationml/2006/main">
  <p:tag name="PROBLEMREMARKTITLE" val="ProblemRemarkBoardTitle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PROBLEMREMARKTITLE" val="ProblemRemarkBoardTitle"/>
</p:tagLst>
</file>

<file path=ppt/tags/tag131.xml><?xml version="1.0" encoding="utf-8"?>
<p:tagLst xmlns:p="http://schemas.openxmlformats.org/presentationml/2006/main">
  <p:tag name="PROBLEMREMARKTITLE" val="ProblemRemarkBoardTitle"/>
</p:tagLst>
</file>

<file path=ppt/tags/tag132.xml><?xml version="1.0" encoding="utf-8"?>
<p:tagLst xmlns:p="http://schemas.openxmlformats.org/presentationml/2006/main">
  <p:tag name="PROBLEMREMARKTITLE" val="ProblemRemarkBoardTitle"/>
</p:tagLst>
</file>

<file path=ppt/tags/tag133.xml><?xml version="1.0" encoding="utf-8"?>
<p:tagLst xmlns:p="http://schemas.openxmlformats.org/presentationml/2006/main">
  <p:tag name="PROBLEMREMARKTITLE" val="ProblemRemarkBoardTitle"/>
</p:tagLst>
</file>

<file path=ppt/tags/tag134.xml><?xml version="1.0" encoding="utf-8"?>
<p:tagLst xmlns:p="http://schemas.openxmlformats.org/presentationml/2006/main">
  <p:tag name="PROBLEMREMARKTITLE" val="ProblemRemarkBoardTitle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PROBLEMREMARKTITLE" val="ProblemRemarkBoardTitle"/>
</p:tagLst>
</file>

<file path=ppt/tags/tag142.xml><?xml version="1.0" encoding="utf-8"?>
<p:tagLst xmlns:p="http://schemas.openxmlformats.org/presentationml/2006/main">
  <p:tag name="PROBLEMREMARKTITLE" val="ProblemRemarkBoardTitle"/>
</p:tagLst>
</file>

<file path=ppt/tags/tag143.xml><?xml version="1.0" encoding="utf-8"?>
<p:tagLst xmlns:p="http://schemas.openxmlformats.org/presentationml/2006/main">
  <p:tag name="PROBLEMREMARKTITLE" val="ProblemRemarkBoardTitle"/>
</p:tagLst>
</file>

<file path=ppt/tags/tag144.xml><?xml version="1.0" encoding="utf-8"?>
<p:tagLst xmlns:p="http://schemas.openxmlformats.org/presentationml/2006/main">
  <p:tag name="PROBLEMREMARKTITLE" val="ProblemRemarkBoardTitle"/>
</p:tagLst>
</file>

<file path=ppt/tags/tag145.xml><?xml version="1.0" encoding="utf-8"?>
<p:tagLst xmlns:p="http://schemas.openxmlformats.org/presentationml/2006/main">
  <p:tag name="PROBLEMREMARKTITLE" val="ProblemRemarkBoardTitle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PROBLEMREMARKTITLE" val="ProblemRemarkBoardTitle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PROBLEMREMARKTITLE" val="ProblemRemarkBoardTitle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PROBLEMREMARKTITLE" val="ProblemRemarkBoardTitle"/>
</p:tagLst>
</file>

<file path=ppt/tags/tag162.xml><?xml version="1.0" encoding="utf-8"?>
<p:tagLst xmlns:p="http://schemas.openxmlformats.org/presentationml/2006/main">
  <p:tag name="PROBLEMREMARKTITLE" val="ProblemRemarkBoardTitle"/>
</p:tagLst>
</file>

<file path=ppt/tags/tag163.xml><?xml version="1.0" encoding="utf-8"?>
<p:tagLst xmlns:p="http://schemas.openxmlformats.org/presentationml/2006/main">
  <p:tag name="PROBLEMREMARKTITLE" val="ProblemRemarkBoardTitle"/>
</p:tagLst>
</file>

<file path=ppt/tags/tag164.xml><?xml version="1.0" encoding="utf-8"?>
<p:tagLst xmlns:p="http://schemas.openxmlformats.org/presentationml/2006/main">
  <p:tag name="PROBLEMREMARKTITLE" val="ProblemRemarkBoardTitle"/>
</p:tagLst>
</file>

<file path=ppt/tags/tag165.xml><?xml version="1.0" encoding="utf-8"?>
<p:tagLst xmlns:p="http://schemas.openxmlformats.org/presentationml/2006/main">
  <p:tag name="PROBLEMREMARKTITLE" val="ProblemRemarkBoardTitle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RAINPROBLEMTYPE" val="ProblemTypeMarker"/>
</p:tagLst>
</file>

<file path=ppt/tags/tag186.xml><?xml version="1.0" encoding="utf-8"?>
<p:tagLst xmlns:p="http://schemas.openxmlformats.org/presentationml/2006/main">
  <p:tag name="RAINPROBLEMTYPE" val="ProblemTypeMarker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RAINPROBLEM" val="ProblemSetting"/>
  <p:tag name="RAINPROBLEMTYPE" val="FillBlank"/>
</p:tagLst>
</file>

<file path=ppt/tags/tag195.xml><?xml version="1.0" encoding="utf-8"?>
<p:tagLst xmlns:p="http://schemas.openxmlformats.org/presentationml/2006/main">
  <p:tag name="RAINPROBLEM" val="FillBlank"/>
  <p:tag name="PROBLEMSCORE" val="12.0"/>
  <p:tag name="PROBLEMBLANK" val="[{&quot;Num&quot;:1,&quot;Score&quot;:2.0,&quot;Answers&quot;:[&quot;32&quot;],&quot;CaseSensitive&quot;:false,&quot;FuzzyMatch&quot;:false},{&quot;Num&quot;:2,&quot;Score&quot;:2.0,&quot;Answers&quot;:[&quot;双&quot;],&quot;CaseSensitive&quot;:false,&quot;FuzzyMatch&quot;:false},{&quot;Num&quot;:3,&quot;Score&quot;:2.0,&quot;Answers&quot;:[&quot;64&quot;,&quot;2^6&quot;],&quot;CaseSensitive&quot;:false,&quot;FuzzyMatch&quot;:false},{&quot;Num&quot;:4,&quot;Score&quot;:2.0,&quot;Answers&quot;:[&quot;8&quot;,&quot;2^3&quot;],&quot;CaseSensitive&quot;:false,&quot;FuzzyMatch&quot;:false},{&quot;Num&quot;:5,&quot;Score&quot;:2.0,&quot;Answers&quot;:[&quot;32&quot;,&quot;2^5&quot;],&quot;CaseSensitive&quot;:false,&quot;FuzzyMatch&quot;:false},{&quot;Num&quot;:6,&quot;Score&quot;:2.0,&quot;Answers&quot;:[&quot;4&quot;],&quot;CaseSensitive&quot;:false,&quot;FuzzyMatch&quot;:false}]"/>
  <p:tag name="PROBLEMBLANKKEYWORD" val="填空"/>
  <p:tag name="PROBLEMHASREMARK" val="True"/>
  <p:tag name="PROBLEMREMARK" val="【解】 机器字长为16位，指令字长32位，该指令为双字长双地址RS型指令。&#13;最多可以有26=64条不同功能的指令；&#13; 最多支持8种寻址方式，通用寄存器最多可以有25=32个，变址寄存器最多可以有22=4个；一个源操作数放在通用寄存器中，另一个采用变址寻址；&#13;        常用于对存储器的访问。"/>
</p:tagLst>
</file>

<file path=ppt/tags/tag196.xml><?xml version="1.0" encoding="utf-8"?>
<p:tagLst xmlns:p="http://schemas.openxmlformats.org/presentationml/2006/main">
  <p:tag name="RAINPROBLEM" val="ProblemBody"/>
</p:tagLst>
</file>

<file path=ppt/tags/tag197.xml><?xml version="1.0" encoding="utf-8"?>
<p:tagLst xmlns:p="http://schemas.openxmlformats.org/presentationml/2006/main">
  <p:tag name="RAINPROBLEM" val="ProblemBody"/>
</p:tagLst>
</file>

<file path=ppt/tags/tag198.xml><?xml version="1.0" encoding="utf-8"?>
<p:tagLst xmlns:p="http://schemas.openxmlformats.org/presentationml/2006/main">
  <p:tag name="PRODUCTVERSIONTIP3" val="PRODUCTVERSIONTIP3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00.xml><?xml version="1.0" encoding="utf-8"?>
<p:tagLst xmlns:p="http://schemas.openxmlformats.org/presentationml/2006/main">
  <p:tag name="RAINPROBLEMTYPE" val="ProblemTypeMarker"/>
</p:tagLst>
</file>

<file path=ppt/tags/tag201.xml><?xml version="1.0" encoding="utf-8"?>
<p:tagLst xmlns:p="http://schemas.openxmlformats.org/presentationml/2006/main">
  <p:tag name="RAINPROBLEMTYPE" val="ProblemTypeMarker"/>
</p:tagLst>
</file>

<file path=ppt/tags/tag202.xml><?xml version="1.0" encoding="utf-8"?>
<p:tagLst xmlns:p="http://schemas.openxmlformats.org/presentationml/2006/main">
  <p:tag name="RAINPROBLEMTYPE" val="ProblemTypeMarker"/>
</p:tagLst>
</file>

<file path=ppt/tags/tag203.xml><?xml version="1.0" encoding="utf-8"?>
<p:tagLst xmlns:p="http://schemas.openxmlformats.org/presentationml/2006/main">
  <p:tag name="RAINPROBLEMTYPE" val="ProblemTypeMarker"/>
</p:tagLst>
</file>

<file path=ppt/tags/tag204.xml><?xml version="1.0" encoding="utf-8"?>
<p:tagLst xmlns:p="http://schemas.openxmlformats.org/presentationml/2006/main">
  <p:tag name="RAINPROBLEM" val="ProblemSetting"/>
  <p:tag name="RAINPROBLEMTYPE" val="FillBlank"/>
</p:tagLst>
</file>

<file path=ppt/tags/tag205.xml><?xml version="1.0" encoding="utf-8"?>
<p:tagLst xmlns:p="http://schemas.openxmlformats.org/presentationml/2006/main">
  <p:tag name="RAINPROBLEM" val="FillBlank"/>
  <p:tag name="PROBLEMSCORE" val="24.0"/>
  <p:tag name="PROBLEMBLANK" val="[{&quot;Num&quot;:1,&quot;Score&quot;:2.0,&quot;Answers&quot;:[&quot;直接寻址&quot;],&quot;CaseSensitive&quot;:false,&quot;FuzzyMatch&quot;:false},{&quot;Num&quot;:2,&quot;Score&quot;:2.0,&quot;Answers&quot;:[&quot;2^16-1&quot;,&quot;65535&quot;],&quot;CaseSensitive&quot;:false,&quot;FuzzyMatch&quot;:false},{&quot;Num&quot;:3,&quot;Score&quot;:2.0,&quot;Answers&quot;:[&quot;相对寻址&quot;],&quot;CaseSensitive&quot;:false,&quot;FuzzyMatch&quot;:false},{&quot;Num&quot;:4,&quot;Score&quot;:2.0,&quot;Answers&quot;:[&quot;2^16+2^15-2&quot;,&quot;98302&quot;],&quot;CaseSensitive&quot;:false,&quot;FuzzyMatch&quot;:false},{&quot;Num&quot;:5,&quot;Score&quot;:2.0,&quot;Answers&quot;:[&quot;基址寻址&quot;],&quot;CaseSensitive&quot;:false,&quot;FuzzyMatch&quot;:false},{&quot;Num&quot;:6,&quot;Score&quot;:2.0,&quot;Answers&quot;:[&quot;2^16+2^15-2&quot;,&quot;98302&quot;],&quot;CaseSensitive&quot;:false,&quot;FuzzyMatch&quot;:false},{&quot;Num&quot;:7,&quot;Score&quot;:2.0,&quot;Answers&quot;:[&quot;变址寻址&quot;],&quot;CaseSensitive&quot;:false,&quot;FuzzyMatch&quot;:false},{&quot;Num&quot;:8,&quot;Score&quot;:2.0,&quot;Answers&quot;:[&quot;2^16+2^15-2&quot;,&quot;98302&quot;],&quot;CaseSensitive&quot;:false,&quot;FuzzyMatch&quot;:false},{&quot;Num&quot;:9,&quot;Score&quot;:2.0,&quot;Answers&quot;:[&quot;间接寻址&quot;],&quot;CaseSensitive&quot;:false,&quot;FuzzyMatch&quot;:false},{&quot;Num&quot;:10,&quot;Score&quot;:2.0,&quot;Answers&quot;:[&quot;2^16-1&quot;,&quot;65535&quot;],&quot;CaseSensitive&quot;:false,&quot;FuzzyMatch&quot;:false},{&quot;Num&quot;:11,&quot;Score&quot;:2.0,&quot;Answers&quot;:[&quot;寄存器间接寻址&quot;],&quot;CaseSensitive&quot;:false,&quot;FuzzyMatch&quot;:false},{&quot;Num&quot;:12,&quot;Score&quot;:2.0,&quot;Answers&quot;:[&quot;2^16-1&quot;,&quot;65535&quot;],&quot;CaseSensitive&quot;:false,&quot;FuzzyMatch&quot;:false}]"/>
  <p:tag name="PROBLEMBLANKKEYWORD" val="填空"/>
</p:tagLst>
</file>

<file path=ppt/tags/tag206.xml><?xml version="1.0" encoding="utf-8"?>
<p:tagLst xmlns:p="http://schemas.openxmlformats.org/presentationml/2006/main">
  <p:tag name="RAINPROBLEM" val="ProblemBody"/>
</p:tagLst>
</file>

<file path=ppt/tags/tag207.xml><?xml version="1.0" encoding="utf-8"?>
<p:tagLst xmlns:p="http://schemas.openxmlformats.org/presentationml/2006/main">
  <p:tag name="PRODUCTVERSIONTIP3" val="PRODUCTVERSIONTIP3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TYPE" val="ProblemTypeMarker"/>
</p:tagLst>
</file>

<file path=ppt/tags/tag213.xml><?xml version="1.0" encoding="utf-8"?>
<p:tagLst xmlns:p="http://schemas.openxmlformats.org/presentationml/2006/main">
  <p:tag name="RAINPROBLEM" val="ProblemSetting"/>
  <p:tag name="RAINPROBLEMTYPE" val="FillBlank"/>
</p:tagLst>
</file>

<file path=ppt/tags/tag214.xml><?xml version="1.0" encoding="utf-8"?>
<p:tagLst xmlns:p="http://schemas.openxmlformats.org/presentationml/2006/main">
  <p:tag name="RAINPROBLEM" val="FillBlank"/>
  <p:tag name="PROBLEMSCORE" val="15.0"/>
  <p:tag name="PROBLEMBLANK" val="[{&quot;Num&quot;:1,&quot;Score&quot;:3.0,&quot;Answers&quot;:[&quot;7065H&quot;],&quot;CaseSensitive&quot;:false,&quot;FuzzyMatch&quot;:false},{&quot;Num&quot;:2,&quot;Score&quot;:3.0,&quot;Answers&quot;:[&quot;0090H&quot;,&quot;90H&quot;],&quot;CaseSensitive&quot;:false,&quot;FuzzyMatch&quot;:false},{&quot;Num&quot;:3,&quot;Score&quot;:3.0,&quot;Answers&quot;:[&quot;3040H&quot;],&quot;CaseSensitive&quot;:false,&quot;FuzzyMatch&quot;:false},{&quot;Num&quot;:4,&quot;Score&quot;:3.0,&quot;Answers&quot;:[&quot;501EH&quot;],&quot;CaseSensitive&quot;:false,&quot;FuzzyMatch&quot;:false},{&quot;Num&quot;:5,&quot;Score&quot;:3.0,&quot;Answers&quot;:[&quot;4F90H&quot;],&quot;CaseSensitive&quot;:false,&quot;FuzzyMatch&quot;:false}]"/>
  <p:tag name="PROBLEMBLANKKEYWORD" val="填空"/>
</p:tagLst>
</file>

<file path=ppt/tags/tag215.xml><?xml version="1.0" encoding="utf-8"?>
<p:tagLst xmlns:p="http://schemas.openxmlformats.org/presentationml/2006/main">
  <p:tag name="RAINPROBLEM" val="ProblemBody"/>
</p:tagLst>
</file>

<file path=ppt/tags/tag216.xml><?xml version="1.0" encoding="utf-8"?>
<p:tagLst xmlns:p="http://schemas.openxmlformats.org/presentationml/2006/main">
  <p:tag name="RAINPROBLEM" val="ProblemBody"/>
</p:tagLst>
</file>

<file path=ppt/tags/tag217.xml><?xml version="1.0" encoding="utf-8"?>
<p:tagLst xmlns:p="http://schemas.openxmlformats.org/presentationml/2006/main">
  <p:tag name="RAINPROBLEM" val="ProblemBody"/>
</p:tagLst>
</file>

<file path=ppt/tags/tag218.xml><?xml version="1.0" encoding="utf-8"?>
<p:tagLst xmlns:p="http://schemas.openxmlformats.org/presentationml/2006/main">
  <p:tag name="PRODUCTVERSIONTIP3" val="PRODUCTVERSIONTIP3"/>
</p:tagLst>
</file>

<file path=ppt/tags/tag219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" val="ProblemSetting"/>
  <p:tag name="RAINPROBLEMTYPE" val="FillBlank"/>
</p:tagLst>
</file>

<file path=ppt/tags/tag225.xml><?xml version="1.0" encoding="utf-8"?>
<p:tagLst xmlns:p="http://schemas.openxmlformats.org/presentationml/2006/main">
  <p:tag name="RAINPROBLEM" val="FillBlank"/>
  <p:tag name="PROBLEMSCORE" val="14.0"/>
  <p:tag name="PROBLEMBLANK" val="[{&quot;Num&quot;:1,&quot;Score&quot;:2.0,&quot;Answers&quot;:[&quot;5&quot;],&quot;CaseSensitive&quot;:false,&quot;FuzzyMatch&quot;:false},{&quot;Num&quot;:2,&quot;Score&quot;:2.0,&quot;Answers&quot;:[&quot;4&quot;],&quot;CaseSensitive&quot;:false,&quot;FuzzyMatch&quot;:false},{&quot;Num&quot;:3,&quot;Score&quot;:2.0,&quot;Answers&quot;:[&quot;3&quot;],&quot;CaseSensitive&quot;:false,&quot;FuzzyMatch&quot;:false},{&quot;Num&quot;:4,&quot;Score&quot;:2.0,&quot;Answers&quot;:[&quot;4&quot;],&quot;CaseSensitive&quot;:false,&quot;FuzzyMatch&quot;:false},{&quot;Num&quot;:5,&quot;Score&quot;:2.0,&quot;Answers&quot;:[&quot;16&quot;],&quot;CaseSensitive&quot;:false,&quot;FuzzyMatch&quot;:false},{&quot;Num&quot;:6,&quot;Score&quot;:2.0,&quot;Answers&quot;:[&quot;相对&quot;],&quot;CaseSensitive&quot;:false,&quot;FuzzyMatch&quot;:false},{&quot;Num&quot;:7,&quot;Score&quot;:2.0,&quot;Answers&quot;:[&quot;2^32+2^15-2&quot;],&quot;CaseSensitive&quot;:false,&quot;FuzzyMatch&quot;:false}]"/>
  <p:tag name="PROBLEMBLANKKEYWORD" val="填空"/>
</p:tagLst>
</file>

<file path=ppt/tags/tag226.xml><?xml version="1.0" encoding="utf-8"?>
<p:tagLst xmlns:p="http://schemas.openxmlformats.org/presentationml/2006/main">
  <p:tag name="RAINPROBLEM" val="ProblemBody"/>
</p:tagLst>
</file>

<file path=ppt/tags/tag227.xml><?xml version="1.0" encoding="utf-8"?>
<p:tagLst xmlns:p="http://schemas.openxmlformats.org/presentationml/2006/main">
  <p:tag name="PRODUCTVERSIONTIP" val="PRODUCTVERSIONTIP"/>
</p:tagLst>
</file>

<file path=ppt/tags/tag228.xml><?xml version="1.0" encoding="utf-8"?>
<p:tagLst xmlns:p="http://schemas.openxmlformats.org/presentationml/2006/main">
  <p:tag name="RAINPROBLEM" val="ProblemRemarkBoard"/>
</p:tagLst>
</file>

<file path=ppt/tags/tag229.xml><?xml version="1.0" encoding="utf-8"?>
<p:tagLst xmlns:p="http://schemas.openxmlformats.org/presentationml/2006/main">
  <p:tag name="PROBLEMREMARKTITLE" val="ProblemRemarkBoardTip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30.xml><?xml version="1.0" encoding="utf-8"?>
<p:tagLst xmlns:p="http://schemas.openxmlformats.org/presentationml/2006/main">
  <p:tag name="RAINPROBLEM" val="ProblemRemark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PROBLEMREMARKTITLE" val="ProblemRemarkBoardTitle"/>
</p:tagLst>
</file>

<file path=ppt/tags/tag236.xml><?xml version="1.0" encoding="utf-8"?>
<p:tagLst xmlns:p="http://schemas.openxmlformats.org/presentationml/2006/main">
  <p:tag name="PROBLEMREMARKTITLE" val="ProblemRemarkBoardTitle"/>
</p:tagLst>
</file>

<file path=ppt/tags/tag237.xml><?xml version="1.0" encoding="utf-8"?>
<p:tagLst xmlns:p="http://schemas.openxmlformats.org/presentationml/2006/main">
  <p:tag name="PROBLEMREMARKTITLE" val="ProblemRemarkBoardTitle"/>
</p:tagLst>
</file>

<file path=ppt/tags/tag238.xml><?xml version="1.0" encoding="utf-8"?>
<p:tagLst xmlns:p="http://schemas.openxmlformats.org/presentationml/2006/main">
  <p:tag name="PROBLEMREMARKTITLE" val="ProblemRemarkBoardTitle"/>
</p:tagLst>
</file>

<file path=ppt/tags/tag239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PROBLEMREMARKTITLE" val="ProblemRemarkBoardTitle"/>
</p:tagLst>
</file>

<file path=ppt/tags/tag245.xml><?xml version="1.0" encoding="utf-8"?>
<p:tagLst xmlns:p="http://schemas.openxmlformats.org/presentationml/2006/main">
  <p:tag name="PROBLEMREMARKTITLE" val="ProblemRemarkBoardTitle"/>
</p:tagLst>
</file>

<file path=ppt/tags/tag246.xml><?xml version="1.0" encoding="utf-8"?>
<p:tagLst xmlns:p="http://schemas.openxmlformats.org/presentationml/2006/main">
  <p:tag name="PROBLEMREMARKTITLE" val="ProblemRemarkBoardTitle"/>
</p:tagLst>
</file>

<file path=ppt/tags/tag247.xml><?xml version="1.0" encoding="utf-8"?>
<p:tagLst xmlns:p="http://schemas.openxmlformats.org/presentationml/2006/main">
  <p:tag name="PROBLEMREMARKTITLE" val="ProblemRemarkBoardTitle"/>
</p:tagLst>
</file>

<file path=ppt/tags/tag248.xml><?xml version="1.0" encoding="utf-8"?>
<p:tagLst xmlns:p="http://schemas.openxmlformats.org/presentationml/2006/main">
  <p:tag name="PROBLEMREMARKTITLE" val="ProblemRemarkBoardTitle"/>
</p:tagLst>
</file>

<file path=ppt/tags/tag249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50.xml><?xml version="1.0" encoding="utf-8"?>
<p:tagLst xmlns:p="http://schemas.openxmlformats.org/presentationml/2006/main">
  <p:tag name="PROBLEMREMARKTITLE" val="ProblemRemarkBoardTitle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PROBLEMREMARKTITLE" val="ProblemRemarkBoardTitle"/>
</p:tagLst>
</file>

<file path=ppt/tags/tag259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60.xml><?xml version="1.0" encoding="utf-8"?>
<p:tagLst xmlns:p="http://schemas.openxmlformats.org/presentationml/2006/main">
  <p:tag name="PROBLEMREMARKTITLE" val="ProblemRemarkBoardTitle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PROBLEMREMARKTITLE" val="ProblemRemarkBoardTitle"/>
</p:tagLst>
</file>

<file path=ppt/tags/tag264.xml><?xml version="1.0" encoding="utf-8"?>
<p:tagLst xmlns:p="http://schemas.openxmlformats.org/presentationml/2006/main">
  <p:tag name="PROBLEMREMARKTITLE" val="ProblemRemarkBoardTitle"/>
</p:tagLst>
</file>

<file path=ppt/tags/tag265.xml><?xml version="1.0" encoding="utf-8"?>
<p:tagLst xmlns:p="http://schemas.openxmlformats.org/presentationml/2006/main">
  <p:tag name="PROBLEMREMARKTITLE" val="ProblemRemarkBoardTitle"/>
</p:tagLst>
</file>

<file path=ppt/tags/tag266.xml><?xml version="1.0" encoding="utf-8"?>
<p:tagLst xmlns:p="http://schemas.openxmlformats.org/presentationml/2006/main">
  <p:tag name="PROBLEMREMARKTITLE" val="ProblemRemarkBoardTitle"/>
</p:tagLst>
</file>

<file path=ppt/tags/tag267.xml><?xml version="1.0" encoding="utf-8"?>
<p:tagLst xmlns:p="http://schemas.openxmlformats.org/presentationml/2006/main">
  <p:tag name="PROBLEMREMARKTITLE" val="ProblemRemarkBoardTitle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PROBLEMREMARKTITLE" val="ProblemRemarkBoardTitle"/>
</p:tagLst>
</file>

<file path=ppt/tags/tag275.xml><?xml version="1.0" encoding="utf-8"?>
<p:tagLst xmlns:p="http://schemas.openxmlformats.org/presentationml/2006/main">
  <p:tag name="PROBLEMREMARKTITLE" val="ProblemRemarkBoardTitle"/>
</p:tagLst>
</file>

<file path=ppt/tags/tag276.xml><?xml version="1.0" encoding="utf-8"?>
<p:tagLst xmlns:p="http://schemas.openxmlformats.org/presentationml/2006/main">
  <p:tag name="PROBLEMREMARKTITLE" val="ProblemRemarkBoardTitle"/>
</p:tagLst>
</file>

<file path=ppt/tags/tag277.xml><?xml version="1.0" encoding="utf-8"?>
<p:tagLst xmlns:p="http://schemas.openxmlformats.org/presentationml/2006/main">
  <p:tag name="PROBLEMREMARKTITLE" val="ProblemRemarkBoardTitle"/>
</p:tagLst>
</file>

<file path=ppt/tags/tag278.xml><?xml version="1.0" encoding="utf-8"?>
<p:tagLst xmlns:p="http://schemas.openxmlformats.org/presentationml/2006/main">
  <p:tag name="PROBLEMREMARKTITLE" val="ProblemRemarkBoardTitle"/>
</p:tagLst>
</file>

<file path=ppt/tags/tag279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PROBLEMREMARKTITLE" val="ProblemRemarkBoardTitle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PROBLEMREMARKTITLE" val="ProblemRemarkBoardTitle"/>
</p:tagLst>
</file>

<file path=ppt/tags/tag294.xml><?xml version="1.0" encoding="utf-8"?>
<p:tagLst xmlns:p="http://schemas.openxmlformats.org/presentationml/2006/main">
  <p:tag name="PROBLEMREMARKTITLE" val="ProblemRemarkBoardTitle"/>
</p:tagLst>
</file>

<file path=ppt/tags/tag295.xml><?xml version="1.0" encoding="utf-8"?>
<p:tagLst xmlns:p="http://schemas.openxmlformats.org/presentationml/2006/main">
  <p:tag name="PROBLEMREMARKTITLE" val="ProblemRemarkBoardTitle"/>
</p:tagLst>
</file>

<file path=ppt/tags/tag296.xml><?xml version="1.0" encoding="utf-8"?>
<p:tagLst xmlns:p="http://schemas.openxmlformats.org/presentationml/2006/main">
  <p:tag name="PROBLEMREMARKTITLE" val="ProblemRemarkBoardTitle"/>
</p:tagLst>
</file>

<file path=ppt/tags/tag297.xml><?xml version="1.0" encoding="utf-8"?>
<p:tagLst xmlns:p="http://schemas.openxmlformats.org/presentationml/2006/main">
  <p:tag name="PROBLEMREMARKTITLE" val="ProblemRemarkBoardTitle"/>
</p:tagLst>
</file>

<file path=ppt/tags/tag298.xml><?xml version="1.0" encoding="utf-8"?>
<p:tagLst xmlns:p="http://schemas.openxmlformats.org/presentationml/2006/main">
  <p:tag name="PROBLEMREMARKTITLE" val="ProblemRemarkBoardTitle"/>
</p:tagLst>
</file>

<file path=ppt/tags/tag29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10.xml><?xml version="1.0" encoding="utf-8"?>
<p:tagLst xmlns:p="http://schemas.openxmlformats.org/presentationml/2006/main">
  <p:tag name="PROBLEMREMARKTITLE" val="ProblemRemarkBoardTitle"/>
</p:tagLst>
</file>

<file path=ppt/tags/tag311.xml><?xml version="1.0" encoding="utf-8"?>
<p:tagLst xmlns:p="http://schemas.openxmlformats.org/presentationml/2006/main">
  <p:tag name="PROBLEMREMARKTITLE" val="ProblemRemarkBoardTitle"/>
</p:tagLst>
</file>

<file path=ppt/tags/tag312.xml><?xml version="1.0" encoding="utf-8"?>
<p:tagLst xmlns:p="http://schemas.openxmlformats.org/presentationml/2006/main">
  <p:tag name="PROBLEMREMARKTITLE" val="ProblemRemarkBoardTitle"/>
</p:tagLst>
</file>

<file path=ppt/tags/tag313.xml><?xml version="1.0" encoding="utf-8"?>
<p:tagLst xmlns:p="http://schemas.openxmlformats.org/presentationml/2006/main">
  <p:tag name="PROBLEMREMARKTITLE" val="ProblemRemarkBoardTitle"/>
</p:tagLst>
</file>

<file path=ppt/tags/tag314.xml><?xml version="1.0" encoding="utf-8"?>
<p:tagLst xmlns:p="http://schemas.openxmlformats.org/presentationml/2006/main">
  <p:tag name="PROBLEMREMARKTITLE" val="ProblemRemarkBoardTitle"/>
</p:tagLst>
</file>

<file path=ppt/tags/tag315.xml><?xml version="1.0" encoding="utf-8"?>
<p:tagLst xmlns:p="http://schemas.openxmlformats.org/presentationml/2006/main">
  <p:tag name="PROBLEMREMARKTITLE" val="ProblemRemarkBoardTitle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PROBLEMREMARKTITLE" val="ProblemRemarkBoardTitle"/>
</p:tagLst>
</file>

<file path=ppt/tags/tag319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20.xml><?xml version="1.0" encoding="utf-8"?>
<p:tagLst xmlns:p="http://schemas.openxmlformats.org/presentationml/2006/main">
  <p:tag name="PROBLEMREMARKTITLE" val="ProblemRemarkBoardTitle"/>
</p:tagLst>
</file>

<file path=ppt/tags/tag321.xml><?xml version="1.0" encoding="utf-8"?>
<p:tagLst xmlns:p="http://schemas.openxmlformats.org/presentationml/2006/main">
  <p:tag name="PROBLEMREMARKTITLE" val="ProblemRemarkBoardTitle"/>
</p:tagLst>
</file>

<file path=ppt/tags/tag322.xml><?xml version="1.0" encoding="utf-8"?>
<p:tagLst xmlns:p="http://schemas.openxmlformats.org/presentationml/2006/main">
  <p:tag name="PROBLEMREMARKTITLE" val="ProblemRemarkBoardTitle"/>
</p:tagLst>
</file>

<file path=ppt/tags/tag323.xml><?xml version="1.0" encoding="utf-8"?>
<p:tagLst xmlns:p="http://schemas.openxmlformats.org/presentationml/2006/main">
  <p:tag name="PROBLEMREMARKTITLE" val="ProblemRemarkBoardTitle"/>
</p:tagLst>
</file>

<file path=ppt/tags/tag324.xml><?xml version="1.0" encoding="utf-8"?>
<p:tagLst xmlns:p="http://schemas.openxmlformats.org/presentationml/2006/main">
  <p:tag name="PROBLEMREMARKTITLE" val="ProblemRemarkBoardTitle"/>
</p:tagLst>
</file>

<file path=ppt/tags/tag325.xml><?xml version="1.0" encoding="utf-8"?>
<p:tagLst xmlns:p="http://schemas.openxmlformats.org/presentationml/2006/main">
  <p:tag name="PROBLEMREMARKTITLE" val="ProblemRemarkBoardTitle"/>
</p:tagLst>
</file>

<file path=ppt/tags/tag326.xml><?xml version="1.0" encoding="utf-8"?>
<p:tagLst xmlns:p="http://schemas.openxmlformats.org/presentationml/2006/main">
  <p:tag name="PROBLEMREMARKTITLE" val="ProblemRemarkBoardTitle"/>
</p:tagLst>
</file>

<file path=ppt/tags/tag327.xml><?xml version="1.0" encoding="utf-8"?>
<p:tagLst xmlns:p="http://schemas.openxmlformats.org/presentationml/2006/main">
  <p:tag name="PROBLEMREMARKTITLE" val="ProblemRemarkBoardTitle"/>
</p:tagLst>
</file>

<file path=ppt/tags/tag328.xml><?xml version="1.0" encoding="utf-8"?>
<p:tagLst xmlns:p="http://schemas.openxmlformats.org/presentationml/2006/main">
  <p:tag name="PROBLEMREMARKTITLE" val="ProblemRemarkBoardTitle"/>
</p:tagLst>
</file>

<file path=ppt/tags/tag329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30.xml><?xml version="1.0" encoding="utf-8"?>
<p:tagLst xmlns:p="http://schemas.openxmlformats.org/presentationml/2006/main">
  <p:tag name="PROBLEMREMARKTITLE" val="ProblemRemarkBoardTitle"/>
</p:tagLst>
</file>

<file path=ppt/tags/tag331.xml><?xml version="1.0" encoding="utf-8"?>
<p:tagLst xmlns:p="http://schemas.openxmlformats.org/presentationml/2006/main">
  <p:tag name="RAINPROBLEMTYPE" val="ProblemTypeMarker"/>
</p:tagLst>
</file>

<file path=ppt/tags/tag332.xml><?xml version="1.0" encoding="utf-8"?>
<p:tagLst xmlns:p="http://schemas.openxmlformats.org/presentationml/2006/main">
  <p:tag name="RAINPROBLEMTYPE" val="ProblemTypeMarker"/>
</p:tagLst>
</file>

<file path=ppt/tags/tag333.xml><?xml version="1.0" encoding="utf-8"?>
<p:tagLst xmlns:p="http://schemas.openxmlformats.org/presentationml/2006/main">
  <p:tag name="RAINPROBLEMTYPE" val="ProblemTypeMarker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40.xml><?xml version="1.0" encoding="utf-8"?>
<p:tagLst xmlns:p="http://schemas.openxmlformats.org/presentationml/2006/main">
  <p:tag name="RAINPROBLEM" val="ProblemSetting"/>
  <p:tag name="RAINPROBLEMTYPE" val="ShortAnswer"/>
</p:tagLst>
</file>

<file path=ppt/tags/tag341.xml><?xml version="1.0" encoding="utf-8"?>
<p:tagLst xmlns:p="http://schemas.openxmlformats.org/presentationml/2006/main">
  <p:tag name="RAINPROBLEM" val="ShortAnswer"/>
  <p:tag name="PROBLEMSCORE" val="20.0"/>
  <p:tag name="PROBLEMVOICEALLOWED" val="False"/>
  <p:tag name="PROBLEMHASREMARK" val="True"/>
  <p:tag name="PROBLEMREMARK" val="【解】 59条指令，OP为6位；寻址方式有四种，寻址特征位MOD为2位，其余可用作形式地址A，位数为8位。变址设有专用寄存器，无需在指令格式中给出。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PROBLEMREMARKTITLE" val="ProblemRemarkBoardTitle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PRODUCTVERSIONTIP3" val="PRODUCTVERSIONTIP3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PROBLEMREMARKTITLE" val="ProblemRemarkBoardTitle"/>
</p:tagLst>
</file>

<file path=ppt/tags/tag55.xml><?xml version="1.0" encoding="utf-8"?>
<p:tagLst xmlns:p="http://schemas.openxmlformats.org/presentationml/2006/main">
  <p:tag name="PROBLEMREMARKTITLE" val="ProblemRemarkBoardTitle"/>
</p:tagLst>
</file>

<file path=ppt/tags/tag56.xml><?xml version="1.0" encoding="utf-8"?>
<p:tagLst xmlns:p="http://schemas.openxmlformats.org/presentationml/2006/main">
  <p:tag name="PROBLEMREMARKTITLE" val="ProblemRemarkBoardTitle"/>
</p:tagLst>
</file>

<file path=ppt/tags/tag57.xml><?xml version="1.0" encoding="utf-8"?>
<p:tagLst xmlns:p="http://schemas.openxmlformats.org/presentationml/2006/main">
  <p:tag name="PROBLEMREMARKTITLE" val="ProblemRemarkBoardTitle"/>
</p:tagLst>
</file>

<file path=ppt/tags/tag58.xml><?xml version="1.0" encoding="utf-8"?>
<p:tagLst xmlns:p="http://schemas.openxmlformats.org/presentationml/2006/main">
  <p:tag name="RAINPROBLEM" val="ProblemSetting"/>
  <p:tag name="RAINPROBLEMTYPE" val="FillBlank"/>
</p:tagLst>
</file>

<file path=ppt/tags/tag59.xml><?xml version="1.0" encoding="utf-8"?>
<p:tagLst xmlns:p="http://schemas.openxmlformats.org/presentationml/2006/main">
  <p:tag name="RAINPROBLEM" val="FillBlank"/>
  <p:tag name="PROBLEMSCORE" val="9.0"/>
  <p:tag name="PROBLEMBLANK" val="[{&quot;Num&quot;:1,&quot;Score&quot;:3.0,&quot;Answers&quot;:[&quot;128&quot;],&quot;CaseSensitive&quot;:false,&quot;FuzzyMatch&quot;:false},{&quot;Num&quot;:2,&quot;Score&quot;:3.0,&quot;Answers&quot;:[&quot;205&quot;],&quot;CaseSensitive&quot;:false,&quot;FuzzyMatch&quot;:false},{&quot;Num&quot;:3,&quot;Score&quot;:3.0,&quot;Answers&quot;:[&quot;12&quot;],&quot;CaseSensitive&quot;:false,&quot;FuzzyMatch&quot;:false}]"/>
  <p:tag name="PROBLEMBLANKKEYWORD" val="填空"/>
  <p:tag name="PROBLEMHASREMARK" val="True"/>
  <p:tag name="PROBLEMREMARK" val="【解】（1）指令格式"/>
</p:tagLst>
</file>

<file path=ppt/tags/tag6.xml><?xml version="1.0" encoding="utf-8"?>
<p:tagLst xmlns:p="http://schemas.openxmlformats.org/presentationml/2006/main">
  <p:tag name="RAINPROBLEM" val="ProblemRemarkBoard"/>
</p:tagLst>
</file>

<file path=ppt/tags/tag60.xml><?xml version="1.0" encoding="utf-8"?>
<p:tagLst xmlns:p="http://schemas.openxmlformats.org/presentationml/2006/main">
  <p:tag name="RAINPROBLEM" val="ProblemBody"/>
</p:tagLst>
</file>

<file path=ppt/tags/tag61.xml><?xml version="1.0" encoding="utf-8"?>
<p:tagLst xmlns:p="http://schemas.openxmlformats.org/presentationml/2006/main">
  <p:tag name="PRODUCTVERSIONTIP3" val="PRODUCTVERSIONTIP3"/>
</p:tagLst>
</file>

<file path=ppt/tags/tag62.xml><?xml version="1.0" encoding="utf-8"?>
<p:tagLst xmlns:p="http://schemas.openxmlformats.org/presentationml/2006/main">
  <p:tag name="RAINPROBLEM" val="ProblemRemarkBoard"/>
</p:tagLst>
</file>

<file path=ppt/tags/tag63.xml><?xml version="1.0" encoding="utf-8"?>
<p:tagLst xmlns:p="http://schemas.openxmlformats.org/presentationml/2006/main">
  <p:tag name="PROBLEMREMARKTITLE" val="ProblemRemarkBoardTip"/>
</p:tagLst>
</file>

<file path=ppt/tags/tag64.xml><?xml version="1.0" encoding="utf-8"?>
<p:tagLst xmlns:p="http://schemas.openxmlformats.org/presentationml/2006/main">
  <p:tag name="RAINPROBLEM" val="ProblemRemark"/>
</p:tagLst>
</file>

<file path=ppt/tags/tag65.xml><?xml version="1.0" encoding="utf-8"?>
<p:tagLst xmlns:p="http://schemas.openxmlformats.org/presentationml/2006/main">
  <p:tag name="PROBLEMREMARKTITLE" val="ProblemRemarkBoardTitle"/>
</p:tagLst>
</file>

<file path=ppt/tags/tag66.xml><?xml version="1.0" encoding="utf-8"?>
<p:tagLst xmlns:p="http://schemas.openxmlformats.org/presentationml/2006/main">
  <p:tag name="PROBLEMREMARKTITLE" val="ProblemRemarkBoardTitle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PROBLEMREMARKTITLE" val="ProblemRemarkBoardTip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PROBLEMREMARKTITLE" val="ProblemRemarkBoardTitle"/>
</p:tagLst>
</file>

<file path=ppt/tags/tag79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RAINPROBLEM" val="ProblemRemark"/>
</p:tagLst>
</file>

<file path=ppt/tags/tag80.xml><?xml version="1.0" encoding="utf-8"?>
<p:tagLst xmlns:p="http://schemas.openxmlformats.org/presentationml/2006/main">
  <p:tag name="PROBLEMREMARKTITLE" val="ProblemRemarkBoardTitle"/>
</p:tagLst>
</file>

<file path=ppt/tags/tag81.xml><?xml version="1.0" encoding="utf-8"?>
<p:tagLst xmlns:p="http://schemas.openxmlformats.org/presentationml/2006/main">
  <p:tag name="PROBLEMREMARKTITLE" val="ProblemRemarkBoardTitle"/>
</p:tagLst>
</file>

<file path=ppt/tags/tag82.xml><?xml version="1.0" encoding="utf-8"?>
<p:tagLst xmlns:p="http://schemas.openxmlformats.org/presentationml/2006/main">
  <p:tag name="PROBLEMREMARKTITLE" val="ProblemRemarkBoardTitle"/>
</p:tagLst>
</file>

<file path=ppt/tags/tag83.xml><?xml version="1.0" encoding="utf-8"?>
<p:tagLst xmlns:p="http://schemas.openxmlformats.org/presentationml/2006/main">
  <p:tag name="PROBLEMREMARKTITLE" val="ProblemRemarkBoardTitle"/>
</p:tagLst>
</file>

<file path=ppt/tags/tag84.xml><?xml version="1.0" encoding="utf-8"?>
<p:tagLst xmlns:p="http://schemas.openxmlformats.org/presentationml/2006/main">
  <p:tag name="PROBLEMREMARKTITLE" val="ProblemRemarkBoardTitle"/>
</p:tagLst>
</file>

<file path=ppt/tags/tag85.xml><?xml version="1.0" encoding="utf-8"?>
<p:tagLst xmlns:p="http://schemas.openxmlformats.org/presentationml/2006/main">
  <p:tag name="PROBLEMREMARKTITLE" val="ProblemRemarkBoardTitle"/>
</p:tagLst>
</file>

<file path=ppt/tags/tag86.xml><?xml version="1.0" encoding="utf-8"?>
<p:tagLst xmlns:p="http://schemas.openxmlformats.org/presentationml/2006/main">
  <p:tag name="PROBLEMREMARKTITLE" val="ProblemRemarkBoardTitle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2901</Words>
  <Application>WPS 演示</Application>
  <PresentationFormat>宽屏</PresentationFormat>
  <Paragraphs>274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计组B 第四章指令系统作业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145</cp:revision>
  <dcterms:created xsi:type="dcterms:W3CDTF">2019-06-19T02:08:00Z</dcterms:created>
  <dcterms:modified xsi:type="dcterms:W3CDTF">2021-04-21T00:55:01Z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D7F7C676DFED4A14AFE8789851CFF3F0</vt:lpwstr>
  </property>
</Properties>
</file>