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2" r:id="rId5"/>
    <p:sldId id="263" r:id="rId6"/>
    <p:sldId id="264" r:id="rId7"/>
    <p:sldId id="266" r:id="rId8"/>
    <p:sldId id="260" r:id="rId9"/>
    <p:sldId id="265" r:id="rId10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2.png"/><Relationship Id="rId6" Type="http://schemas.openxmlformats.org/officeDocument/2006/relationships/tags" Target="../tags/tag8.xml"/><Relationship Id="rId56" Type="http://schemas.openxmlformats.org/officeDocument/2006/relationships/slideLayout" Target="../slideLayouts/slideLayout2.xml"/><Relationship Id="rId55" Type="http://schemas.openxmlformats.org/officeDocument/2006/relationships/tags" Target="../tags/tag55.xml"/><Relationship Id="rId54" Type="http://schemas.openxmlformats.org/officeDocument/2006/relationships/image" Target="../media/image3.png"/><Relationship Id="rId53" Type="http://schemas.openxmlformats.org/officeDocument/2006/relationships/tags" Target="../tags/tag54.xml"/><Relationship Id="rId52" Type="http://schemas.openxmlformats.org/officeDocument/2006/relationships/tags" Target="../tags/tag53.xml"/><Relationship Id="rId51" Type="http://schemas.openxmlformats.org/officeDocument/2006/relationships/tags" Target="../tags/tag52.xml"/><Relationship Id="rId50" Type="http://schemas.openxmlformats.org/officeDocument/2006/relationships/tags" Target="../tags/tag51.xml"/><Relationship Id="rId5" Type="http://schemas.openxmlformats.org/officeDocument/2006/relationships/tags" Target="../tags/tag7.xml"/><Relationship Id="rId49" Type="http://schemas.openxmlformats.org/officeDocument/2006/relationships/tags" Target="../tags/tag50.xml"/><Relationship Id="rId48" Type="http://schemas.openxmlformats.org/officeDocument/2006/relationships/tags" Target="../tags/tag49.xml"/><Relationship Id="rId47" Type="http://schemas.openxmlformats.org/officeDocument/2006/relationships/tags" Target="../tags/tag48.xml"/><Relationship Id="rId46" Type="http://schemas.openxmlformats.org/officeDocument/2006/relationships/tags" Target="../tags/tag47.xml"/><Relationship Id="rId45" Type="http://schemas.openxmlformats.org/officeDocument/2006/relationships/tags" Target="../tags/tag46.xml"/><Relationship Id="rId44" Type="http://schemas.openxmlformats.org/officeDocument/2006/relationships/tags" Target="../tags/tag45.xml"/><Relationship Id="rId43" Type="http://schemas.openxmlformats.org/officeDocument/2006/relationships/tags" Target="../tags/tag44.xml"/><Relationship Id="rId42" Type="http://schemas.openxmlformats.org/officeDocument/2006/relationships/tags" Target="../tags/tag43.xml"/><Relationship Id="rId41" Type="http://schemas.openxmlformats.org/officeDocument/2006/relationships/tags" Target="../tags/tag42.xml"/><Relationship Id="rId40" Type="http://schemas.openxmlformats.org/officeDocument/2006/relationships/tags" Target="../tags/tag41.xml"/><Relationship Id="rId4" Type="http://schemas.openxmlformats.org/officeDocument/2006/relationships/tags" Target="../tags/tag6.xml"/><Relationship Id="rId39" Type="http://schemas.openxmlformats.org/officeDocument/2006/relationships/tags" Target="../tags/tag40.xml"/><Relationship Id="rId38" Type="http://schemas.openxmlformats.org/officeDocument/2006/relationships/tags" Target="../tags/tag39.xml"/><Relationship Id="rId37" Type="http://schemas.openxmlformats.org/officeDocument/2006/relationships/tags" Target="../tags/tag38.xml"/><Relationship Id="rId36" Type="http://schemas.openxmlformats.org/officeDocument/2006/relationships/tags" Target="../tags/tag37.xml"/><Relationship Id="rId35" Type="http://schemas.openxmlformats.org/officeDocument/2006/relationships/tags" Target="../tags/tag36.xml"/><Relationship Id="rId34" Type="http://schemas.openxmlformats.org/officeDocument/2006/relationships/tags" Target="../tags/tag35.xml"/><Relationship Id="rId33" Type="http://schemas.openxmlformats.org/officeDocument/2006/relationships/tags" Target="../tags/tag34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image" Target="../media/image1.png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5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../media/image5.wmf"/><Relationship Id="rId6" Type="http://schemas.openxmlformats.org/officeDocument/2006/relationships/oleObject" Target="../embeddings/oleObject1.bin"/><Relationship Id="rId5" Type="http://schemas.openxmlformats.org/officeDocument/2006/relationships/tags" Target="../tags/tag59.xml"/><Relationship Id="rId41" Type="http://schemas.openxmlformats.org/officeDocument/2006/relationships/vmlDrawing" Target="../drawings/vmlDrawing1.vml"/><Relationship Id="rId40" Type="http://schemas.openxmlformats.org/officeDocument/2006/relationships/slideLayout" Target="../slideLayouts/slideLayout2.xml"/><Relationship Id="rId4" Type="http://schemas.openxmlformats.org/officeDocument/2006/relationships/tags" Target="../tags/tag58.xml"/><Relationship Id="rId39" Type="http://schemas.openxmlformats.org/officeDocument/2006/relationships/tags" Target="../tags/tag90.xml"/><Relationship Id="rId38" Type="http://schemas.openxmlformats.org/officeDocument/2006/relationships/image" Target="../media/image6.png"/><Relationship Id="rId37" Type="http://schemas.openxmlformats.org/officeDocument/2006/relationships/tags" Target="../tags/tag89.xml"/><Relationship Id="rId36" Type="http://schemas.openxmlformats.org/officeDocument/2006/relationships/tags" Target="../tags/tag88.xml"/><Relationship Id="rId35" Type="http://schemas.openxmlformats.org/officeDocument/2006/relationships/tags" Target="../tags/tag87.xml"/><Relationship Id="rId34" Type="http://schemas.openxmlformats.org/officeDocument/2006/relationships/tags" Target="../tags/tag86.xml"/><Relationship Id="rId33" Type="http://schemas.openxmlformats.org/officeDocument/2006/relationships/tags" Target="../tags/tag85.xml"/><Relationship Id="rId32" Type="http://schemas.openxmlformats.org/officeDocument/2006/relationships/tags" Target="../tags/tag84.xml"/><Relationship Id="rId31" Type="http://schemas.openxmlformats.org/officeDocument/2006/relationships/tags" Target="../tags/tag83.xml"/><Relationship Id="rId30" Type="http://schemas.openxmlformats.org/officeDocument/2006/relationships/tags" Target="../tags/tag82.xml"/><Relationship Id="rId3" Type="http://schemas.openxmlformats.org/officeDocument/2006/relationships/tags" Target="../tags/tag57.xml"/><Relationship Id="rId29" Type="http://schemas.openxmlformats.org/officeDocument/2006/relationships/tags" Target="../tags/tag81.xml"/><Relationship Id="rId28" Type="http://schemas.openxmlformats.org/officeDocument/2006/relationships/tags" Target="../tags/tag80.xml"/><Relationship Id="rId27" Type="http://schemas.openxmlformats.org/officeDocument/2006/relationships/tags" Target="../tags/tag79.xml"/><Relationship Id="rId26" Type="http://schemas.openxmlformats.org/officeDocument/2006/relationships/tags" Target="../tags/tag78.xml"/><Relationship Id="rId25" Type="http://schemas.openxmlformats.org/officeDocument/2006/relationships/tags" Target="../tags/tag77.xml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image" Target="../media/image4.png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6" Type="http://schemas.openxmlformats.org/officeDocument/2006/relationships/slideLayout" Target="../slideLayouts/slideLayout2.xml"/><Relationship Id="rId75" Type="http://schemas.openxmlformats.org/officeDocument/2006/relationships/tags" Target="../tags/tag162.xml"/><Relationship Id="rId74" Type="http://schemas.openxmlformats.org/officeDocument/2006/relationships/image" Target="../media/image3.png"/><Relationship Id="rId73" Type="http://schemas.openxmlformats.org/officeDocument/2006/relationships/tags" Target="../tags/tag161.xml"/><Relationship Id="rId72" Type="http://schemas.openxmlformats.org/officeDocument/2006/relationships/tags" Target="../tags/tag160.xml"/><Relationship Id="rId71" Type="http://schemas.openxmlformats.org/officeDocument/2006/relationships/tags" Target="../tags/tag159.xml"/><Relationship Id="rId70" Type="http://schemas.openxmlformats.org/officeDocument/2006/relationships/tags" Target="../tags/tag158.xml"/><Relationship Id="rId7" Type="http://schemas.openxmlformats.org/officeDocument/2006/relationships/tags" Target="../tags/tag97.xml"/><Relationship Id="rId69" Type="http://schemas.openxmlformats.org/officeDocument/2006/relationships/tags" Target="../tags/tag157.xml"/><Relationship Id="rId68" Type="http://schemas.openxmlformats.org/officeDocument/2006/relationships/tags" Target="../tags/tag156.xml"/><Relationship Id="rId67" Type="http://schemas.openxmlformats.org/officeDocument/2006/relationships/tags" Target="../tags/tag155.xml"/><Relationship Id="rId66" Type="http://schemas.openxmlformats.org/officeDocument/2006/relationships/tags" Target="../tags/tag154.xml"/><Relationship Id="rId65" Type="http://schemas.openxmlformats.org/officeDocument/2006/relationships/tags" Target="../tags/tag153.xml"/><Relationship Id="rId64" Type="http://schemas.openxmlformats.org/officeDocument/2006/relationships/tags" Target="../tags/tag152.xml"/><Relationship Id="rId63" Type="http://schemas.openxmlformats.org/officeDocument/2006/relationships/tags" Target="../tags/tag151.xml"/><Relationship Id="rId62" Type="http://schemas.openxmlformats.org/officeDocument/2006/relationships/tags" Target="../tags/tag150.xml"/><Relationship Id="rId61" Type="http://schemas.openxmlformats.org/officeDocument/2006/relationships/tags" Target="../tags/tag149.xml"/><Relationship Id="rId60" Type="http://schemas.openxmlformats.org/officeDocument/2006/relationships/tags" Target="../tags/tag148.xml"/><Relationship Id="rId6" Type="http://schemas.openxmlformats.org/officeDocument/2006/relationships/tags" Target="../tags/tag96.xml"/><Relationship Id="rId59" Type="http://schemas.openxmlformats.org/officeDocument/2006/relationships/tags" Target="../tags/tag147.xml"/><Relationship Id="rId58" Type="http://schemas.openxmlformats.org/officeDocument/2006/relationships/tags" Target="../tags/tag146.xml"/><Relationship Id="rId57" Type="http://schemas.openxmlformats.org/officeDocument/2006/relationships/tags" Target="../tags/tag145.xml"/><Relationship Id="rId56" Type="http://schemas.openxmlformats.org/officeDocument/2006/relationships/tags" Target="../tags/tag144.xml"/><Relationship Id="rId55" Type="http://schemas.openxmlformats.org/officeDocument/2006/relationships/tags" Target="../tags/tag143.xml"/><Relationship Id="rId54" Type="http://schemas.openxmlformats.org/officeDocument/2006/relationships/tags" Target="../tags/tag142.xml"/><Relationship Id="rId53" Type="http://schemas.openxmlformats.org/officeDocument/2006/relationships/tags" Target="../tags/tag141.xml"/><Relationship Id="rId52" Type="http://schemas.openxmlformats.org/officeDocument/2006/relationships/tags" Target="../tags/tag140.xml"/><Relationship Id="rId51" Type="http://schemas.openxmlformats.org/officeDocument/2006/relationships/tags" Target="../tags/tag139.xml"/><Relationship Id="rId50" Type="http://schemas.openxmlformats.org/officeDocument/2006/relationships/tags" Target="../tags/tag138.xml"/><Relationship Id="rId5" Type="http://schemas.openxmlformats.org/officeDocument/2006/relationships/tags" Target="../tags/tag95.xml"/><Relationship Id="rId49" Type="http://schemas.openxmlformats.org/officeDocument/2006/relationships/tags" Target="../tags/tag137.xml"/><Relationship Id="rId48" Type="http://schemas.openxmlformats.org/officeDocument/2006/relationships/tags" Target="../tags/tag136.xml"/><Relationship Id="rId47" Type="http://schemas.openxmlformats.org/officeDocument/2006/relationships/image" Target="../media/image8.wmf"/><Relationship Id="rId46" Type="http://schemas.openxmlformats.org/officeDocument/2006/relationships/tags" Target="../tags/tag135.xml"/><Relationship Id="rId45" Type="http://schemas.openxmlformats.org/officeDocument/2006/relationships/tags" Target="../tags/tag134.xml"/><Relationship Id="rId44" Type="http://schemas.openxmlformats.org/officeDocument/2006/relationships/tags" Target="../tags/tag133.xml"/><Relationship Id="rId43" Type="http://schemas.openxmlformats.org/officeDocument/2006/relationships/tags" Target="../tags/tag132.xml"/><Relationship Id="rId42" Type="http://schemas.openxmlformats.org/officeDocument/2006/relationships/tags" Target="../tags/tag131.xml"/><Relationship Id="rId41" Type="http://schemas.openxmlformats.org/officeDocument/2006/relationships/tags" Target="../tags/tag130.xml"/><Relationship Id="rId40" Type="http://schemas.openxmlformats.org/officeDocument/2006/relationships/tags" Target="../tags/tag129.xml"/><Relationship Id="rId4" Type="http://schemas.openxmlformats.org/officeDocument/2006/relationships/tags" Target="../tags/tag94.xml"/><Relationship Id="rId39" Type="http://schemas.openxmlformats.org/officeDocument/2006/relationships/tags" Target="../tags/tag128.xml"/><Relationship Id="rId38" Type="http://schemas.openxmlformats.org/officeDocument/2006/relationships/tags" Target="../tags/tag127.xml"/><Relationship Id="rId37" Type="http://schemas.openxmlformats.org/officeDocument/2006/relationships/tags" Target="../tags/tag126.xml"/><Relationship Id="rId36" Type="http://schemas.openxmlformats.org/officeDocument/2006/relationships/tags" Target="../tags/tag125.xml"/><Relationship Id="rId35" Type="http://schemas.openxmlformats.org/officeDocument/2006/relationships/tags" Target="../tags/tag124.xml"/><Relationship Id="rId34" Type="http://schemas.openxmlformats.org/officeDocument/2006/relationships/tags" Target="../tags/tag123.xml"/><Relationship Id="rId33" Type="http://schemas.openxmlformats.org/officeDocument/2006/relationships/tags" Target="../tags/tag122.xml"/><Relationship Id="rId32" Type="http://schemas.openxmlformats.org/officeDocument/2006/relationships/tags" Target="../tags/tag121.xml"/><Relationship Id="rId31" Type="http://schemas.openxmlformats.org/officeDocument/2006/relationships/tags" Target="../tags/tag120.xml"/><Relationship Id="rId30" Type="http://schemas.openxmlformats.org/officeDocument/2006/relationships/image" Target="../media/image7.wmf"/><Relationship Id="rId3" Type="http://schemas.openxmlformats.org/officeDocument/2006/relationships/tags" Target="../tags/tag93.xml"/><Relationship Id="rId29" Type="http://schemas.openxmlformats.org/officeDocument/2006/relationships/tags" Target="../tags/tag119.xml"/><Relationship Id="rId28" Type="http://schemas.openxmlformats.org/officeDocument/2006/relationships/tags" Target="../tags/tag118.xml"/><Relationship Id="rId27" Type="http://schemas.openxmlformats.org/officeDocument/2006/relationships/tags" Target="../tags/tag117.xml"/><Relationship Id="rId26" Type="http://schemas.openxmlformats.org/officeDocument/2006/relationships/tags" Target="../tags/tag116.xml"/><Relationship Id="rId25" Type="http://schemas.openxmlformats.org/officeDocument/2006/relationships/tags" Target="../tags/tag115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0" Type="http://schemas.openxmlformats.org/officeDocument/2006/relationships/slideLayout" Target="../slideLayouts/slideLayout2.xml"/><Relationship Id="rId7" Type="http://schemas.openxmlformats.org/officeDocument/2006/relationships/tags" Target="../tags/tag167.xml"/><Relationship Id="rId69" Type="http://schemas.openxmlformats.org/officeDocument/2006/relationships/tags" Target="../tags/tag228.xml"/><Relationship Id="rId68" Type="http://schemas.openxmlformats.org/officeDocument/2006/relationships/image" Target="../media/image3.png"/><Relationship Id="rId67" Type="http://schemas.openxmlformats.org/officeDocument/2006/relationships/tags" Target="../tags/tag227.xml"/><Relationship Id="rId66" Type="http://schemas.openxmlformats.org/officeDocument/2006/relationships/tags" Target="../tags/tag226.xml"/><Relationship Id="rId65" Type="http://schemas.openxmlformats.org/officeDocument/2006/relationships/tags" Target="../tags/tag225.xml"/><Relationship Id="rId64" Type="http://schemas.openxmlformats.org/officeDocument/2006/relationships/tags" Target="../tags/tag224.xml"/><Relationship Id="rId63" Type="http://schemas.openxmlformats.org/officeDocument/2006/relationships/tags" Target="../tags/tag223.xml"/><Relationship Id="rId62" Type="http://schemas.openxmlformats.org/officeDocument/2006/relationships/tags" Target="../tags/tag222.xml"/><Relationship Id="rId61" Type="http://schemas.openxmlformats.org/officeDocument/2006/relationships/tags" Target="../tags/tag221.xml"/><Relationship Id="rId60" Type="http://schemas.openxmlformats.org/officeDocument/2006/relationships/tags" Target="../tags/tag220.xml"/><Relationship Id="rId6" Type="http://schemas.openxmlformats.org/officeDocument/2006/relationships/tags" Target="../tags/tag166.xml"/><Relationship Id="rId59" Type="http://schemas.openxmlformats.org/officeDocument/2006/relationships/tags" Target="../tags/tag219.xml"/><Relationship Id="rId58" Type="http://schemas.openxmlformats.org/officeDocument/2006/relationships/tags" Target="../tags/tag218.xml"/><Relationship Id="rId57" Type="http://schemas.openxmlformats.org/officeDocument/2006/relationships/tags" Target="../tags/tag217.xml"/><Relationship Id="rId56" Type="http://schemas.openxmlformats.org/officeDocument/2006/relationships/tags" Target="../tags/tag216.xml"/><Relationship Id="rId55" Type="http://schemas.openxmlformats.org/officeDocument/2006/relationships/tags" Target="../tags/tag215.xml"/><Relationship Id="rId54" Type="http://schemas.openxmlformats.org/officeDocument/2006/relationships/tags" Target="../tags/tag214.xml"/><Relationship Id="rId53" Type="http://schemas.openxmlformats.org/officeDocument/2006/relationships/tags" Target="../tags/tag213.xml"/><Relationship Id="rId52" Type="http://schemas.openxmlformats.org/officeDocument/2006/relationships/tags" Target="../tags/tag212.xml"/><Relationship Id="rId51" Type="http://schemas.openxmlformats.org/officeDocument/2006/relationships/tags" Target="../tags/tag211.xml"/><Relationship Id="rId50" Type="http://schemas.openxmlformats.org/officeDocument/2006/relationships/tags" Target="../tags/tag210.xml"/><Relationship Id="rId5" Type="http://schemas.openxmlformats.org/officeDocument/2006/relationships/image" Target="../media/image10.png"/><Relationship Id="rId49" Type="http://schemas.openxmlformats.org/officeDocument/2006/relationships/tags" Target="../tags/tag209.xml"/><Relationship Id="rId48" Type="http://schemas.openxmlformats.org/officeDocument/2006/relationships/tags" Target="../tags/tag208.xml"/><Relationship Id="rId47" Type="http://schemas.openxmlformats.org/officeDocument/2006/relationships/tags" Target="../tags/tag207.xml"/><Relationship Id="rId46" Type="http://schemas.openxmlformats.org/officeDocument/2006/relationships/tags" Target="../tags/tag206.xml"/><Relationship Id="rId45" Type="http://schemas.openxmlformats.org/officeDocument/2006/relationships/tags" Target="../tags/tag205.xml"/><Relationship Id="rId44" Type="http://schemas.openxmlformats.org/officeDocument/2006/relationships/tags" Target="../tags/tag204.xml"/><Relationship Id="rId43" Type="http://schemas.openxmlformats.org/officeDocument/2006/relationships/tags" Target="../tags/tag203.xml"/><Relationship Id="rId42" Type="http://schemas.openxmlformats.org/officeDocument/2006/relationships/tags" Target="../tags/tag202.xml"/><Relationship Id="rId41" Type="http://schemas.openxmlformats.org/officeDocument/2006/relationships/tags" Target="../tags/tag201.xml"/><Relationship Id="rId40" Type="http://schemas.openxmlformats.org/officeDocument/2006/relationships/tags" Target="../tags/tag200.xml"/><Relationship Id="rId4" Type="http://schemas.openxmlformats.org/officeDocument/2006/relationships/tags" Target="../tags/tag165.xml"/><Relationship Id="rId39" Type="http://schemas.openxmlformats.org/officeDocument/2006/relationships/tags" Target="../tags/tag199.xml"/><Relationship Id="rId38" Type="http://schemas.openxmlformats.org/officeDocument/2006/relationships/tags" Target="../tags/tag198.xml"/><Relationship Id="rId37" Type="http://schemas.openxmlformats.org/officeDocument/2006/relationships/tags" Target="../tags/tag197.xml"/><Relationship Id="rId36" Type="http://schemas.openxmlformats.org/officeDocument/2006/relationships/tags" Target="../tags/tag196.xml"/><Relationship Id="rId35" Type="http://schemas.openxmlformats.org/officeDocument/2006/relationships/tags" Target="../tags/tag195.xml"/><Relationship Id="rId34" Type="http://schemas.openxmlformats.org/officeDocument/2006/relationships/tags" Target="../tags/tag194.xml"/><Relationship Id="rId33" Type="http://schemas.openxmlformats.org/officeDocument/2006/relationships/tags" Target="../tags/tag193.xml"/><Relationship Id="rId32" Type="http://schemas.openxmlformats.org/officeDocument/2006/relationships/tags" Target="../tags/tag192.xml"/><Relationship Id="rId31" Type="http://schemas.openxmlformats.org/officeDocument/2006/relationships/tags" Target="../tags/tag191.xml"/><Relationship Id="rId30" Type="http://schemas.openxmlformats.org/officeDocument/2006/relationships/tags" Target="../tags/tag190.xml"/><Relationship Id="rId3" Type="http://schemas.openxmlformats.org/officeDocument/2006/relationships/tags" Target="../tags/tag164.xml"/><Relationship Id="rId29" Type="http://schemas.openxmlformats.org/officeDocument/2006/relationships/tags" Target="../tags/tag189.xml"/><Relationship Id="rId28" Type="http://schemas.openxmlformats.org/officeDocument/2006/relationships/tags" Target="../tags/tag188.xml"/><Relationship Id="rId27" Type="http://schemas.openxmlformats.org/officeDocument/2006/relationships/tags" Target="../tags/tag187.xml"/><Relationship Id="rId26" Type="http://schemas.openxmlformats.org/officeDocument/2006/relationships/tags" Target="../tags/tag186.xml"/><Relationship Id="rId25" Type="http://schemas.openxmlformats.org/officeDocument/2006/relationships/tags" Target="../tags/tag185.xml"/><Relationship Id="rId24" Type="http://schemas.openxmlformats.org/officeDocument/2006/relationships/tags" Target="../tags/tag184.xml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image" Target="../media/image9.png"/><Relationship Id="rId19" Type="http://schemas.openxmlformats.org/officeDocument/2006/relationships/tags" Target="../tags/tag179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image" Target="../media/image12.png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260.xml"/><Relationship Id="rId34" Type="http://schemas.openxmlformats.org/officeDocument/2006/relationships/image" Target="../media/image3.png"/><Relationship Id="rId33" Type="http://schemas.openxmlformats.org/officeDocument/2006/relationships/tags" Target="../tags/tag259.xml"/><Relationship Id="rId32" Type="http://schemas.openxmlformats.org/officeDocument/2006/relationships/tags" Target="../tags/tag258.xml"/><Relationship Id="rId31" Type="http://schemas.openxmlformats.org/officeDocument/2006/relationships/tags" Target="../tags/tag257.xml"/><Relationship Id="rId30" Type="http://schemas.openxmlformats.org/officeDocument/2006/relationships/tags" Target="../tags/tag256.xml"/><Relationship Id="rId3" Type="http://schemas.openxmlformats.org/officeDocument/2006/relationships/image" Target="../media/image11.png"/><Relationship Id="rId29" Type="http://schemas.openxmlformats.org/officeDocument/2006/relationships/tags" Target="../tags/tag255.xml"/><Relationship Id="rId28" Type="http://schemas.openxmlformats.org/officeDocument/2006/relationships/tags" Target="../tags/tag254.xml"/><Relationship Id="rId27" Type="http://schemas.openxmlformats.org/officeDocument/2006/relationships/tags" Target="../tags/tag253.xml"/><Relationship Id="rId26" Type="http://schemas.openxmlformats.org/officeDocument/2006/relationships/tags" Target="../tags/tag252.xml"/><Relationship Id="rId25" Type="http://schemas.openxmlformats.org/officeDocument/2006/relationships/tags" Target="../tags/tag251.xml"/><Relationship Id="rId24" Type="http://schemas.openxmlformats.org/officeDocument/2006/relationships/tags" Target="../tags/tag250.xml"/><Relationship Id="rId23" Type="http://schemas.openxmlformats.org/officeDocument/2006/relationships/tags" Target="../tags/tag249.xml"/><Relationship Id="rId22" Type="http://schemas.openxmlformats.org/officeDocument/2006/relationships/tags" Target="../tags/tag248.xml"/><Relationship Id="rId21" Type="http://schemas.openxmlformats.org/officeDocument/2006/relationships/tags" Target="../tags/tag247.xml"/><Relationship Id="rId20" Type="http://schemas.openxmlformats.org/officeDocument/2006/relationships/tags" Target="../tags/tag246.xml"/><Relationship Id="rId2" Type="http://schemas.openxmlformats.org/officeDocument/2006/relationships/tags" Target="../tags/tag230.xml"/><Relationship Id="rId19" Type="http://schemas.openxmlformats.org/officeDocument/2006/relationships/tags" Target="../tags/tag245.xml"/><Relationship Id="rId18" Type="http://schemas.openxmlformats.org/officeDocument/2006/relationships/tags" Target="../tags/tag244.xml"/><Relationship Id="rId17" Type="http://schemas.openxmlformats.org/officeDocument/2006/relationships/tags" Target="../tags/tag243.xml"/><Relationship Id="rId16" Type="http://schemas.openxmlformats.org/officeDocument/2006/relationships/tags" Target="../tags/tag242.xml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3" Type="http://schemas.openxmlformats.org/officeDocument/2006/relationships/slideLayout" Target="../slideLayouts/slideLayout2.xml"/><Relationship Id="rId62" Type="http://schemas.openxmlformats.org/officeDocument/2006/relationships/tags" Target="../tags/tag320.xml"/><Relationship Id="rId61" Type="http://schemas.openxmlformats.org/officeDocument/2006/relationships/image" Target="../media/image3.png"/><Relationship Id="rId60" Type="http://schemas.openxmlformats.org/officeDocument/2006/relationships/tags" Target="../tags/tag319.xml"/><Relationship Id="rId6" Type="http://schemas.openxmlformats.org/officeDocument/2006/relationships/image" Target="../media/image13.png"/><Relationship Id="rId59" Type="http://schemas.openxmlformats.org/officeDocument/2006/relationships/tags" Target="../tags/tag318.xml"/><Relationship Id="rId58" Type="http://schemas.openxmlformats.org/officeDocument/2006/relationships/tags" Target="../tags/tag317.xml"/><Relationship Id="rId57" Type="http://schemas.openxmlformats.org/officeDocument/2006/relationships/tags" Target="../tags/tag316.xml"/><Relationship Id="rId56" Type="http://schemas.openxmlformats.org/officeDocument/2006/relationships/tags" Target="../tags/tag315.xml"/><Relationship Id="rId55" Type="http://schemas.openxmlformats.org/officeDocument/2006/relationships/tags" Target="../tags/tag314.xml"/><Relationship Id="rId54" Type="http://schemas.openxmlformats.org/officeDocument/2006/relationships/tags" Target="../tags/tag313.xml"/><Relationship Id="rId53" Type="http://schemas.openxmlformats.org/officeDocument/2006/relationships/tags" Target="../tags/tag312.xml"/><Relationship Id="rId52" Type="http://schemas.openxmlformats.org/officeDocument/2006/relationships/tags" Target="../tags/tag311.xml"/><Relationship Id="rId51" Type="http://schemas.openxmlformats.org/officeDocument/2006/relationships/tags" Target="../tags/tag310.xml"/><Relationship Id="rId50" Type="http://schemas.openxmlformats.org/officeDocument/2006/relationships/tags" Target="../tags/tag309.xml"/><Relationship Id="rId5" Type="http://schemas.openxmlformats.org/officeDocument/2006/relationships/tags" Target="../tags/tag265.xml"/><Relationship Id="rId49" Type="http://schemas.openxmlformats.org/officeDocument/2006/relationships/tags" Target="../tags/tag308.xml"/><Relationship Id="rId48" Type="http://schemas.openxmlformats.org/officeDocument/2006/relationships/tags" Target="../tags/tag307.xml"/><Relationship Id="rId47" Type="http://schemas.openxmlformats.org/officeDocument/2006/relationships/tags" Target="../tags/tag306.xml"/><Relationship Id="rId46" Type="http://schemas.openxmlformats.org/officeDocument/2006/relationships/tags" Target="../tags/tag305.xml"/><Relationship Id="rId45" Type="http://schemas.openxmlformats.org/officeDocument/2006/relationships/tags" Target="../tags/tag304.xml"/><Relationship Id="rId44" Type="http://schemas.openxmlformats.org/officeDocument/2006/relationships/tags" Target="../tags/tag303.xml"/><Relationship Id="rId43" Type="http://schemas.openxmlformats.org/officeDocument/2006/relationships/tags" Target="../tags/tag302.xml"/><Relationship Id="rId42" Type="http://schemas.openxmlformats.org/officeDocument/2006/relationships/tags" Target="../tags/tag301.xml"/><Relationship Id="rId41" Type="http://schemas.openxmlformats.org/officeDocument/2006/relationships/tags" Target="../tags/tag300.xml"/><Relationship Id="rId40" Type="http://schemas.openxmlformats.org/officeDocument/2006/relationships/tags" Target="../tags/tag299.xml"/><Relationship Id="rId4" Type="http://schemas.openxmlformats.org/officeDocument/2006/relationships/tags" Target="../tags/tag264.xml"/><Relationship Id="rId39" Type="http://schemas.openxmlformats.org/officeDocument/2006/relationships/tags" Target="../tags/tag298.xml"/><Relationship Id="rId38" Type="http://schemas.openxmlformats.org/officeDocument/2006/relationships/tags" Target="../tags/tag297.xml"/><Relationship Id="rId37" Type="http://schemas.openxmlformats.org/officeDocument/2006/relationships/tags" Target="../tags/tag296.xml"/><Relationship Id="rId36" Type="http://schemas.openxmlformats.org/officeDocument/2006/relationships/tags" Target="../tags/tag295.xml"/><Relationship Id="rId35" Type="http://schemas.openxmlformats.org/officeDocument/2006/relationships/tags" Target="../tags/tag294.xml"/><Relationship Id="rId34" Type="http://schemas.openxmlformats.org/officeDocument/2006/relationships/tags" Target="../tags/tag293.xml"/><Relationship Id="rId33" Type="http://schemas.openxmlformats.org/officeDocument/2006/relationships/tags" Target="../tags/tag292.xml"/><Relationship Id="rId32" Type="http://schemas.openxmlformats.org/officeDocument/2006/relationships/tags" Target="../tags/tag291.xml"/><Relationship Id="rId31" Type="http://schemas.openxmlformats.org/officeDocument/2006/relationships/tags" Target="../tags/tag290.xml"/><Relationship Id="rId30" Type="http://schemas.openxmlformats.org/officeDocument/2006/relationships/tags" Target="../tags/tag289.xml"/><Relationship Id="rId3" Type="http://schemas.openxmlformats.org/officeDocument/2006/relationships/tags" Target="../tags/tag263.xml"/><Relationship Id="rId29" Type="http://schemas.openxmlformats.org/officeDocument/2006/relationships/tags" Target="../tags/tag288.xml"/><Relationship Id="rId28" Type="http://schemas.openxmlformats.org/officeDocument/2006/relationships/tags" Target="../tags/tag287.xml"/><Relationship Id="rId27" Type="http://schemas.openxmlformats.org/officeDocument/2006/relationships/tags" Target="../tags/tag286.xml"/><Relationship Id="rId26" Type="http://schemas.openxmlformats.org/officeDocument/2006/relationships/tags" Target="../tags/tag285.xml"/><Relationship Id="rId25" Type="http://schemas.openxmlformats.org/officeDocument/2006/relationships/tags" Target="../tags/tag284.xml"/><Relationship Id="rId24" Type="http://schemas.openxmlformats.org/officeDocument/2006/relationships/tags" Target="../tags/tag283.xml"/><Relationship Id="rId23" Type="http://schemas.openxmlformats.org/officeDocument/2006/relationships/tags" Target="../tags/tag282.xml"/><Relationship Id="rId22" Type="http://schemas.openxmlformats.org/officeDocument/2006/relationships/tags" Target="../tags/tag281.xml"/><Relationship Id="rId21" Type="http://schemas.openxmlformats.org/officeDocument/2006/relationships/tags" Target="../tags/tag280.xml"/><Relationship Id="rId20" Type="http://schemas.openxmlformats.org/officeDocument/2006/relationships/tags" Target="../tags/tag279.xml"/><Relationship Id="rId2" Type="http://schemas.openxmlformats.org/officeDocument/2006/relationships/tags" Target="../tags/tag262.xml"/><Relationship Id="rId19" Type="http://schemas.openxmlformats.org/officeDocument/2006/relationships/tags" Target="../tags/tag278.xml"/><Relationship Id="rId18" Type="http://schemas.openxmlformats.org/officeDocument/2006/relationships/tags" Target="../tags/tag277.xml"/><Relationship Id="rId17" Type="http://schemas.openxmlformats.org/officeDocument/2006/relationships/tags" Target="../tags/tag276.xml"/><Relationship Id="rId16" Type="http://schemas.openxmlformats.org/officeDocument/2006/relationships/tags" Target="../tags/tag275.xml"/><Relationship Id="rId15" Type="http://schemas.openxmlformats.org/officeDocument/2006/relationships/tags" Target="../tags/tag274.xml"/><Relationship Id="rId14" Type="http://schemas.openxmlformats.org/officeDocument/2006/relationships/tags" Target="../tags/tag273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image" Target="../media/image14.png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352.xml"/><Relationship Id="rId34" Type="http://schemas.openxmlformats.org/officeDocument/2006/relationships/image" Target="../media/image3.png"/><Relationship Id="rId33" Type="http://schemas.openxmlformats.org/officeDocument/2006/relationships/tags" Target="../tags/tag351.xml"/><Relationship Id="rId32" Type="http://schemas.openxmlformats.org/officeDocument/2006/relationships/tags" Target="../tags/tag350.xml"/><Relationship Id="rId31" Type="http://schemas.openxmlformats.org/officeDocument/2006/relationships/tags" Target="../tags/tag349.xml"/><Relationship Id="rId30" Type="http://schemas.openxmlformats.org/officeDocument/2006/relationships/tags" Target="../tags/tag348.xml"/><Relationship Id="rId3" Type="http://schemas.openxmlformats.org/officeDocument/2006/relationships/image" Target="../media/image11.png"/><Relationship Id="rId29" Type="http://schemas.openxmlformats.org/officeDocument/2006/relationships/tags" Target="../tags/tag347.xml"/><Relationship Id="rId28" Type="http://schemas.openxmlformats.org/officeDocument/2006/relationships/tags" Target="../tags/tag346.xml"/><Relationship Id="rId27" Type="http://schemas.openxmlformats.org/officeDocument/2006/relationships/tags" Target="../tags/tag345.xml"/><Relationship Id="rId26" Type="http://schemas.openxmlformats.org/officeDocument/2006/relationships/tags" Target="../tags/tag344.xml"/><Relationship Id="rId25" Type="http://schemas.openxmlformats.org/officeDocument/2006/relationships/tags" Target="../tags/tag343.xml"/><Relationship Id="rId24" Type="http://schemas.openxmlformats.org/officeDocument/2006/relationships/tags" Target="../tags/tag342.xml"/><Relationship Id="rId23" Type="http://schemas.openxmlformats.org/officeDocument/2006/relationships/tags" Target="../tags/tag341.xml"/><Relationship Id="rId22" Type="http://schemas.openxmlformats.org/officeDocument/2006/relationships/tags" Target="../tags/tag340.xml"/><Relationship Id="rId21" Type="http://schemas.openxmlformats.org/officeDocument/2006/relationships/tags" Target="../tags/tag339.xml"/><Relationship Id="rId20" Type="http://schemas.openxmlformats.org/officeDocument/2006/relationships/tags" Target="../tags/tag338.xml"/><Relationship Id="rId2" Type="http://schemas.openxmlformats.org/officeDocument/2006/relationships/tags" Target="../tags/tag322.xml"/><Relationship Id="rId19" Type="http://schemas.openxmlformats.org/officeDocument/2006/relationships/tags" Target="../tags/tag337.xml"/><Relationship Id="rId18" Type="http://schemas.openxmlformats.org/officeDocument/2006/relationships/tags" Target="../tags/tag336.xml"/><Relationship Id="rId17" Type="http://schemas.openxmlformats.org/officeDocument/2006/relationships/tags" Target="../tags/tag335.xml"/><Relationship Id="rId16" Type="http://schemas.openxmlformats.org/officeDocument/2006/relationships/tags" Target="../tags/tag334.xml"/><Relationship Id="rId15" Type="http://schemas.openxmlformats.org/officeDocument/2006/relationships/tags" Target="../tags/tag333.xml"/><Relationship Id="rId14" Type="http://schemas.openxmlformats.org/officeDocument/2006/relationships/tags" Target="../tags/tag332.xml"/><Relationship Id="rId13" Type="http://schemas.openxmlformats.org/officeDocument/2006/relationships/tags" Target="../tags/tag331.xml"/><Relationship Id="rId12" Type="http://schemas.openxmlformats.org/officeDocument/2006/relationships/tags" Target="../tags/tag330.xml"/><Relationship Id="rId11" Type="http://schemas.openxmlformats.org/officeDocument/2006/relationships/tags" Target="../tags/tag329.xml"/><Relationship Id="rId10" Type="http://schemas.openxmlformats.org/officeDocument/2006/relationships/tags" Target="../tags/tag328.xml"/><Relationship Id="rId1" Type="http://schemas.openxmlformats.org/officeDocument/2006/relationships/tags" Target="../tags/tag3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810000"/>
            <a:ext cx="5143500" cy="1524000"/>
          </a:xfrm>
        </p:spPr>
        <p:txBody>
          <a:bodyPr/>
          <a:p>
            <a:r>
              <a:rPr lang="zh-CN" altLang="en-US" sz="2400"/>
              <a:t>计组</a:t>
            </a:r>
            <a:r>
              <a:rPr lang="en-US" altLang="zh-CN" sz="2400"/>
              <a:t>B</a:t>
            </a:r>
            <a:r>
              <a:rPr lang="zh-CN" altLang="en-US" sz="2400"/>
              <a:t>第</a:t>
            </a:r>
            <a:r>
              <a:rPr lang="en-US" altLang="zh-CN" sz="2400"/>
              <a:t>5</a:t>
            </a:r>
            <a:r>
              <a:rPr lang="zh-CN" altLang="en-US" sz="2400"/>
              <a:t>章中央处理器作业</a:t>
            </a:r>
            <a:endParaRPr lang="en-US" altLang="zh-CN" sz="24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86156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000" b="1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参见教材图5.13所示的数据通路。取数指令： LA</a:t>
            </a:r>
            <a:r>
              <a:rPr lang="zh-CN" altLang="en-US" sz="2000" b="1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D</a:t>
            </a:r>
            <a:r>
              <a:rPr lang="zh-CN" altLang="en-US" sz="2000" b="1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 (R</a:t>
            </a:r>
            <a:r>
              <a:rPr lang="zh-CN" altLang="en-US" sz="2000" b="1" baseline="-25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s</a:t>
            </a:r>
            <a:r>
              <a:rPr lang="zh-CN" altLang="en-US" sz="2000" b="1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)，R</a:t>
            </a:r>
            <a:r>
              <a:rPr lang="zh-CN" altLang="en-US" sz="2000" b="1" baseline="-25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d</a:t>
            </a:r>
            <a:endParaRPr lang="zh-CN" altLang="en-US" sz="2000" b="1" baseline="-25000">
              <a:latin typeface="楷体" panose="02010609060101010101" pitchFamily="1" charset="-122"/>
              <a:ea typeface="楷体" panose="02010609060101010101" pitchFamily="1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 b="1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   </a:t>
            </a:r>
            <a:r>
              <a:rPr lang="zh-CN" altLang="en-US" sz="2000" b="1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画出</a:t>
            </a:r>
            <a:r>
              <a:rPr lang="zh-CN" altLang="en-US" sz="2000" b="1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指令周期流程图，其含义是将(R</a:t>
            </a:r>
            <a:r>
              <a:rPr lang="zh-CN" altLang="en-US" sz="2000" b="1" baseline="-25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s</a:t>
            </a:r>
            <a:r>
              <a:rPr lang="zh-CN" altLang="en-US" sz="2000" b="1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)为地址的主存单元的内容传送至目的寄存器R</a:t>
            </a:r>
            <a:r>
              <a:rPr lang="zh-CN" altLang="en-US" sz="2000" b="1" baseline="-25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d</a:t>
            </a:r>
            <a:r>
              <a:rPr lang="zh-CN" altLang="en-US" sz="2000" b="1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。标出相应的微操作控制信号序列。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3956050"/>
            <a:ext cx="5419725" cy="2975610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845" y="1843405"/>
            <a:ext cx="3790950" cy="5457825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3" name="RemarkBack"/>
            <p:cNvSpPr/>
            <p:nvPr>
              <p:custDataLst>
                <p:tags r:id="rId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" name="RemarkBa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Blo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3" name="RemarkBa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Blo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2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7" name="RemarkBa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Blo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TitleText"/>
            <p:cNvSpPr txBox="1"/>
            <p:nvPr>
              <p:custDataLst>
                <p:tags r:id="rId2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2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1" name="RemarkBack"/>
            <p:cNvSpPr/>
            <p:nvPr>
              <p:custDataLst>
                <p:tags r:id="rId2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Blo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2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5" name="RemarkBack"/>
            <p:cNvSpPr/>
            <p:nvPr>
              <p:custDataLst>
                <p:tags r:id="rId2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RemarkBlo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TitleText"/>
            <p:cNvSpPr txBox="1"/>
            <p:nvPr>
              <p:custDataLst>
                <p:tags r:id="rId3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3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9" name="RemarkBack"/>
            <p:cNvSpPr/>
            <p:nvPr>
              <p:custDataLst>
                <p:tags r:id="rId3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RemarkBlock"/>
            <p:cNvSpPr/>
            <p:nvPr>
              <p:custDataLst>
                <p:tags r:id="rId3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TitleText"/>
            <p:cNvSpPr txBox="1"/>
            <p:nvPr>
              <p:custDataLst>
                <p:tags r:id="rId3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3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3" name="RemarkBa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RemarkBlock"/>
            <p:cNvSpPr/>
            <p:nvPr>
              <p:custDataLst>
                <p:tags r:id="rId3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RemarkTitleText"/>
            <p:cNvSpPr txBox="1"/>
            <p:nvPr>
              <p:custDataLst>
                <p:tags r:id="rId3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4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7" name="RemarkBack"/>
            <p:cNvSpPr/>
            <p:nvPr>
              <p:custDataLst>
                <p:tags r:id="rId4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RemarkBlock"/>
            <p:cNvSpPr/>
            <p:nvPr>
              <p:custDataLst>
                <p:tags r:id="rId4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RemarkTitleText"/>
            <p:cNvSpPr txBox="1"/>
            <p:nvPr>
              <p:custDataLst>
                <p:tags r:id="rId4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4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4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4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4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4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1" name="RemarkBack"/>
            <p:cNvSpPr/>
            <p:nvPr>
              <p:custDataLst>
                <p:tags r:id="rId5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RemarkBlo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RemarkTitleText"/>
            <p:cNvSpPr txBox="1"/>
            <p:nvPr>
              <p:custDataLst>
                <p:tags r:id="rId5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2E26"/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60045" y="770890"/>
            <a:ext cx="4994910" cy="3365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50000"/>
              </a:lnSpc>
              <a:buNone/>
            </a:pP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</a:t>
            </a:r>
            <a:r>
              <a:rPr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CPU的数据通路如下图所示。运算器中R0~R3为通用寄存器,机器指令“LA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R1,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”实现的功能是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(R0)</a:t>
            </a:r>
            <a:r>
              <a:rPr lang="en-US" altLang="zh-CN" sz="2400" b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→R1</a:t>
            </a:r>
            <a:r>
              <a:rPr lang="zh-CN" altLang="en-US" sz="2400" b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，即</a:t>
            </a:r>
            <a:r>
              <a:rPr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寄存器</a:t>
            </a:r>
            <a:r>
              <a:rPr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所指向的数据Cache单元中的值送到寄存器R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。请设计该指令的周期流程图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 descr="CPU模型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4217670"/>
            <a:ext cx="4977130" cy="429831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350000" y="635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解：这是RS型指令，其中S型的寻址方式为：寄存器间接寻址。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7397750" y="2094230"/>
          <a:ext cx="2811780" cy="605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6" imgW="2809875" imgH="6048375" progId="Paint.Picture">
                  <p:embed/>
                </p:oleObj>
              </mc:Choice>
              <mc:Fallback>
                <p:oleObj name="" r:id="rId6" imgW="2809875" imgH="6048375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97750" y="2094230"/>
                        <a:ext cx="2811780" cy="605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" name="RemarkBack"/>
            <p:cNvSpPr/>
            <p:nvPr>
              <p:custDataLst>
                <p:tags r:id="rId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9" name="RemarkBa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RemarkBlo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3" name="RemarkBa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Blo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2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7" name="RemarkBa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Blo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TitleText"/>
            <p:cNvSpPr txBox="1"/>
            <p:nvPr>
              <p:custDataLst>
                <p:tags r:id="rId2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2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1" name="RemarkBack"/>
            <p:cNvSpPr/>
            <p:nvPr>
              <p:custDataLst>
                <p:tags r:id="rId2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Blo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28"/>
            </p:custDataLst>
          </p:nvPr>
        </p:nvGrpSpPr>
        <p:grpSpPr>
          <a:xfrm>
            <a:off x="0" y="0"/>
            <a:ext cx="5715000" cy="426641"/>
            <a:chOff x="0" y="-6120"/>
            <a:chExt cx="14400" cy="1075"/>
          </a:xfrm>
        </p:grpSpPr>
        <p:sp>
          <p:nvSpPr>
            <p:cNvPr id="5" name="TitleBackground"/>
            <p:cNvSpPr/>
            <p:nvPr>
              <p:custDataLst>
                <p:tags r:id="rId29"/>
              </p:custDataLst>
            </p:nvPr>
          </p:nvSpPr>
          <p:spPr>
            <a:xfrm>
              <a:off x="0" y="-612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125"/>
            </a:p>
          </p:txBody>
        </p:sp>
        <p:sp>
          <p:nvSpPr>
            <p:cNvPr id="6" name="ColorBlock"/>
            <p:cNvSpPr/>
            <p:nvPr>
              <p:custDataLst>
                <p:tags r:id="rId30"/>
              </p:custDataLst>
            </p:nvPr>
          </p:nvSpPr>
          <p:spPr>
            <a:xfrm>
              <a:off x="0" y="-612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125"/>
            </a:p>
          </p:txBody>
        </p:sp>
        <p:sp>
          <p:nvSpPr>
            <p:cNvPr id="7" name="TypeText"/>
            <p:cNvSpPr txBox="1"/>
            <p:nvPr>
              <p:custDataLst>
                <p:tags r:id="rId31"/>
              </p:custDataLst>
            </p:nvPr>
          </p:nvSpPr>
          <p:spPr>
            <a:xfrm>
              <a:off x="640" y="-612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625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1625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32"/>
              </p:custDataLst>
            </p:nvPr>
          </p:nvSpPr>
          <p:spPr>
            <a:xfrm>
              <a:off x="2880" y="-5845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3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5" name="RemarkBack"/>
            <p:cNvSpPr/>
            <p:nvPr>
              <p:custDataLst>
                <p:tags r:id="rId3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RemarkBlo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TitleText"/>
            <p:cNvSpPr txBox="1"/>
            <p:nvPr>
              <p:custDataLst>
                <p:tags r:id="rId3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" name="图片 9" descr="tmp7667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39"/>
    </p:custData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28625" y="785495"/>
            <a:ext cx="4857750" cy="30537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CPU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模型如图所示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图中所列数据均为十六进制，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指令 LAD 20,R2 实现的功能是：（20H）→R2，即：将地址为20H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Cache的数读出，送到寄存器R2中；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设送操作数地址单独占用一个CPU周期。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设计该指令周期流程图。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并给出每个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周期用到的微命令。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350000" y="635000"/>
            <a:ext cx="4612640" cy="10147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解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：这是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RS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型指令，其中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型的寻址方式为：直接寻址。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8625" y="4170680"/>
            <a:ext cx="4746625" cy="3954780"/>
          </a:xfrm>
          <a:prstGeom prst="rect">
            <a:avLst/>
          </a:prstGeom>
        </p:spPr>
      </p:pic>
      <p:grpSp>
        <p:nvGrpSpPr>
          <p:cNvPr id="42" name="组合 41"/>
          <p:cNvGrpSpPr/>
          <p:nvPr>
            <p:custDataLst>
              <p:tags r:id="rId3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9" name="RemarkBa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RemarkBlock"/>
            <p:cNvSpPr/>
            <p:nvPr>
              <p:custDataLst>
                <p:tags r:id="rId3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TitleText"/>
            <p:cNvSpPr txBox="1"/>
            <p:nvPr>
              <p:custDataLst>
                <p:tags r:id="rId3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3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4" name="RemarkBa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RemarkBlo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RemarkTitleText"/>
            <p:cNvSpPr txBox="1"/>
            <p:nvPr>
              <p:custDataLst>
                <p:tags r:id="rId3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3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7" name="RemarkBa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RemarkBlock"/>
            <p:cNvSpPr/>
            <p:nvPr>
              <p:custDataLst>
                <p:tags r:id="rId4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RemarkTitleText"/>
            <p:cNvSpPr txBox="1"/>
            <p:nvPr>
              <p:custDataLst>
                <p:tags r:id="rId4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4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1" name="RemarkBa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RemarkBlock"/>
            <p:cNvSpPr/>
            <p:nvPr>
              <p:custDataLst>
                <p:tags r:id="rId4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RemarkTitleText"/>
            <p:cNvSpPr txBox="1"/>
            <p:nvPr>
              <p:custDataLst>
                <p:tags r:id="rId4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295390" y="1800225"/>
            <a:ext cx="4667250" cy="6086475"/>
          </a:xfrm>
          <a:prstGeom prst="rect">
            <a:avLst/>
          </a:prstGeom>
        </p:spPr>
      </p:pic>
      <p:grpSp>
        <p:nvGrpSpPr>
          <p:cNvPr id="58" name="组合 57"/>
          <p:cNvGrpSpPr/>
          <p:nvPr>
            <p:custDataLst>
              <p:tags r:id="rId4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5" name="RemarkBack"/>
            <p:cNvSpPr/>
            <p:nvPr>
              <p:custDataLst>
                <p:tags r:id="rId4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RemarkBlock"/>
            <p:cNvSpPr/>
            <p:nvPr>
              <p:custDataLst>
                <p:tags r:id="rId5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RemarkTitleText"/>
            <p:cNvSpPr txBox="1"/>
            <p:nvPr>
              <p:custDataLst>
                <p:tags r:id="rId5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2" name="组合 61"/>
          <p:cNvGrpSpPr/>
          <p:nvPr>
            <p:custDataLst>
              <p:tags r:id="rId5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5" name="RemarkBack"/>
            <p:cNvSpPr/>
            <p:nvPr>
              <p:custDataLst>
                <p:tags r:id="rId5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RemarkBlock"/>
            <p:cNvSpPr/>
            <p:nvPr>
              <p:custDataLst>
                <p:tags r:id="rId5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RemarkTitleText"/>
            <p:cNvSpPr txBox="1"/>
            <p:nvPr>
              <p:custDataLst>
                <p:tags r:id="rId5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5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3" name="RemarkBack"/>
            <p:cNvSpPr/>
            <p:nvPr>
              <p:custDataLst>
                <p:tags r:id="rId5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RemarkBlock"/>
            <p:cNvSpPr/>
            <p:nvPr>
              <p:custDataLst>
                <p:tags r:id="rId5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RemarkTitleText"/>
            <p:cNvSpPr txBox="1"/>
            <p:nvPr>
              <p:custDataLst>
                <p:tags r:id="rId5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0" name="组合 69"/>
          <p:cNvGrpSpPr/>
          <p:nvPr>
            <p:custDataLst>
              <p:tags r:id="rId6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7" name="RemarkBack"/>
            <p:cNvSpPr/>
            <p:nvPr>
              <p:custDataLst>
                <p:tags r:id="rId6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RemarkBlock"/>
            <p:cNvSpPr/>
            <p:nvPr>
              <p:custDataLst>
                <p:tags r:id="rId6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RemarkTitleText"/>
            <p:cNvSpPr txBox="1"/>
            <p:nvPr>
              <p:custDataLst>
                <p:tags r:id="rId6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6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6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4" name="组合 73"/>
          <p:cNvGrpSpPr/>
          <p:nvPr>
            <p:custDataLst>
              <p:tags r:id="rId6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1" name="RemarkBack"/>
            <p:cNvSpPr/>
            <p:nvPr>
              <p:custDataLst>
                <p:tags r:id="rId7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RemarkBlock"/>
            <p:cNvSpPr/>
            <p:nvPr>
              <p:custDataLst>
                <p:tags r:id="rId7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RemarkTitleText"/>
            <p:cNvSpPr txBox="1"/>
            <p:nvPr>
              <p:custDataLst>
                <p:tags r:id="rId7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2E26"/>
          <p:cNvPicPr>
            <a:picLocks noChangeAspect="1"/>
          </p:cNvPicPr>
          <p:nvPr>
            <p:custDataLst>
              <p:tags r:id="rId73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7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4669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参见教材图5.15所示的数据通路。画出加法指令“ADD Rd，(mem)”的指令周期流程图，其含义是将Rd中的数据与以(mem)为地址的主存单元的内容相加，结果传送至目的寄存器Rd。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184525"/>
            <a:ext cx="3896995" cy="5304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350000" y="1270000"/>
            <a:ext cx="4612640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解：</a:t>
            </a:r>
            <a:endParaRPr lang="zh-CN" altLang="en-US" sz="20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73742931" name="图片 10737429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225" y="1573530"/>
            <a:ext cx="2743200" cy="6511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2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9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3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7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1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5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9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3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7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1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8" name="组合 57"/>
          <p:cNvGrpSpPr/>
          <p:nvPr>
            <p:custDataLst>
              <p:tags r:id="rId5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5" name="RemarkBa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RemarkBlo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RemarkTitleText"/>
            <p:cNvSpPr txBox="1"/>
            <p:nvPr>
              <p:custDataLst>
                <p:tags r:id="rId5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2" name="组合 61"/>
          <p:cNvGrpSpPr/>
          <p:nvPr>
            <p:custDataLst>
              <p:tags r:id="rId5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9" name="RemarkBack"/>
            <p:cNvSpPr/>
            <p:nvPr>
              <p:custDataLst>
                <p:tags r:id="rId5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RemarkBlock"/>
            <p:cNvSpPr/>
            <p:nvPr>
              <p:custDataLst>
                <p:tags r:id="rId5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RemarkTitleText"/>
            <p:cNvSpPr txBox="1"/>
            <p:nvPr>
              <p:custDataLst>
                <p:tags r:id="rId5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8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62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6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3" name="RemarkBack"/>
            <p:cNvSpPr/>
            <p:nvPr>
              <p:custDataLst>
                <p:tags r:id="rId6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RemarkBlock"/>
            <p:cNvSpPr/>
            <p:nvPr>
              <p:custDataLst>
                <p:tags r:id="rId6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RemarkTitleText"/>
            <p:cNvSpPr txBox="1"/>
            <p:nvPr>
              <p:custDataLst>
                <p:tags r:id="rId6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2E26"/>
          <p:cNvPicPr>
            <a:picLocks noChangeAspect="1"/>
          </p:cNvPicPr>
          <p:nvPr>
            <p:custDataLst>
              <p:tags r:id="rId67"/>
            </p:custDataLst>
          </p:nvPr>
        </p:nvPicPr>
        <p:blipFill>
          <a:blip r:embed="rId6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6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374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56146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 已知某机采用微程序控制方式，其控制存储器容量为512×48位。微指令字长为48位，微程序可在整个控制存储器中实现转移，可控制微程序转移的条件共4个（直接控制），微指令采用水平型格式，如图所示。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(1)微指令格式中的三个字段分别应为多少位？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①  </a:t>
            </a:r>
            <a:r>
              <a:rPr lang="zh-CN" altLang="en-US" sz="2400">
                <a:solidFill>
                  <a:srgbClr val="639EF4"/>
                </a:solidFill>
                <a:latin typeface="Calibri" panose="020F0502020204030204" charset="0"/>
                <a:ea typeface="微软雅黑" panose="020B0503020204020204" charset="-122"/>
              </a:rPr>
              <a:t>[填空1]</a:t>
            </a: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 ② </a:t>
            </a:r>
            <a:r>
              <a:rPr lang="zh-CN" altLang="en-US" sz="2400">
                <a:solidFill>
                  <a:srgbClr val="639EF4"/>
                </a:solidFill>
                <a:latin typeface="Calibri" panose="020F0502020204030204" charset="0"/>
                <a:ea typeface="微软雅黑" panose="020B0503020204020204" charset="-122"/>
              </a:rPr>
              <a:t>[填空2]</a:t>
            </a: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 ③ </a:t>
            </a:r>
            <a:r>
              <a:rPr lang="zh-CN" altLang="en-US" sz="2400">
                <a:solidFill>
                  <a:srgbClr val="639EF4"/>
                </a:solidFill>
                <a:latin typeface="Calibri" panose="020F0502020204030204" charset="0"/>
                <a:ea typeface="微软雅黑" panose="020B0503020204020204" charset="-122"/>
              </a:rPr>
              <a:t>[填空3]</a:t>
            </a: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注：直接填数字。</a:t>
            </a:r>
            <a:endParaRPr lang="zh-CN" altLang="en-US" sz="240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6249670"/>
            <a:ext cx="4903470" cy="883285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22453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解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(1)</a:t>
            </a:r>
            <a:r>
              <a:rPr lang="en-US" altLang="zh-CN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∵ 512=2</a:t>
            </a:r>
            <a:r>
              <a:rPr lang="en-US" altLang="zh-CN" sz="2000" baseline="30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9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，</a:t>
            </a:r>
            <a:r>
              <a:rPr lang="en-US" altLang="zh-CN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∴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Arial" panose="020B0604020202020204" pitchFamily="34" charset="0"/>
              </a:rPr>
              <a:t>直接微地址字段占9位，又因为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判别测试字段占4位，故操作控制字段占35位。</a:t>
            </a:r>
            <a:endParaRPr lang="zh-CN" altLang="en-US" sz="200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5250" y="3075305"/>
            <a:ext cx="4517390" cy="570230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5" name="RemarkBack"/>
            <p:cNvSpPr/>
            <p:nvPr>
              <p:custDataLst>
                <p:tags r:id="rId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3" name="RemarkBa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Blo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2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7" name="RemarkBa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Blo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TitleText"/>
            <p:cNvSpPr txBox="1"/>
            <p:nvPr>
              <p:custDataLst>
                <p:tags r:id="rId2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2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2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2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2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2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2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1" name="RemarkBa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Blo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740B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3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21640" y="730250"/>
            <a:ext cx="4857750" cy="2054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5.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续上页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(2)画出围绕这种微指令格式的微程序控制器逻辑框图。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350000" y="635000"/>
            <a:ext cx="4612640" cy="19380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解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(1)</a:t>
            </a:r>
            <a:r>
              <a:rPr lang="en-US" altLang="zh-CN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∵ 512=2</a:t>
            </a:r>
            <a:r>
              <a:rPr lang="en-US" altLang="zh-CN" sz="2000" baseline="30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9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，</a:t>
            </a:r>
            <a:r>
              <a:rPr lang="en-US" altLang="zh-CN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∴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Arial" panose="020B0604020202020204" pitchFamily="34" charset="0"/>
              </a:rPr>
              <a:t>直接微地址字段占9位，又因为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判别测试字段占4位，故操作控制字段占35位。</a:t>
            </a:r>
            <a:endParaRPr lang="zh-CN" altLang="en-US" sz="200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   （</a:t>
            </a:r>
            <a:r>
              <a:rPr lang="en-US" altLang="zh-CN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2</a:t>
            </a:r>
            <a:r>
              <a:rPr lang="zh-CN" altLang="en-US" sz="2000">
                <a:latin typeface="楷体" panose="02010609060101010101" pitchFamily="1" charset="-122"/>
                <a:ea typeface="楷体" panose="02010609060101010101" pitchFamily="1" charset="-122"/>
                <a:sym typeface="+mn-ea"/>
              </a:rPr>
              <a:t>）逻辑框图如图所示。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73742923" name="图片 10737429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00" y="3048000"/>
            <a:ext cx="4664075" cy="222123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3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4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4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5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2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5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5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5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7" name="RemarkBack"/>
            <p:cNvSpPr/>
            <p:nvPr>
              <p:custDataLst>
                <p:tags r:id="rId5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Block"/>
            <p:cNvSpPr/>
            <p:nvPr>
              <p:custDataLst>
                <p:tags r:id="rId5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TitleText"/>
            <p:cNvSpPr txBox="1"/>
            <p:nvPr>
              <p:custDataLst>
                <p:tags r:id="rId5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2E26"/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6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374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756285"/>
            <a:ext cx="4572000" cy="71824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已知某CPU的微指令字长为32位，其中测试字段长度为5位，微操作控制信号共有70个，构成5个相斥类的微命令组，各组包含微命令的数量分别是：7个，8个，8个，16个，31个，试分析：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（1）给出该微指令各部分位数：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 </a:t>
            </a:r>
            <a:endParaRPr lang="zh-CN" altLang="en-US" sz="240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40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40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① </a:t>
            </a:r>
            <a:r>
              <a:rPr lang="zh-CN" altLang="en-US" sz="2400">
                <a:solidFill>
                  <a:srgbClr val="639EF4"/>
                </a:solidFill>
                <a:latin typeface="Calibri" panose="020F0502020204030204" charset="0"/>
                <a:ea typeface="微软雅黑" panose="020B0503020204020204" charset="-122"/>
              </a:rPr>
              <a:t>[填空1]</a:t>
            </a: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 ② </a:t>
            </a:r>
            <a:r>
              <a:rPr lang="zh-CN" altLang="en-US" sz="2400">
                <a:solidFill>
                  <a:srgbClr val="639EF4"/>
                </a:solidFill>
                <a:latin typeface="Calibri" panose="020F0502020204030204" charset="0"/>
                <a:ea typeface="微软雅黑" panose="020B0503020204020204" charset="-122"/>
              </a:rPr>
              <a:t>[填空2]</a:t>
            </a: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 ③ </a:t>
            </a:r>
            <a:r>
              <a:rPr lang="zh-CN" altLang="en-US" sz="2400">
                <a:solidFill>
                  <a:srgbClr val="639EF4"/>
                </a:solidFill>
                <a:latin typeface="Calibri" panose="020F0502020204030204" charset="0"/>
                <a:ea typeface="微软雅黑" panose="020B0503020204020204" charset="-122"/>
              </a:rPr>
              <a:t>[填空3]</a:t>
            </a: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;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注</a:t>
            </a: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:</a:t>
            </a: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rPr>
              <a:t>直接填数字；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（2）针对给出的微指令格式，控存容量为 </a:t>
            </a:r>
            <a:r>
              <a:rPr lang="zh-CN" altLang="en-US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位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（3）若不限定微指令字长，其直接微地址字段长度与（1）中的相同，每个微命令采用直接表示法，则微指令字长需要 </a:t>
            </a:r>
            <a:r>
              <a:rPr lang="zh-CN" altLang="en-US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位。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3506470"/>
            <a:ext cx="4903470" cy="883285"/>
          </a:xfrm>
          <a:prstGeom prst="rect">
            <a:avLst/>
          </a:prstGeom>
        </p:spPr>
      </p:pic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380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sz="2000">
                <a:ea typeface="宋体" panose="02010600030101010101" pitchFamily="2" charset="-122"/>
                <a:sym typeface="+mn-ea"/>
              </a:rPr>
              <a:t>解：（1） </a:t>
            </a:r>
            <a:r>
              <a:rPr lang="en-US" sz="2000">
                <a:latin typeface="宋体" panose="02010600030101010101" pitchFamily="2" charset="-122"/>
                <a:sym typeface="+mn-ea"/>
              </a:rPr>
              <a:t>  </a:t>
            </a:r>
            <a:r>
              <a:rPr lang="zh-CN" sz="2000">
                <a:ea typeface="宋体" panose="02010600030101010101" pitchFamily="2" charset="-122"/>
                <a:sym typeface="+mn-ea"/>
              </a:rPr>
              <a:t>微命令字段长度为：</a:t>
            </a:r>
            <a:endParaRPr lang="zh-CN" sz="20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>
                <a:latin typeface="Arial" panose="020B0604020202020204" pitchFamily="34" charset="0"/>
                <a:sym typeface="+mn-ea"/>
              </a:rPr>
              <a:t>         3+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en-US" sz="2000">
                <a:latin typeface="Arial" panose="020B0604020202020204" pitchFamily="34" charset="0"/>
                <a:sym typeface="+mn-ea"/>
              </a:rPr>
              <a:t>+4+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r>
              <a:rPr lang="en-US" sz="2000">
                <a:latin typeface="Arial" panose="020B0604020202020204" pitchFamily="34" charset="0"/>
                <a:sym typeface="+mn-ea"/>
              </a:rPr>
              <a:t>+5=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sz="2000">
                <a:latin typeface="Arial" panose="020B0604020202020204" pitchFamily="34" charset="0"/>
                <a:sym typeface="+mn-ea"/>
              </a:rPr>
              <a:t>1</a:t>
            </a:r>
            <a:r>
              <a:rPr lang="zh-CN" sz="2000">
                <a:ea typeface="宋体" panose="02010600030101010101" pitchFamily="2" charset="-122"/>
                <a:sym typeface="+mn-ea"/>
              </a:rPr>
              <a:t>位。</a:t>
            </a:r>
            <a:r>
              <a:rPr lang="en-US" sz="2000">
                <a:latin typeface="Arial" panose="020B0604020202020204" pitchFamily="34" charset="0"/>
                <a:sym typeface="+mn-ea"/>
              </a:rPr>
              <a:t> 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</a:t>
            </a:r>
            <a:r>
              <a:rPr lang="en-US" sz="2000">
                <a:latin typeface="Arial" panose="020B0604020202020204" pitchFamily="34" charset="0"/>
                <a:sym typeface="+mn-ea"/>
              </a:rPr>
              <a:t>   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         </a:t>
            </a:r>
            <a:r>
              <a:rPr 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微</a:t>
            </a:r>
            <a:r>
              <a:rPr lang="zh-CN" sz="2000">
                <a:ea typeface="宋体" panose="02010600030101010101" pitchFamily="2" charset="-122"/>
                <a:sym typeface="+mn-ea"/>
              </a:rPr>
              <a:t>地址字段长度为：</a:t>
            </a:r>
            <a:r>
              <a:rPr lang="en-US" sz="2000">
                <a:latin typeface="Arial" panose="020B0604020202020204" pitchFamily="34" charset="0"/>
                <a:sym typeface="+mn-ea"/>
              </a:rPr>
              <a:t>32-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sz="2000">
                <a:latin typeface="Arial" panose="020B0604020202020204" pitchFamily="34" charset="0"/>
                <a:sym typeface="+mn-ea"/>
              </a:rPr>
              <a:t>1-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r>
              <a:rPr lang="en-US" sz="2000">
                <a:latin typeface="Arial" panose="020B0604020202020204" pitchFamily="34" charset="0"/>
                <a:sym typeface="+mn-ea"/>
              </a:rPr>
              <a:t>=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r>
              <a:rPr lang="zh-CN" sz="2000">
                <a:ea typeface="宋体" panose="02010600030101010101" pitchFamily="2" charset="-122"/>
                <a:sym typeface="+mn-ea"/>
              </a:rPr>
              <a:t>位。</a:t>
            </a:r>
            <a:r>
              <a:rPr lang="en-US" sz="2000">
                <a:latin typeface="Arial" panose="020B0604020202020204" pitchFamily="34" charset="0"/>
                <a:sym typeface="+mn-ea"/>
              </a:rPr>
              <a:t>    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</a:t>
            </a:r>
            <a:r>
              <a:rPr lang="en-US" sz="2000">
                <a:latin typeface="Arial" panose="020B0604020202020204" pitchFamily="34" charset="0"/>
                <a:sym typeface="+mn-ea"/>
              </a:rPr>
              <a:t> 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000">
                <a:latin typeface="Arial" panose="020B0604020202020204" pitchFamily="34" charset="0"/>
                <a:sym typeface="+mn-ea"/>
              </a:rPr>
              <a:t>    </a:t>
            </a:r>
            <a:r>
              <a:rPr lang="en-US" sz="2000">
                <a:latin typeface="宋体" panose="02010600030101010101" pitchFamily="2" charset="-122"/>
                <a:sym typeface="+mn-ea"/>
              </a:rPr>
              <a:t>                     </a:t>
            </a:r>
            <a:endParaRPr lang="en-US" sz="200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>
                <a:latin typeface="宋体" panose="02010600030101010101" pitchFamily="2" charset="-122"/>
                <a:sym typeface="+mn-ea"/>
              </a:rPr>
              <a:t>     </a:t>
            </a:r>
            <a:r>
              <a:rPr lang="zh-CN" sz="2000">
                <a:ea typeface="宋体" panose="02010600030101010101" pitchFamily="2" charset="-122"/>
                <a:sym typeface="+mn-ea"/>
              </a:rPr>
              <a:t>微指令格式如下：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50000" y="4631055"/>
            <a:ext cx="43180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sz="2000" b="0">
                <a:ea typeface="宋体" panose="02010600030101010101" pitchFamily="2" charset="-122"/>
              </a:rPr>
              <a:t>（</a:t>
            </a:r>
            <a:r>
              <a:rPr lang="en-US" sz="2000" b="0">
                <a:latin typeface="宋体" panose="02010600030101010101" pitchFamily="2" charset="-122"/>
              </a:rPr>
              <a:t>2</a:t>
            </a:r>
            <a:r>
              <a:rPr lang="zh-CN" sz="2000" b="0">
                <a:ea typeface="宋体" panose="02010600030101010101" pitchFamily="2" charset="-122"/>
              </a:rPr>
              <a:t>）控存容量为</a:t>
            </a:r>
            <a:r>
              <a:rPr lang="en-US" sz="2000" b="0">
                <a:latin typeface="Arial" panose="020B0604020202020204" pitchFamily="34" charset="0"/>
              </a:rPr>
              <a:t> 32✕2</a:t>
            </a:r>
            <a:r>
              <a:rPr lang="en-US" sz="2000" b="0" baseline="30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b="0">
                <a:latin typeface="Arial" panose="020B0604020202020204" pitchFamily="34" charset="0"/>
              </a:rPr>
              <a:t>=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0" baseline="300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zh-CN" sz="2000" b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zh-CN" sz="2000" b="0">
                <a:ea typeface="宋体" panose="02010600030101010101" pitchFamily="2" charset="-122"/>
              </a:rPr>
              <a:t>。</a:t>
            </a:r>
            <a:endParaRPr lang="zh-CN" sz="2000" b="0"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sz="2000" b="0">
                <a:ea typeface="宋体" panose="02010600030101010101" pitchFamily="2" charset="-122"/>
              </a:rPr>
              <a:t>（或</a:t>
            </a:r>
            <a:r>
              <a:rPr lang="en-US" altLang="zh-CN" sz="2000" b="0">
                <a:ea typeface="宋体" panose="02010600030101010101" pitchFamily="2" charset="-122"/>
              </a:rPr>
              <a:t>2Kb</a:t>
            </a:r>
            <a:r>
              <a:rPr lang="zh-CN" altLang="en-US" sz="2000" b="0">
                <a:ea typeface="宋体" panose="02010600030101010101" pitchFamily="2" charset="-122"/>
              </a:rPr>
              <a:t>，或</a:t>
            </a:r>
            <a:r>
              <a:rPr lang="en-US" sz="2000" b="0">
                <a:ea typeface="宋体" panose="02010600030101010101" pitchFamily="2" charset="-122"/>
              </a:rPr>
              <a:t>2048</a:t>
            </a:r>
            <a:r>
              <a:rPr lang="zh-CN" altLang="en-US" sz="2000" b="0">
                <a:ea typeface="宋体" panose="02010600030101010101" pitchFamily="2" charset="-122"/>
              </a:rPr>
              <a:t>位</a:t>
            </a:r>
            <a:r>
              <a:rPr lang="zh-CN" altLang="en-US" sz="2000" b="0">
                <a:ea typeface="宋体" panose="02010600030101010101" pitchFamily="2" charset="-122"/>
              </a:rPr>
              <a:t>）</a:t>
            </a:r>
            <a:r>
              <a:rPr lang="zh-CN" sz="2000" b="0">
                <a:ea typeface="宋体" panose="02010600030101010101" pitchFamily="2" charset="-122"/>
              </a:rPr>
              <a:t>                      </a:t>
            </a:r>
            <a:endParaRPr lang="en-US" sz="2000" b="0">
              <a:latin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sz="2000" b="0">
                <a:ea typeface="宋体" panose="02010600030101010101" pitchFamily="2" charset="-122"/>
              </a:rPr>
              <a:t>（</a:t>
            </a:r>
            <a:r>
              <a:rPr lang="en-US" sz="2000" b="0">
                <a:latin typeface="宋体" panose="02010600030101010101" pitchFamily="2" charset="-122"/>
              </a:rPr>
              <a:t>3</a:t>
            </a:r>
            <a:r>
              <a:rPr lang="zh-CN" sz="2000" b="0">
                <a:ea typeface="宋体" panose="02010600030101010101" pitchFamily="2" charset="-122"/>
              </a:rPr>
              <a:t>）微指令字长为：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b="0">
                <a:latin typeface="Arial" panose="020B0604020202020204" pitchFamily="34" charset="0"/>
              </a:rPr>
              <a:t>0+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b="0">
                <a:latin typeface="Arial" panose="020B0604020202020204" pitchFamily="34" charset="0"/>
              </a:rPr>
              <a:t>+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b="0">
                <a:latin typeface="Arial" panose="020B0604020202020204" pitchFamily="34" charset="0"/>
              </a:rPr>
              <a:t>=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  <a:r>
              <a:rPr lang="zh-CN" sz="2000" b="0">
                <a:ea typeface="宋体" panose="02010600030101010101" pitchFamily="2" charset="-122"/>
              </a:rPr>
              <a:t>位</a:t>
            </a:r>
            <a:r>
              <a:rPr lang="en-US" sz="2000" b="0">
                <a:latin typeface="宋体" panose="02010600030101010101" pitchFamily="2" charset="-122"/>
              </a:rPr>
              <a:t>     </a:t>
            </a:r>
            <a:endParaRPr lang="zh-CN" altLang="en-US" sz="20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00" y="3416935"/>
            <a:ext cx="4593590" cy="552450"/>
          </a:xfrm>
          <a:prstGeom prst="rect">
            <a:avLst/>
          </a:prstGeom>
        </p:spPr>
      </p:pic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5" name="RemarkBa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2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8" name="RemarkBa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2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2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2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2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2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2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2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2" name="RemarkBa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Blo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740B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3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PROBLEMREMARKTITLE" val="ProblemRemarkBoardTitle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PROBLEMREMARKTITLE" val="ProblemRemarkBoardTitle"/>
</p:tagLst>
</file>

<file path=ppt/tags/tag103.xml><?xml version="1.0" encoding="utf-8"?>
<p:tagLst xmlns:p="http://schemas.openxmlformats.org/presentationml/2006/main">
  <p:tag name="PROBLEMREMARKTITLE" val="ProblemRemarkBoardTitle"/>
</p:tagLst>
</file>

<file path=ppt/tags/tag104.xml><?xml version="1.0" encoding="utf-8"?>
<p:tagLst xmlns:p="http://schemas.openxmlformats.org/presentationml/2006/main">
  <p:tag name="PROBLEMREMARKTITLE" val="ProblemRemarkBoardTitle"/>
</p:tagLst>
</file>

<file path=ppt/tags/tag105.xml><?xml version="1.0" encoding="utf-8"?>
<p:tagLst xmlns:p="http://schemas.openxmlformats.org/presentationml/2006/main">
  <p:tag name="PROBLEMREMARKTITLE" val="ProblemRemarkBoardTitle"/>
</p:tagLst>
</file>

<file path=ppt/tags/tag106.xml><?xml version="1.0" encoding="utf-8"?>
<p:tagLst xmlns:p="http://schemas.openxmlformats.org/presentationml/2006/main">
  <p:tag name="PROBLEMREMARKTITLE" val="ProblemRemarkBoardTitle"/>
</p:tagLst>
</file>

<file path=ppt/tags/tag107.xml><?xml version="1.0" encoding="utf-8"?>
<p:tagLst xmlns:p="http://schemas.openxmlformats.org/presentationml/2006/main">
  <p:tag name="PROBLEMREMARKTITLE" val="ProblemRemarkBoardTitle"/>
</p:tagLst>
</file>

<file path=ppt/tags/tag108.xml><?xml version="1.0" encoding="utf-8"?>
<p:tagLst xmlns:p="http://schemas.openxmlformats.org/presentationml/2006/main">
  <p:tag name="PROBLEMREMARKTITLE" val="ProblemRemarkBoardTitle"/>
</p:tagLst>
</file>

<file path=ppt/tags/tag109.xml><?xml version="1.0" encoding="utf-8"?>
<p:tagLst xmlns:p="http://schemas.openxmlformats.org/presentationml/2006/main">
  <p:tag name="PROBLEMREMARKTITLE" val="ProblemRemarkBoardTitle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10.xml><?xml version="1.0" encoding="utf-8"?>
<p:tagLst xmlns:p="http://schemas.openxmlformats.org/presentationml/2006/main">
  <p:tag name="PROBLEMREMARKTITLE" val="ProblemRemarkBoardTitle"/>
</p:tagLst>
</file>

<file path=ppt/tags/tag111.xml><?xml version="1.0" encoding="utf-8"?>
<p:tagLst xmlns:p="http://schemas.openxmlformats.org/presentationml/2006/main">
  <p:tag name="PROBLEMREMARKTITLE" val="ProblemRemarkBoardTitle"/>
</p:tagLst>
</file>

<file path=ppt/tags/tag112.xml><?xml version="1.0" encoding="utf-8"?>
<p:tagLst xmlns:p="http://schemas.openxmlformats.org/presentationml/2006/main">
  <p:tag name="PROBLEMREMARKTITLE" val="ProblemRemarkBoardTitle"/>
</p:tagLst>
</file>

<file path=ppt/tags/tag113.xml><?xml version="1.0" encoding="utf-8"?>
<p:tagLst xmlns:p="http://schemas.openxmlformats.org/presentationml/2006/main">
  <p:tag name="PROBLEMREMARKTITLE" val="ProblemRemarkBoardTitle"/>
</p:tagLst>
</file>

<file path=ppt/tags/tag114.xml><?xml version="1.0" encoding="utf-8"?>
<p:tagLst xmlns:p="http://schemas.openxmlformats.org/presentationml/2006/main">
  <p:tag name="PROBLEMREMARKTITLE" val="ProblemRemarkBoardTitle"/>
</p:tagLst>
</file>

<file path=ppt/tags/tag115.xml><?xml version="1.0" encoding="utf-8"?>
<p:tagLst xmlns:p="http://schemas.openxmlformats.org/presentationml/2006/main">
  <p:tag name="PROBLEMREMARKTITLE" val="ProblemRemarkBoardTitle"/>
</p:tagLst>
</file>

<file path=ppt/tags/tag116.xml><?xml version="1.0" encoding="utf-8"?>
<p:tagLst xmlns:p="http://schemas.openxmlformats.org/presentationml/2006/main">
  <p:tag name="PROBLEMREMARKTITLE" val="ProblemRemarkBoardTitle"/>
</p:tagLst>
</file>

<file path=ppt/tags/tag117.xml><?xml version="1.0" encoding="utf-8"?>
<p:tagLst xmlns:p="http://schemas.openxmlformats.org/presentationml/2006/main">
  <p:tag name="PROBLEMREMARKTITLE" val="ProblemRemarkBoardTitle"/>
</p:tagLst>
</file>

<file path=ppt/tags/tag118.xml><?xml version="1.0" encoding="utf-8"?>
<p:tagLst xmlns:p="http://schemas.openxmlformats.org/presentationml/2006/main">
  <p:tag name="PROBLEMREMARKTITLE" val="ProblemRemarkBoardTitle"/>
</p:tagLst>
</file>

<file path=ppt/tags/tag119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20.xml><?xml version="1.0" encoding="utf-8"?>
<p:tagLst xmlns:p="http://schemas.openxmlformats.org/presentationml/2006/main">
  <p:tag name="PROBLEMREMARKTITLE" val="ProblemRemarkBoardTitle"/>
</p:tagLst>
</file>

<file path=ppt/tags/tag121.xml><?xml version="1.0" encoding="utf-8"?>
<p:tagLst xmlns:p="http://schemas.openxmlformats.org/presentationml/2006/main">
  <p:tag name="PROBLEMREMARKTITLE" val="ProblemRemarkBoardTitle"/>
</p:tagLst>
</file>

<file path=ppt/tags/tag122.xml><?xml version="1.0" encoding="utf-8"?>
<p:tagLst xmlns:p="http://schemas.openxmlformats.org/presentationml/2006/main">
  <p:tag name="PROBLEMREMARKTITLE" val="ProblemRemarkBoardTitle"/>
</p:tagLst>
</file>

<file path=ppt/tags/tag123.xml><?xml version="1.0" encoding="utf-8"?>
<p:tagLst xmlns:p="http://schemas.openxmlformats.org/presentationml/2006/main">
  <p:tag name="PROBLEMREMARKTITLE" val="ProblemRemarkBoardTitle"/>
</p:tagLst>
</file>

<file path=ppt/tags/tag124.xml><?xml version="1.0" encoding="utf-8"?>
<p:tagLst xmlns:p="http://schemas.openxmlformats.org/presentationml/2006/main">
  <p:tag name="PROBLEMREMARKTITLE" val="ProblemRemarkBoardTitle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30.xml><?xml version="1.0" encoding="utf-8"?>
<p:tagLst xmlns:p="http://schemas.openxmlformats.org/presentationml/2006/main">
  <p:tag name="PROBLEMREMARKTITLE" val="ProblemRemarkBoardTitle"/>
</p:tagLst>
</file>

<file path=ppt/tags/tag131.xml><?xml version="1.0" encoding="utf-8"?>
<p:tagLst xmlns:p="http://schemas.openxmlformats.org/presentationml/2006/main">
  <p:tag name="PROBLEMREMARKTITLE" val="ProblemRemarkBoardTitle"/>
</p:tagLst>
</file>

<file path=ppt/tags/tag132.xml><?xml version="1.0" encoding="utf-8"?>
<p:tagLst xmlns:p="http://schemas.openxmlformats.org/presentationml/2006/main">
  <p:tag name="PROBLEMREMARKTITLE" val="ProblemRemarkBoardTitle"/>
</p:tagLst>
</file>

<file path=ppt/tags/tag133.xml><?xml version="1.0" encoding="utf-8"?>
<p:tagLst xmlns:p="http://schemas.openxmlformats.org/presentationml/2006/main">
  <p:tag name="PROBLEMREMARKTITLE" val="ProblemRemarkBoardTitle"/>
</p:tagLst>
</file>

<file path=ppt/tags/tag134.xml><?xml version="1.0" encoding="utf-8"?>
<p:tagLst xmlns:p="http://schemas.openxmlformats.org/presentationml/2006/main">
  <p:tag name="PROBLEMREMARKTITLE" val="ProblemRemarkBoardTitle"/>
</p:tagLst>
</file>

<file path=ppt/tags/tag135.xml><?xml version="1.0" encoding="utf-8"?>
<p:tagLst xmlns:p="http://schemas.openxmlformats.org/presentationml/2006/main">
  <p:tag name="PROBLEMREMARKTITLE" val="ProblemRemarkBoardTitle"/>
</p:tagLst>
</file>

<file path=ppt/tags/tag136.xml><?xml version="1.0" encoding="utf-8"?>
<p:tagLst xmlns:p="http://schemas.openxmlformats.org/presentationml/2006/main">
  <p:tag name="PROBLEMREMARKTITLE" val="ProblemRemarkBoardTitle"/>
</p:tagLst>
</file>

<file path=ppt/tags/tag137.xml><?xml version="1.0" encoding="utf-8"?>
<p:tagLst xmlns:p="http://schemas.openxmlformats.org/presentationml/2006/main">
  <p:tag name="PROBLEMREMARKTITLE" val="ProblemRemarkBoardTitle"/>
</p:tagLst>
</file>

<file path=ppt/tags/tag138.xml><?xml version="1.0" encoding="utf-8"?>
<p:tagLst xmlns:p="http://schemas.openxmlformats.org/presentationml/2006/main">
  <p:tag name="PROBLEMREMARKTITLE" val="ProblemRemarkBoardTitle"/>
</p:tagLst>
</file>

<file path=ppt/tags/tag139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40.xml><?xml version="1.0" encoding="utf-8"?>
<p:tagLst xmlns:p="http://schemas.openxmlformats.org/presentationml/2006/main">
  <p:tag name="PROBLEMREMARKTITLE" val="ProblemRemarkBoardTitle"/>
</p:tagLst>
</file>

<file path=ppt/tags/tag141.xml><?xml version="1.0" encoding="utf-8"?>
<p:tagLst xmlns:p="http://schemas.openxmlformats.org/presentationml/2006/main">
  <p:tag name="PROBLEMREMARKTITLE" val="ProblemRemarkBoardTitle"/>
</p:tagLst>
</file>

<file path=ppt/tags/tag142.xml><?xml version="1.0" encoding="utf-8"?>
<p:tagLst xmlns:p="http://schemas.openxmlformats.org/presentationml/2006/main">
  <p:tag name="PROBLEMREMARKTITLE" val="ProblemRemarkBoardTitle"/>
</p:tagLst>
</file>

<file path=ppt/tags/tag143.xml><?xml version="1.0" encoding="utf-8"?>
<p:tagLst xmlns:p="http://schemas.openxmlformats.org/presentationml/2006/main">
  <p:tag name="PROBLEMREMARKTITLE" val="ProblemRemarkBoardTitle"/>
</p:tagLst>
</file>

<file path=ppt/tags/tag144.xml><?xml version="1.0" encoding="utf-8"?>
<p:tagLst xmlns:p="http://schemas.openxmlformats.org/presentationml/2006/main">
  <p:tag name="PROBLEMREMARKTITLE" val="ProblemRemarkBoardTitle"/>
</p:tagLst>
</file>

<file path=ppt/tags/tag145.xml><?xml version="1.0" encoding="utf-8"?>
<p:tagLst xmlns:p="http://schemas.openxmlformats.org/presentationml/2006/main">
  <p:tag name="PROBLEMREMARKTITLE" val="ProblemRemarkBoardTitle"/>
</p:tagLst>
</file>

<file path=ppt/tags/tag146.xml><?xml version="1.0" encoding="utf-8"?>
<p:tagLst xmlns:p="http://schemas.openxmlformats.org/presentationml/2006/main">
  <p:tag name="PROBLEMREMARKTITLE" val="ProblemRemarkBoardTitle"/>
</p:tagLst>
</file>

<file path=ppt/tags/tag147.xml><?xml version="1.0" encoding="utf-8"?>
<p:tagLst xmlns:p="http://schemas.openxmlformats.org/presentationml/2006/main">
  <p:tag name="PROBLEMREMARKTITLE" val="ProblemRemarkBoardTitle"/>
</p:tagLst>
</file>

<file path=ppt/tags/tag148.xml><?xml version="1.0" encoding="utf-8"?>
<p:tagLst xmlns:p="http://schemas.openxmlformats.org/presentationml/2006/main">
  <p:tag name="PROBLEMREMARKTITLE" val="ProblemRemarkBoardTitle"/>
</p:tagLst>
</file>

<file path=ppt/tags/tag149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50.xml><?xml version="1.0" encoding="utf-8"?>
<p:tagLst xmlns:p="http://schemas.openxmlformats.org/presentationml/2006/main">
  <p:tag name="PROBLEMREMARKTITLE" val="ProblemRemarkBoardTitle"/>
</p:tagLst>
</file>

<file path=ppt/tags/tag151.xml><?xml version="1.0" encoding="utf-8"?>
<p:tagLst xmlns:p="http://schemas.openxmlformats.org/presentationml/2006/main">
  <p:tag name="PROBLEMREMARKTITLE" val="ProblemRemarkBoardTitle"/>
</p:tagLst>
</file>

<file path=ppt/tags/tag152.xml><?xml version="1.0" encoding="utf-8"?>
<p:tagLst xmlns:p="http://schemas.openxmlformats.org/presentationml/2006/main">
  <p:tag name="RAINPROBLEMTYPE" val="ProblemTypeMarker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TYPE" val="ProblemTypeMarker"/>
</p:tagLst>
</file>

<file path=ppt/tags/tag155.xml><?xml version="1.0" encoding="utf-8"?>
<p:tagLst xmlns:p="http://schemas.openxmlformats.org/presentationml/2006/main">
  <p:tag name="RAINPROBLEMTYPE" val="ProblemTypeMarker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PROBLEMREMARKTITLE" val="ProblemRemarkBoardTitle"/>
</p:tagLst>
</file>

<file path=ppt/tags/tag158.xml><?xml version="1.0" encoding="utf-8"?>
<p:tagLst xmlns:p="http://schemas.openxmlformats.org/presentationml/2006/main">
  <p:tag name="PROBLEMREMARKTITLE" val="ProblemRemarkBoardTitle"/>
</p:tagLst>
</file>

<file path=ppt/tags/tag159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60.xml><?xml version="1.0" encoding="utf-8"?>
<p:tagLst xmlns:p="http://schemas.openxmlformats.org/presentationml/2006/main">
  <p:tag name="PROBLEMREMARKTITLE" val="ProblemRemarkBoardTitle"/>
</p:tagLst>
</file>

<file path=ppt/tags/tag161.xml><?xml version="1.0" encoding="utf-8"?>
<p:tagLst xmlns:p="http://schemas.openxmlformats.org/presentationml/2006/main">
  <p:tag name="RAINPROBLEM" val="ProblemSetting"/>
  <p:tag name="RAINPROBLEMTYPE" val="ShortAnswer"/>
</p:tagLst>
</file>

<file path=ppt/tags/tag162.xml><?xml version="1.0" encoding="utf-8"?>
<p:tagLst xmlns:p="http://schemas.openxmlformats.org/presentationml/2006/main">
  <p:tag name="RAINPROBLEM" val="ShortAnswer"/>
  <p:tag name="PROBLEMSCORE" val="20.0"/>
  <p:tag name="PROBLEMVOICEALLOWED" val="False"/>
  <p:tag name="PROBLEMHASREMARK" val="True"/>
  <p:tag name="PROBLEMREMARK" val="解：这是RS型指令，其中S型的寻址方式为：直接寻址。"/>
</p:tagLst>
</file>

<file path=ppt/tags/tag163.xml><?xml version="1.0" encoding="utf-8"?>
<p:tagLst xmlns:p="http://schemas.openxmlformats.org/presentationml/2006/main">
  <p:tag name="RAINPROBLEM" val="ProblemBody"/>
</p:tagLst>
</file>

<file path=ppt/tags/tag164.xml><?xml version="1.0" encoding="utf-8"?>
<p:tagLst xmlns:p="http://schemas.openxmlformats.org/presentationml/2006/main">
  <p:tag name="RAINPROBLEM" val="ProblemRemarkBoard"/>
</p:tagLst>
</file>

<file path=ppt/tags/tag165.xml><?xml version="1.0" encoding="utf-8"?>
<p:tagLst xmlns:p="http://schemas.openxmlformats.org/presentationml/2006/main">
  <p:tag name="RAINPROBLEM" val="ProblemRemark"/>
</p:tagLst>
</file>

<file path=ppt/tags/tag166.xml><?xml version="1.0" encoding="utf-8"?>
<p:tagLst xmlns:p="http://schemas.openxmlformats.org/presentationml/2006/main">
  <p:tag name="PROBLEMREMARKTITLE" val="ProblemRemarkBoardTitle"/>
</p:tagLst>
</file>

<file path=ppt/tags/tag167.xml><?xml version="1.0" encoding="utf-8"?>
<p:tagLst xmlns:p="http://schemas.openxmlformats.org/presentationml/2006/main">
  <p:tag name="PROBLEMREMARKTITLE" val="ProblemRemarkBoardTitle"/>
</p:tagLst>
</file>

<file path=ppt/tags/tag168.xml><?xml version="1.0" encoding="utf-8"?>
<p:tagLst xmlns:p="http://schemas.openxmlformats.org/presentationml/2006/main">
  <p:tag name="PROBLEMREMARKTITLE" val="ProblemRemarkBoardTitle"/>
</p:tagLst>
</file>

<file path=ppt/tags/tag169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70.xml><?xml version="1.0" encoding="utf-8"?>
<p:tagLst xmlns:p="http://schemas.openxmlformats.org/presentationml/2006/main">
  <p:tag name="PROBLEMREMARKTITLE" val="ProblemRemarkBoardTitle"/>
</p:tagLst>
</file>

<file path=ppt/tags/tag171.xml><?xml version="1.0" encoding="utf-8"?>
<p:tagLst xmlns:p="http://schemas.openxmlformats.org/presentationml/2006/main">
  <p:tag name="PROBLEMREMARKTITLE" val="ProblemRemarkBoardTitle"/>
</p:tagLst>
</file>

<file path=ppt/tags/tag172.xml><?xml version="1.0" encoding="utf-8"?>
<p:tagLst xmlns:p="http://schemas.openxmlformats.org/presentationml/2006/main">
  <p:tag name="PROBLEMREMARKTITLE" val="ProblemRemarkBoardTitle"/>
</p:tagLst>
</file>

<file path=ppt/tags/tag173.xml><?xml version="1.0" encoding="utf-8"?>
<p:tagLst xmlns:p="http://schemas.openxmlformats.org/presentationml/2006/main">
  <p:tag name="PROBLEMREMARKTITLE" val="ProblemRemarkBoardTitle"/>
</p:tagLst>
</file>

<file path=ppt/tags/tag174.xml><?xml version="1.0" encoding="utf-8"?>
<p:tagLst xmlns:p="http://schemas.openxmlformats.org/presentationml/2006/main">
  <p:tag name="PROBLEMREMARKTITLE" val="ProblemRemarkBoardTitle"/>
</p:tagLst>
</file>

<file path=ppt/tags/tag175.xml><?xml version="1.0" encoding="utf-8"?>
<p:tagLst xmlns:p="http://schemas.openxmlformats.org/presentationml/2006/main">
  <p:tag name="PROBLEMREMARKTITLE" val="ProblemRemarkBoardTitle"/>
</p:tagLst>
</file>

<file path=ppt/tags/tag176.xml><?xml version="1.0" encoding="utf-8"?>
<p:tagLst xmlns:p="http://schemas.openxmlformats.org/presentationml/2006/main">
  <p:tag name="PROBLEMREMARKTITLE" val="ProblemRemarkBoardTitle"/>
</p:tagLst>
</file>

<file path=ppt/tags/tag177.xml><?xml version="1.0" encoding="utf-8"?>
<p:tagLst xmlns:p="http://schemas.openxmlformats.org/presentationml/2006/main">
  <p:tag name="PROBLEMREMARKTITLE" val="ProblemRemarkBoardTitle"/>
</p:tagLst>
</file>

<file path=ppt/tags/tag178.xml><?xml version="1.0" encoding="utf-8"?>
<p:tagLst xmlns:p="http://schemas.openxmlformats.org/presentationml/2006/main">
  <p:tag name="PROBLEMREMARKTITLE" val="ProblemRemarkBoardTitle"/>
</p:tagLst>
</file>

<file path=ppt/tags/tag179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80.xml><?xml version="1.0" encoding="utf-8"?>
<p:tagLst xmlns:p="http://schemas.openxmlformats.org/presentationml/2006/main">
  <p:tag name="PROBLEMREMARKTITLE" val="ProblemRemarkBoardTitle"/>
</p:tagLst>
</file>

<file path=ppt/tags/tag181.xml><?xml version="1.0" encoding="utf-8"?>
<p:tagLst xmlns:p="http://schemas.openxmlformats.org/presentationml/2006/main">
  <p:tag name="PROBLEMREMARKTITLE" val="ProblemRemarkBoardTitle"/>
</p:tagLst>
</file>

<file path=ppt/tags/tag182.xml><?xml version="1.0" encoding="utf-8"?>
<p:tagLst xmlns:p="http://schemas.openxmlformats.org/presentationml/2006/main">
  <p:tag name="PROBLEMREMARKTITLE" val="ProblemRemarkBoardTitle"/>
</p:tagLst>
</file>

<file path=ppt/tags/tag183.xml><?xml version="1.0" encoding="utf-8"?>
<p:tagLst xmlns:p="http://schemas.openxmlformats.org/presentationml/2006/main">
  <p:tag name="PROBLEMREMARKTITLE" val="ProblemRemarkBoardTitle"/>
</p:tagLst>
</file>

<file path=ppt/tags/tag184.xml><?xml version="1.0" encoding="utf-8"?>
<p:tagLst xmlns:p="http://schemas.openxmlformats.org/presentationml/2006/main">
  <p:tag name="PROBLEMREMARKTITLE" val="ProblemRemarkBoardTitle"/>
</p:tagLst>
</file>

<file path=ppt/tags/tag185.xml><?xml version="1.0" encoding="utf-8"?>
<p:tagLst xmlns:p="http://schemas.openxmlformats.org/presentationml/2006/main">
  <p:tag name="PROBLEMREMARKTITLE" val="ProblemRemarkBoardTitle"/>
</p:tagLst>
</file>

<file path=ppt/tags/tag186.xml><?xml version="1.0" encoding="utf-8"?>
<p:tagLst xmlns:p="http://schemas.openxmlformats.org/presentationml/2006/main">
  <p:tag name="PROBLEMREMARKTITLE" val="ProblemRemarkBoardTitle"/>
</p:tagLst>
</file>

<file path=ppt/tags/tag187.xml><?xml version="1.0" encoding="utf-8"?>
<p:tagLst xmlns:p="http://schemas.openxmlformats.org/presentationml/2006/main">
  <p:tag name="PROBLEMREMARKTITLE" val="ProblemRemarkBoardTitle"/>
</p:tagLst>
</file>

<file path=ppt/tags/tag188.xml><?xml version="1.0" encoding="utf-8"?>
<p:tagLst xmlns:p="http://schemas.openxmlformats.org/presentationml/2006/main">
  <p:tag name="PROBLEMREMARKTITLE" val="ProblemRemarkBoardTitle"/>
</p:tagLst>
</file>

<file path=ppt/tags/tag189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190.xml><?xml version="1.0" encoding="utf-8"?>
<p:tagLst xmlns:p="http://schemas.openxmlformats.org/presentationml/2006/main">
  <p:tag name="PROBLEMREMARKTITLE" val="ProblemRemarkBoardTitle"/>
</p:tagLst>
</file>

<file path=ppt/tags/tag191.xml><?xml version="1.0" encoding="utf-8"?>
<p:tagLst xmlns:p="http://schemas.openxmlformats.org/presentationml/2006/main">
  <p:tag name="PROBLEMREMARKTITLE" val="ProblemRemarkBoardTitle"/>
</p:tagLst>
</file>

<file path=ppt/tags/tag192.xml><?xml version="1.0" encoding="utf-8"?>
<p:tagLst xmlns:p="http://schemas.openxmlformats.org/presentationml/2006/main">
  <p:tag name="PROBLEMREMARKTITLE" val="ProblemRemarkBoardTitle"/>
</p:tagLst>
</file>

<file path=ppt/tags/tag193.xml><?xml version="1.0" encoding="utf-8"?>
<p:tagLst xmlns:p="http://schemas.openxmlformats.org/presentationml/2006/main">
  <p:tag name="PROBLEMREMARKTITLE" val="ProblemRemarkBoardTitle"/>
</p:tagLst>
</file>

<file path=ppt/tags/tag194.xml><?xml version="1.0" encoding="utf-8"?>
<p:tagLst xmlns:p="http://schemas.openxmlformats.org/presentationml/2006/main">
  <p:tag name="PROBLEMREMARKTITLE" val="ProblemRemarkBoardTitle"/>
</p:tagLst>
</file>

<file path=ppt/tags/tag195.xml><?xml version="1.0" encoding="utf-8"?>
<p:tagLst xmlns:p="http://schemas.openxmlformats.org/presentationml/2006/main">
  <p:tag name="PROBLEMREMARKTITLE" val="ProblemRemarkBoardTitle"/>
</p:tagLst>
</file>

<file path=ppt/tags/tag196.xml><?xml version="1.0" encoding="utf-8"?>
<p:tagLst xmlns:p="http://schemas.openxmlformats.org/presentationml/2006/main">
  <p:tag name="PROBLEMREMARKTITLE" val="ProblemRemarkBoardTitle"/>
</p:tagLst>
</file>

<file path=ppt/tags/tag197.xml><?xml version="1.0" encoding="utf-8"?>
<p:tagLst xmlns:p="http://schemas.openxmlformats.org/presentationml/2006/main">
  <p:tag name="PROBLEMREMARKTITLE" val="ProblemRemarkBoardTitle"/>
</p:tagLst>
</file>

<file path=ppt/tags/tag198.xml><?xml version="1.0" encoding="utf-8"?>
<p:tagLst xmlns:p="http://schemas.openxmlformats.org/presentationml/2006/main">
  <p:tag name="PROBLEMREMARKTITLE" val="ProblemRemarkBoardTitle"/>
</p:tagLst>
</file>

<file path=ppt/tags/tag19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00.xml><?xml version="1.0" encoding="utf-8"?>
<p:tagLst xmlns:p="http://schemas.openxmlformats.org/presentationml/2006/main">
  <p:tag name="PROBLEMREMARKTITLE" val="ProblemRemarkBoardTitle"/>
</p:tagLst>
</file>

<file path=ppt/tags/tag201.xml><?xml version="1.0" encoding="utf-8"?>
<p:tagLst xmlns:p="http://schemas.openxmlformats.org/presentationml/2006/main">
  <p:tag name="PROBLEMREMARKTITLE" val="ProblemRemarkBoardTitle"/>
</p:tagLst>
</file>

<file path=ppt/tags/tag202.xml><?xml version="1.0" encoding="utf-8"?>
<p:tagLst xmlns:p="http://schemas.openxmlformats.org/presentationml/2006/main">
  <p:tag name="PROBLEMREMARKTITLE" val="ProblemRemarkBoardTitle"/>
</p:tagLst>
</file>

<file path=ppt/tags/tag203.xml><?xml version="1.0" encoding="utf-8"?>
<p:tagLst xmlns:p="http://schemas.openxmlformats.org/presentationml/2006/main">
  <p:tag name="PROBLEMREMARKTITLE" val="ProblemRemarkBoardTitle"/>
</p:tagLst>
</file>

<file path=ppt/tags/tag204.xml><?xml version="1.0" encoding="utf-8"?>
<p:tagLst xmlns:p="http://schemas.openxmlformats.org/presentationml/2006/main">
  <p:tag name="PROBLEMREMARKTITLE" val="ProblemRemarkBoardTitle"/>
</p:tagLst>
</file>

<file path=ppt/tags/tag205.xml><?xml version="1.0" encoding="utf-8"?>
<p:tagLst xmlns:p="http://schemas.openxmlformats.org/presentationml/2006/main">
  <p:tag name="PROBLEMREMARKTITLE" val="ProblemRemarkBoardTitle"/>
</p:tagLst>
</file>

<file path=ppt/tags/tag206.xml><?xml version="1.0" encoding="utf-8"?>
<p:tagLst xmlns:p="http://schemas.openxmlformats.org/presentationml/2006/main">
  <p:tag name="PROBLEMREMARKTITLE" val="ProblemRemarkBoardTitle"/>
</p:tagLst>
</file>

<file path=ppt/tags/tag207.xml><?xml version="1.0" encoding="utf-8"?>
<p:tagLst xmlns:p="http://schemas.openxmlformats.org/presentationml/2006/main">
  <p:tag name="PROBLEMREMARKTITLE" val="ProblemRemarkBoardTitle"/>
</p:tagLst>
</file>

<file path=ppt/tags/tag208.xml><?xml version="1.0" encoding="utf-8"?>
<p:tagLst xmlns:p="http://schemas.openxmlformats.org/presentationml/2006/main">
  <p:tag name="PROBLEMREMARKTITLE" val="ProblemRemarkBoardTitle"/>
</p:tagLst>
</file>

<file path=ppt/tags/tag209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10.xml><?xml version="1.0" encoding="utf-8"?>
<p:tagLst xmlns:p="http://schemas.openxmlformats.org/presentationml/2006/main">
  <p:tag name="PROBLEMREMARKTITLE" val="ProblemRemarkBoardTitle"/>
</p:tagLst>
</file>

<file path=ppt/tags/tag211.xml><?xml version="1.0" encoding="utf-8"?>
<p:tagLst xmlns:p="http://schemas.openxmlformats.org/presentationml/2006/main">
  <p:tag name="PROBLEMREMARKTITLE" val="ProblemRemarkBoardTitle"/>
</p:tagLst>
</file>

<file path=ppt/tags/tag212.xml><?xml version="1.0" encoding="utf-8"?>
<p:tagLst xmlns:p="http://schemas.openxmlformats.org/presentationml/2006/main">
  <p:tag name="PROBLEMREMARKTITLE" val="ProblemRemarkBoardTitle"/>
</p:tagLst>
</file>

<file path=ppt/tags/tag213.xml><?xml version="1.0" encoding="utf-8"?>
<p:tagLst xmlns:p="http://schemas.openxmlformats.org/presentationml/2006/main">
  <p:tag name="PROBLEMREMARKTITLE" val="ProblemRemarkBoardTitle"/>
</p:tagLst>
</file>

<file path=ppt/tags/tag214.xml><?xml version="1.0" encoding="utf-8"?>
<p:tagLst xmlns:p="http://schemas.openxmlformats.org/presentationml/2006/main">
  <p:tag name="PROBLEMREMARKTITLE" val="ProblemRemarkBoardTitle"/>
</p:tagLst>
</file>

<file path=ppt/tags/tag215.xml><?xml version="1.0" encoding="utf-8"?>
<p:tagLst xmlns:p="http://schemas.openxmlformats.org/presentationml/2006/main">
  <p:tag name="PROBLEMREMARKTITLE" val="ProblemRemarkBoardTitle"/>
</p:tagLst>
</file>

<file path=ppt/tags/tag216.xml><?xml version="1.0" encoding="utf-8"?>
<p:tagLst xmlns:p="http://schemas.openxmlformats.org/presentationml/2006/main">
  <p:tag name="PROBLEMREMARKTITLE" val="ProblemRemarkBoardTitle"/>
</p:tagLst>
</file>

<file path=ppt/tags/tag217.xml><?xml version="1.0" encoding="utf-8"?>
<p:tagLst xmlns:p="http://schemas.openxmlformats.org/presentationml/2006/main">
  <p:tag name="PROBLEMREMARKTITLE" val="ProblemRemarkBoardTitle"/>
</p:tagLst>
</file>

<file path=ppt/tags/tag218.xml><?xml version="1.0" encoding="utf-8"?>
<p:tagLst xmlns:p="http://schemas.openxmlformats.org/presentationml/2006/main">
  <p:tag name="RAINPROBLEMTYPE" val="ProblemTypeMarker"/>
</p:tagLst>
</file>

<file path=ppt/tags/tag219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20.xml><?xml version="1.0" encoding="utf-8"?>
<p:tagLst xmlns:p="http://schemas.openxmlformats.org/presentationml/2006/main">
  <p:tag name="RAINPROBLEMTYPE" val="ProblemTypeMarker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PROBLEMREMARKTITLE" val="ProblemRemarkBoardTitle"/>
</p:tagLst>
</file>

<file path=ppt/tags/tag224.xml><?xml version="1.0" encoding="utf-8"?>
<p:tagLst xmlns:p="http://schemas.openxmlformats.org/presentationml/2006/main">
  <p:tag name="PROBLEMREMARKTITLE" val="ProblemRemarkBoardTitle"/>
</p:tagLst>
</file>

<file path=ppt/tags/tag225.xml><?xml version="1.0" encoding="utf-8"?>
<p:tagLst xmlns:p="http://schemas.openxmlformats.org/presentationml/2006/main">
  <p:tag name="PROBLEMREMARKTITLE" val="ProblemRemarkBoardTitle"/>
</p:tagLst>
</file>

<file path=ppt/tags/tag226.xml><?xml version="1.0" encoding="utf-8"?>
<p:tagLst xmlns:p="http://schemas.openxmlformats.org/presentationml/2006/main">
  <p:tag name="PROBLEMREMARKTITLE" val="ProblemRemarkBoardTitle"/>
</p:tagLst>
</file>

<file path=ppt/tags/tag227.xml><?xml version="1.0" encoding="utf-8"?>
<p:tagLst xmlns:p="http://schemas.openxmlformats.org/presentationml/2006/main">
  <p:tag name="RAINPROBLEM" val="ProblemSetting"/>
  <p:tag name="RAINPROBLEMTYPE" val="ShortAnswer"/>
</p:tagLst>
</file>

<file path=ppt/tags/tag228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解："/>
</p:tagLst>
</file>

<file path=ppt/tags/tag229.xml><?xml version="1.0" encoding="utf-8"?>
<p:tagLst xmlns:p="http://schemas.openxmlformats.org/presentationml/2006/main">
  <p:tag name="RAINPROBLEM" val="ProblemBody"/>
</p:tagLst>
</file>

<file path=ppt/tags/tag23.xml><?xml version="1.0" encoding="utf-8"?>
<p:tagLst xmlns:p="http://schemas.openxmlformats.org/presentationml/2006/main">
  <p:tag name="PROBLEMREMARKTITLE" val="ProblemRemarkBoardTitle"/>
</p:tagLst>
</file>

<file path=ppt/tags/tag230.xml><?xml version="1.0" encoding="utf-8"?>
<p:tagLst xmlns:p="http://schemas.openxmlformats.org/presentationml/2006/main">
  <p:tag name="PRODUCTVERSIONTIP3" val="PRODUCTVERSIONTIP3"/>
</p:tagLst>
</file>

<file path=ppt/tags/tag231.xml><?xml version="1.0" encoding="utf-8"?>
<p:tagLst xmlns:p="http://schemas.openxmlformats.org/presentationml/2006/main">
  <p:tag name="RAINPROBLEM" val="ProblemRemarkBoard"/>
</p:tagLst>
</file>

<file path=ppt/tags/tag232.xml><?xml version="1.0" encoding="utf-8"?>
<p:tagLst xmlns:p="http://schemas.openxmlformats.org/presentationml/2006/main">
  <p:tag name="PROBLEMREMARKTITLE" val="ProblemRemarkBoardTip"/>
</p:tagLst>
</file>

<file path=ppt/tags/tag233.xml><?xml version="1.0" encoding="utf-8"?>
<p:tagLst xmlns:p="http://schemas.openxmlformats.org/presentationml/2006/main">
  <p:tag name="RAINPROBLEM" val="ProblemRemark"/>
</p:tagLst>
</file>

<file path=ppt/tags/tag234.xml><?xml version="1.0" encoding="utf-8"?>
<p:tagLst xmlns:p="http://schemas.openxmlformats.org/presentationml/2006/main">
  <p:tag name="PROBLEMREMARKTITLE" val="ProblemRemarkBoardTitle"/>
</p:tagLst>
</file>

<file path=ppt/tags/tag235.xml><?xml version="1.0" encoding="utf-8"?>
<p:tagLst xmlns:p="http://schemas.openxmlformats.org/presentationml/2006/main">
  <p:tag name="PROBLEMREMARKTITLE" val="ProblemRemarkBoardTitle"/>
</p:tagLst>
</file>

<file path=ppt/tags/tag236.xml><?xml version="1.0" encoding="utf-8"?>
<p:tagLst xmlns:p="http://schemas.openxmlformats.org/presentationml/2006/main">
  <p:tag name="PROBLEMREMARKTITLE" val="ProblemRemarkBoardTitle"/>
</p:tagLst>
</file>

<file path=ppt/tags/tag237.xml><?xml version="1.0" encoding="utf-8"?>
<p:tagLst xmlns:p="http://schemas.openxmlformats.org/presentationml/2006/main">
  <p:tag name="PROBLEMREMARKTITLE" val="ProblemRemarkBoardTitle"/>
</p:tagLst>
</file>

<file path=ppt/tags/tag238.xml><?xml version="1.0" encoding="utf-8"?>
<p:tagLst xmlns:p="http://schemas.openxmlformats.org/presentationml/2006/main">
  <p:tag name="PROBLEMREMARKTITLE" val="ProblemRemarkBoardTitle"/>
</p:tagLst>
</file>

<file path=ppt/tags/tag239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PROBLEMREMARKTITLE" val="ProblemRemarkBoardTitle"/>
</p:tagLst>
</file>

<file path=ppt/tags/tag240.xml><?xml version="1.0" encoding="utf-8"?>
<p:tagLst xmlns:p="http://schemas.openxmlformats.org/presentationml/2006/main">
  <p:tag name="PROBLEMREMARKTITLE" val="ProblemRemarkBoardTitle"/>
</p:tagLst>
</file>

<file path=ppt/tags/tag241.xml><?xml version="1.0" encoding="utf-8"?>
<p:tagLst xmlns:p="http://schemas.openxmlformats.org/presentationml/2006/main">
  <p:tag name="PROBLEMREMARKTITLE" val="ProblemRemarkBoardTitle"/>
</p:tagLst>
</file>

<file path=ppt/tags/tag242.xml><?xml version="1.0" encoding="utf-8"?>
<p:tagLst xmlns:p="http://schemas.openxmlformats.org/presentationml/2006/main">
  <p:tag name="PROBLEMREMARKTITLE" val="ProblemRemarkBoardTitle"/>
</p:tagLst>
</file>

<file path=ppt/tags/tag243.xml><?xml version="1.0" encoding="utf-8"?>
<p:tagLst xmlns:p="http://schemas.openxmlformats.org/presentationml/2006/main">
  <p:tag name="PROBLEMREMARKTITLE" val="ProblemRemarkBoardTitle"/>
</p:tagLst>
</file>

<file path=ppt/tags/tag244.xml><?xml version="1.0" encoding="utf-8"?>
<p:tagLst xmlns:p="http://schemas.openxmlformats.org/presentationml/2006/main">
  <p:tag name="PROBLEMREMARKTITLE" val="ProblemRemarkBoardTitle"/>
</p:tagLst>
</file>

<file path=ppt/tags/tag245.xml><?xml version="1.0" encoding="utf-8"?>
<p:tagLst xmlns:p="http://schemas.openxmlformats.org/presentationml/2006/main">
  <p:tag name="PROBLEMREMARKTITLE" val="ProblemRemarkBoardTitle"/>
</p:tagLst>
</file>

<file path=ppt/tags/tag246.xml><?xml version="1.0" encoding="utf-8"?>
<p:tagLst xmlns:p="http://schemas.openxmlformats.org/presentationml/2006/main">
  <p:tag name="PROBLEMREMARKTITLE" val="ProblemRemarkBoardTitle"/>
</p:tagLst>
</file>

<file path=ppt/tags/tag247.xml><?xml version="1.0" encoding="utf-8"?>
<p:tagLst xmlns:p="http://schemas.openxmlformats.org/presentationml/2006/main">
  <p:tag name="PROBLEMREMARKTITLE" val="ProblemRemarkBoardTitle"/>
</p:tagLst>
</file>

<file path=ppt/tags/tag248.xml><?xml version="1.0" encoding="utf-8"?>
<p:tagLst xmlns:p="http://schemas.openxmlformats.org/presentationml/2006/main">
  <p:tag name="PROBLEMREMARKTITLE" val="ProblemRemarkBoardTitle"/>
</p:tagLst>
</file>

<file path=ppt/tags/tag249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PROBLEMREMARKTITLE" val="ProblemRemarkBoardTitle"/>
</p:tagLst>
</file>

<file path=ppt/tags/tag250.xml><?xml version="1.0" encoding="utf-8"?>
<p:tagLst xmlns:p="http://schemas.openxmlformats.org/presentationml/2006/main">
  <p:tag name="RAINPROBLEMTYPE" val="ProblemTypeMarker"/>
</p:tagLst>
</file>

<file path=ppt/tags/tag251.xml><?xml version="1.0" encoding="utf-8"?>
<p:tagLst xmlns:p="http://schemas.openxmlformats.org/presentationml/2006/main">
  <p:tag name="RAINPROBLEMTYPE" val="ProblemTypeMarker"/>
</p:tagLst>
</file>

<file path=ppt/tags/tag252.xml><?xml version="1.0" encoding="utf-8"?>
<p:tagLst xmlns:p="http://schemas.openxmlformats.org/presentationml/2006/main">
  <p:tag name="RAINPROBLEMTYPE" val="ProblemTypeMarker"/>
</p:tagLst>
</file>

<file path=ppt/tags/tag253.xml><?xml version="1.0" encoding="utf-8"?>
<p:tagLst xmlns:p="http://schemas.openxmlformats.org/presentationml/2006/main">
  <p:tag name="RAINPROBLEMTYPE" val="ProblemTypeMarker"/>
</p:tagLst>
</file>

<file path=ppt/tags/tag254.xml><?xml version="1.0" encoding="utf-8"?>
<p:tagLst xmlns:p="http://schemas.openxmlformats.org/presentationml/2006/main">
  <p:tag name="RAINPROBLEMTYPE" val="ProblemTypeMarker"/>
</p:tagLst>
</file>

<file path=ppt/tags/tag255.xml><?xml version="1.0" encoding="utf-8"?>
<p:tagLst xmlns:p="http://schemas.openxmlformats.org/presentationml/2006/main">
  <p:tag name="PROBLEMREMARKTITLE" val="ProblemRemarkBoardTitle"/>
</p:tagLst>
</file>

<file path=ppt/tags/tag256.xml><?xml version="1.0" encoding="utf-8"?>
<p:tagLst xmlns:p="http://schemas.openxmlformats.org/presentationml/2006/main">
  <p:tag name="PROBLEMREMARKTITLE" val="ProblemRemarkBoardTitle"/>
</p:tagLst>
</file>

<file path=ppt/tags/tag257.xml><?xml version="1.0" encoding="utf-8"?>
<p:tagLst xmlns:p="http://schemas.openxmlformats.org/presentationml/2006/main">
  <p:tag name="PROBLEMREMARKTITLE" val="ProblemRemarkBoardTitle"/>
</p:tagLst>
</file>

<file path=ppt/tags/tag258.xml><?xml version="1.0" encoding="utf-8"?>
<p:tagLst xmlns:p="http://schemas.openxmlformats.org/presentationml/2006/main">
  <p:tag name="PROBLEMREMARKTITLE" val="ProblemRemarkBoardTitle"/>
</p:tagLst>
</file>

<file path=ppt/tags/tag259.xml><?xml version="1.0" encoding="utf-8"?>
<p:tagLst xmlns:p="http://schemas.openxmlformats.org/presentationml/2006/main">
  <p:tag name="RAINPROBLEM" val="ProblemSetting"/>
  <p:tag name="RAINPROBLEMTYPE" val="FillBlank"/>
</p:tagLst>
</file>

<file path=ppt/tags/tag26.xml><?xml version="1.0" encoding="utf-8"?>
<p:tagLst xmlns:p="http://schemas.openxmlformats.org/presentationml/2006/main">
  <p:tag name="PROBLEMREMARKTITLE" val="ProblemRemarkBoardTitle"/>
</p:tagLst>
</file>

<file path=ppt/tags/tag260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4.0,&quot;Answers&quot;:[&quot;35&quot;],&quot;CaseSensitive&quot;:false,&quot;FuzzyMatch&quot;:false},{&quot;Num&quot;:2,&quot;Score&quot;:2.0,&quot;Answers&quot;:[&quot;4&quot;],&quot;CaseSensitive&quot;:false,&quot;FuzzyMatch&quot;:false},{&quot;Num&quot;:3,&quot;Score&quot;:4.0,&quot;Answers&quot;:[&quot;9&quot;],&quot;CaseSensitive&quot;:false,&quot;FuzzyMatch&quot;:false}]"/>
  <p:tag name="PROBLEMBLANKKEYWORD" val="填空"/>
  <p:tag name="PROBLEMHASREMARK" val="True"/>
  <p:tag name="PROBLEMREMARK" val="解：(1)∵ 512=29，∴直接微地址字段占9位，又因为判别测试字段占4位，故操作控制字段占35位。&#13;   &#13;"/>
</p:tagLst>
</file>

<file path=ppt/tags/tag261.xml><?xml version="1.0" encoding="utf-8"?>
<p:tagLst xmlns:p="http://schemas.openxmlformats.org/presentationml/2006/main">
  <p:tag name="RAINPROBLEM" val="ProblemBody"/>
</p:tagLst>
</file>

<file path=ppt/tags/tag262.xml><?xml version="1.0" encoding="utf-8"?>
<p:tagLst xmlns:p="http://schemas.openxmlformats.org/presentationml/2006/main">
  <p:tag name="PRODUCTVERSIONTIP" val="PRODUCTVERSIONTIP"/>
</p:tagLst>
</file>

<file path=ppt/tags/tag263.xml><?xml version="1.0" encoding="utf-8"?>
<p:tagLst xmlns:p="http://schemas.openxmlformats.org/presentationml/2006/main">
  <p:tag name="RAINPROBLEM" val="ProblemRemarkBoard"/>
</p:tagLst>
</file>

<file path=ppt/tags/tag264.xml><?xml version="1.0" encoding="utf-8"?>
<p:tagLst xmlns:p="http://schemas.openxmlformats.org/presentationml/2006/main">
  <p:tag name="PROBLEMREMARKTITLE" val="ProblemRemarkBoardTip"/>
</p:tagLst>
</file>

<file path=ppt/tags/tag265.xml><?xml version="1.0" encoding="utf-8"?>
<p:tagLst xmlns:p="http://schemas.openxmlformats.org/presentationml/2006/main">
  <p:tag name="RAINPROBLEM" val="ProblemRemark"/>
</p:tagLst>
</file>

<file path=ppt/tags/tag266.xml><?xml version="1.0" encoding="utf-8"?>
<p:tagLst xmlns:p="http://schemas.openxmlformats.org/presentationml/2006/main">
  <p:tag name="PROBLEMREMARKTITLE" val="ProblemRemarkBoardTitle"/>
</p:tagLst>
</file>

<file path=ppt/tags/tag267.xml><?xml version="1.0" encoding="utf-8"?>
<p:tagLst xmlns:p="http://schemas.openxmlformats.org/presentationml/2006/main">
  <p:tag name="PROBLEMREMARKTITLE" val="ProblemRemarkBoardTitle"/>
</p:tagLst>
</file>

<file path=ppt/tags/tag268.xml><?xml version="1.0" encoding="utf-8"?>
<p:tagLst xmlns:p="http://schemas.openxmlformats.org/presentationml/2006/main">
  <p:tag name="PROBLEMREMARKTITLE" val="ProblemRemarkBoardTitle"/>
</p:tagLst>
</file>

<file path=ppt/tags/tag269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PROBLEMREMARKTITLE" val="ProblemRemarkBoardTitle"/>
</p:tagLst>
</file>

<file path=ppt/tags/tag270.xml><?xml version="1.0" encoding="utf-8"?>
<p:tagLst xmlns:p="http://schemas.openxmlformats.org/presentationml/2006/main">
  <p:tag name="PROBLEMREMARKTITLE" val="ProblemRemarkBoardTitle"/>
</p:tagLst>
</file>

<file path=ppt/tags/tag271.xml><?xml version="1.0" encoding="utf-8"?>
<p:tagLst xmlns:p="http://schemas.openxmlformats.org/presentationml/2006/main">
  <p:tag name="PROBLEMREMARKTITLE" val="ProblemRemarkBoardTitle"/>
</p:tagLst>
</file>

<file path=ppt/tags/tag272.xml><?xml version="1.0" encoding="utf-8"?>
<p:tagLst xmlns:p="http://schemas.openxmlformats.org/presentationml/2006/main">
  <p:tag name="PROBLEMREMARKTITLE" val="ProblemRemarkBoardTitle"/>
</p:tagLst>
</file>

<file path=ppt/tags/tag273.xml><?xml version="1.0" encoding="utf-8"?>
<p:tagLst xmlns:p="http://schemas.openxmlformats.org/presentationml/2006/main">
  <p:tag name="PROBLEMREMARKTITLE" val="ProblemRemarkBoardTitle"/>
</p:tagLst>
</file>

<file path=ppt/tags/tag274.xml><?xml version="1.0" encoding="utf-8"?>
<p:tagLst xmlns:p="http://schemas.openxmlformats.org/presentationml/2006/main">
  <p:tag name="PROBLEMREMARKTITLE" val="ProblemRemarkBoardTitle"/>
</p:tagLst>
</file>

<file path=ppt/tags/tag275.xml><?xml version="1.0" encoding="utf-8"?>
<p:tagLst xmlns:p="http://schemas.openxmlformats.org/presentationml/2006/main">
  <p:tag name="PROBLEMREMARKTITLE" val="ProblemRemarkBoardTitle"/>
</p:tagLst>
</file>

<file path=ppt/tags/tag276.xml><?xml version="1.0" encoding="utf-8"?>
<p:tagLst xmlns:p="http://schemas.openxmlformats.org/presentationml/2006/main">
  <p:tag name="PROBLEMREMARKTITLE" val="ProblemRemarkBoardTitle"/>
</p:tagLst>
</file>

<file path=ppt/tags/tag277.xml><?xml version="1.0" encoding="utf-8"?>
<p:tagLst xmlns:p="http://schemas.openxmlformats.org/presentationml/2006/main">
  <p:tag name="PROBLEMREMARKTITLE" val="ProblemRemarkBoardTitle"/>
</p:tagLst>
</file>

<file path=ppt/tags/tag278.xml><?xml version="1.0" encoding="utf-8"?>
<p:tagLst xmlns:p="http://schemas.openxmlformats.org/presentationml/2006/main">
  <p:tag name="PROBLEMREMARKTITLE" val="ProblemRemarkBoardTitle"/>
</p:tagLst>
</file>

<file path=ppt/tags/tag279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PROBLEMREMARKTITLE" val="ProblemRemarkBoardTitle"/>
</p:tagLst>
</file>

<file path=ppt/tags/tag280.xml><?xml version="1.0" encoding="utf-8"?>
<p:tagLst xmlns:p="http://schemas.openxmlformats.org/presentationml/2006/main">
  <p:tag name="PROBLEMREMARKTITLE" val="ProblemRemarkBoardTitle"/>
</p:tagLst>
</file>

<file path=ppt/tags/tag281.xml><?xml version="1.0" encoding="utf-8"?>
<p:tagLst xmlns:p="http://schemas.openxmlformats.org/presentationml/2006/main">
  <p:tag name="PROBLEMREMARKTITLE" val="ProblemRemarkBoardTitle"/>
</p:tagLst>
</file>

<file path=ppt/tags/tag282.xml><?xml version="1.0" encoding="utf-8"?>
<p:tagLst xmlns:p="http://schemas.openxmlformats.org/presentationml/2006/main">
  <p:tag name="PROBLEMREMARKTITLE" val="ProblemRemarkBoardTitle"/>
</p:tagLst>
</file>

<file path=ppt/tags/tag283.xml><?xml version="1.0" encoding="utf-8"?>
<p:tagLst xmlns:p="http://schemas.openxmlformats.org/presentationml/2006/main">
  <p:tag name="PROBLEMREMARKTITLE" val="ProblemRemarkBoardTitle"/>
</p:tagLst>
</file>

<file path=ppt/tags/tag284.xml><?xml version="1.0" encoding="utf-8"?>
<p:tagLst xmlns:p="http://schemas.openxmlformats.org/presentationml/2006/main">
  <p:tag name="PROBLEMREMARKTITLE" val="ProblemRemarkBoardTitle"/>
</p:tagLst>
</file>

<file path=ppt/tags/tag285.xml><?xml version="1.0" encoding="utf-8"?>
<p:tagLst xmlns:p="http://schemas.openxmlformats.org/presentationml/2006/main">
  <p:tag name="PROBLEMREMARKTITLE" val="ProblemRemarkBoardTitle"/>
</p:tagLst>
</file>

<file path=ppt/tags/tag286.xml><?xml version="1.0" encoding="utf-8"?>
<p:tagLst xmlns:p="http://schemas.openxmlformats.org/presentationml/2006/main">
  <p:tag name="PROBLEMREMARKTITLE" val="ProblemRemarkBoardTitle"/>
</p:tagLst>
</file>

<file path=ppt/tags/tag287.xml><?xml version="1.0" encoding="utf-8"?>
<p:tagLst xmlns:p="http://schemas.openxmlformats.org/presentationml/2006/main">
  <p:tag name="PROBLEMREMARKTITLE" val="ProblemRemarkBoardTitle"/>
</p:tagLst>
</file>

<file path=ppt/tags/tag288.xml><?xml version="1.0" encoding="utf-8"?>
<p:tagLst xmlns:p="http://schemas.openxmlformats.org/presentationml/2006/main">
  <p:tag name="PROBLEMREMARKTITLE" val="ProblemRemarkBoardTitle"/>
</p:tagLst>
</file>

<file path=ppt/tags/tag289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PROBLEMREMARKTITLE" val="ProblemRemarkBoardTitle"/>
</p:tagLst>
</file>

<file path=ppt/tags/tag290.xml><?xml version="1.0" encoding="utf-8"?>
<p:tagLst xmlns:p="http://schemas.openxmlformats.org/presentationml/2006/main">
  <p:tag name="PROBLEMREMARKTITLE" val="ProblemRemarkBoardTitle"/>
</p:tagLst>
</file>

<file path=ppt/tags/tag291.xml><?xml version="1.0" encoding="utf-8"?>
<p:tagLst xmlns:p="http://schemas.openxmlformats.org/presentationml/2006/main">
  <p:tag name="PROBLEMREMARKTITLE" val="ProblemRemarkBoardTitle"/>
</p:tagLst>
</file>

<file path=ppt/tags/tag292.xml><?xml version="1.0" encoding="utf-8"?>
<p:tagLst xmlns:p="http://schemas.openxmlformats.org/presentationml/2006/main">
  <p:tag name="PROBLEMREMARKTITLE" val="ProblemRemarkBoardTitle"/>
</p:tagLst>
</file>

<file path=ppt/tags/tag293.xml><?xml version="1.0" encoding="utf-8"?>
<p:tagLst xmlns:p="http://schemas.openxmlformats.org/presentationml/2006/main">
  <p:tag name="PROBLEMREMARKTITLE" val="ProblemRemarkBoardTitle"/>
</p:tagLst>
</file>

<file path=ppt/tags/tag294.xml><?xml version="1.0" encoding="utf-8"?>
<p:tagLst xmlns:p="http://schemas.openxmlformats.org/presentationml/2006/main">
  <p:tag name="PROBLEMREMARKTITLE" val="ProblemRemarkBoardTitle"/>
</p:tagLst>
</file>

<file path=ppt/tags/tag295.xml><?xml version="1.0" encoding="utf-8"?>
<p:tagLst xmlns:p="http://schemas.openxmlformats.org/presentationml/2006/main">
  <p:tag name="PROBLEMREMARKTITLE" val="ProblemRemarkBoardTitle"/>
</p:tagLst>
</file>

<file path=ppt/tags/tag296.xml><?xml version="1.0" encoding="utf-8"?>
<p:tagLst xmlns:p="http://schemas.openxmlformats.org/presentationml/2006/main">
  <p:tag name="PROBLEMREMARKTITLE" val="ProblemRemarkBoardTitle"/>
</p:tagLst>
</file>

<file path=ppt/tags/tag297.xml><?xml version="1.0" encoding="utf-8"?>
<p:tagLst xmlns:p="http://schemas.openxmlformats.org/presentationml/2006/main">
  <p:tag name="PROBLEMREMARKTITLE" val="ProblemRemarkBoardTitle"/>
</p:tagLst>
</file>

<file path=ppt/tags/tag298.xml><?xml version="1.0" encoding="utf-8"?>
<p:tagLst xmlns:p="http://schemas.openxmlformats.org/presentationml/2006/main">
  <p:tag name="PROBLEMREMARKTITLE" val="ProblemRemarkBoardTitle"/>
</p:tagLst>
</file>

<file path=ppt/tags/tag29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PROBLEMREMARKTITLE" val="ProblemRemarkBoardTitle"/>
</p:tagLst>
</file>

<file path=ppt/tags/tag300.xml><?xml version="1.0" encoding="utf-8"?>
<p:tagLst xmlns:p="http://schemas.openxmlformats.org/presentationml/2006/main">
  <p:tag name="PROBLEMREMARKTITLE" val="ProblemRemarkBoardTitle"/>
</p:tagLst>
</file>

<file path=ppt/tags/tag301.xml><?xml version="1.0" encoding="utf-8"?>
<p:tagLst xmlns:p="http://schemas.openxmlformats.org/presentationml/2006/main">
  <p:tag name="PROBLEMREMARKTITLE" val="ProblemRemarkBoardTitle"/>
</p:tagLst>
</file>

<file path=ppt/tags/tag302.xml><?xml version="1.0" encoding="utf-8"?>
<p:tagLst xmlns:p="http://schemas.openxmlformats.org/presentationml/2006/main">
  <p:tag name="PROBLEMREMARKTITLE" val="ProblemRemarkBoardTitle"/>
</p:tagLst>
</file>

<file path=ppt/tags/tag303.xml><?xml version="1.0" encoding="utf-8"?>
<p:tagLst xmlns:p="http://schemas.openxmlformats.org/presentationml/2006/main">
  <p:tag name="PROBLEMREMARKTITLE" val="ProblemRemarkBoardTitle"/>
</p:tagLst>
</file>

<file path=ppt/tags/tag304.xml><?xml version="1.0" encoding="utf-8"?>
<p:tagLst xmlns:p="http://schemas.openxmlformats.org/presentationml/2006/main">
  <p:tag name="PROBLEMREMARKTITLE" val="ProblemRemarkBoardTitle"/>
</p:tagLst>
</file>

<file path=ppt/tags/tag305.xml><?xml version="1.0" encoding="utf-8"?>
<p:tagLst xmlns:p="http://schemas.openxmlformats.org/presentationml/2006/main">
  <p:tag name="PROBLEMREMARKTITLE" val="ProblemRemarkBoardTitle"/>
</p:tagLst>
</file>

<file path=ppt/tags/tag306.xml><?xml version="1.0" encoding="utf-8"?>
<p:tagLst xmlns:p="http://schemas.openxmlformats.org/presentationml/2006/main">
  <p:tag name="PROBLEMREMARKTITLE" val="ProblemRemarkBoardTitle"/>
</p:tagLst>
</file>

<file path=ppt/tags/tag307.xml><?xml version="1.0" encoding="utf-8"?>
<p:tagLst xmlns:p="http://schemas.openxmlformats.org/presentationml/2006/main">
  <p:tag name="PROBLEMREMARKTITLE" val="ProblemRemarkBoardTitle"/>
</p:tagLst>
</file>

<file path=ppt/tags/tag308.xml><?xml version="1.0" encoding="utf-8"?>
<p:tagLst xmlns:p="http://schemas.openxmlformats.org/presentationml/2006/main">
  <p:tag name="PROBLEMREMARKTITLE" val="ProblemRemarkBoardTitle"/>
</p:tagLst>
</file>

<file path=ppt/tags/tag309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PROBLEMREMARKTITLE" val="ProblemRemarkBoardTitle"/>
</p:tagLst>
</file>

<file path=ppt/tags/tag310.xml><?xml version="1.0" encoding="utf-8"?>
<p:tagLst xmlns:p="http://schemas.openxmlformats.org/presentationml/2006/main">
  <p:tag name="RAINPROBLEMTYPE" val="ProblemTypeMarker"/>
</p:tagLst>
</file>

<file path=ppt/tags/tag311.xml><?xml version="1.0" encoding="utf-8"?>
<p:tagLst xmlns:p="http://schemas.openxmlformats.org/presentationml/2006/main">
  <p:tag name="RAINPROBLEMTYPE" val="ProblemTypeMarker"/>
</p:tagLst>
</file>

<file path=ppt/tags/tag312.xml><?xml version="1.0" encoding="utf-8"?>
<p:tagLst xmlns:p="http://schemas.openxmlformats.org/presentationml/2006/main">
  <p:tag name="RAINPROBLEMTYPE" val="ProblemTypeMarker"/>
</p:tagLst>
</file>

<file path=ppt/tags/tag313.xml><?xml version="1.0" encoding="utf-8"?>
<p:tagLst xmlns:p="http://schemas.openxmlformats.org/presentationml/2006/main">
  <p:tag name="RAINPROBLEMTYPE" val="ProblemTypeMarker"/>
</p:tagLst>
</file>

<file path=ppt/tags/tag314.xml><?xml version="1.0" encoding="utf-8"?>
<p:tagLst xmlns:p="http://schemas.openxmlformats.org/presentationml/2006/main">
  <p:tag name="RAINPROBLEMTYPE" val="ProblemTypeMarker"/>
</p:tagLst>
</file>

<file path=ppt/tags/tag315.xml><?xml version="1.0" encoding="utf-8"?>
<p:tagLst xmlns:p="http://schemas.openxmlformats.org/presentationml/2006/main">
  <p:tag name="PROBLEMREMARKTITLE" val="ProblemRemarkBoardTitle"/>
</p:tagLst>
</file>

<file path=ppt/tags/tag316.xml><?xml version="1.0" encoding="utf-8"?>
<p:tagLst xmlns:p="http://schemas.openxmlformats.org/presentationml/2006/main">
  <p:tag name="PROBLEMREMARKTITLE" val="ProblemRemarkBoardTitle"/>
</p:tagLst>
</file>

<file path=ppt/tags/tag317.xml><?xml version="1.0" encoding="utf-8"?>
<p:tagLst xmlns:p="http://schemas.openxmlformats.org/presentationml/2006/main">
  <p:tag name="PROBLEMREMARKTITLE" val="ProblemRemarkBoardTitle"/>
</p:tagLst>
</file>

<file path=ppt/tags/tag318.xml><?xml version="1.0" encoding="utf-8"?>
<p:tagLst xmlns:p="http://schemas.openxmlformats.org/presentationml/2006/main">
  <p:tag name="PROBLEMREMARKTITLE" val="ProblemRemarkBoardTitle"/>
</p:tagLst>
</file>

<file path=ppt/tags/tag319.xml><?xml version="1.0" encoding="utf-8"?>
<p:tagLst xmlns:p="http://schemas.openxmlformats.org/presentationml/2006/main">
  <p:tag name="RAINPROBLEM" val="ProblemSetting"/>
  <p:tag name="RAINPROBLEMTYPE" val="ShortAnswer"/>
</p:tagLst>
</file>

<file path=ppt/tags/tag32.xml><?xml version="1.0" encoding="utf-8"?>
<p:tagLst xmlns:p="http://schemas.openxmlformats.org/presentationml/2006/main">
  <p:tag name="PROBLEMREMARKTITLE" val="ProblemRemarkBoardTitle"/>
</p:tagLst>
</file>

<file path=ppt/tags/tag320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解：(1)∵ 512=29，∴直接微地址字段占9位，又因为判别测试字段占4位，故操作控制字段占35位。&#13;   （2）逻辑框图如图所示。"/>
</p:tagLst>
</file>

<file path=ppt/tags/tag321.xml><?xml version="1.0" encoding="utf-8"?>
<p:tagLst xmlns:p="http://schemas.openxmlformats.org/presentationml/2006/main">
  <p:tag name="RAINPROBLEM" val="ProblemBody"/>
</p:tagLst>
</file>

<file path=ppt/tags/tag322.xml><?xml version="1.0" encoding="utf-8"?>
<p:tagLst xmlns:p="http://schemas.openxmlformats.org/presentationml/2006/main">
  <p:tag name="PRODUCTVERSIONTIP3" val="PRODUCTVERSIONTIP3"/>
</p:tagLst>
</file>

<file path=ppt/tags/tag323.xml><?xml version="1.0" encoding="utf-8"?>
<p:tagLst xmlns:p="http://schemas.openxmlformats.org/presentationml/2006/main">
  <p:tag name="RAINPROBLEM" val="ProblemRemarkBoard"/>
</p:tagLst>
</file>

<file path=ppt/tags/tag324.xml><?xml version="1.0" encoding="utf-8"?>
<p:tagLst xmlns:p="http://schemas.openxmlformats.org/presentationml/2006/main">
  <p:tag name="PROBLEMREMARKTITLE" val="ProblemRemarkBoardTip"/>
</p:tagLst>
</file>

<file path=ppt/tags/tag325.xml><?xml version="1.0" encoding="utf-8"?>
<p:tagLst xmlns:p="http://schemas.openxmlformats.org/presentationml/2006/main">
  <p:tag name="RAINPROBLEM" val="ProblemRemark"/>
</p:tagLst>
</file>

<file path=ppt/tags/tag326.xml><?xml version="1.0" encoding="utf-8"?>
<p:tagLst xmlns:p="http://schemas.openxmlformats.org/presentationml/2006/main">
  <p:tag name="PROBLEMREMARKTITLE" val="ProblemRemarkBoardTitle"/>
</p:tagLst>
</file>

<file path=ppt/tags/tag327.xml><?xml version="1.0" encoding="utf-8"?>
<p:tagLst xmlns:p="http://schemas.openxmlformats.org/presentationml/2006/main">
  <p:tag name="PROBLEMREMARKTITLE" val="ProblemRemarkBoardTitle"/>
</p:tagLst>
</file>

<file path=ppt/tags/tag328.xml><?xml version="1.0" encoding="utf-8"?>
<p:tagLst xmlns:p="http://schemas.openxmlformats.org/presentationml/2006/main">
  <p:tag name="PROBLEMREMARKTITLE" val="ProblemRemarkBoardTitle"/>
</p:tagLst>
</file>

<file path=ppt/tags/tag329.xml><?xml version="1.0" encoding="utf-8"?>
<p:tagLst xmlns:p="http://schemas.openxmlformats.org/presentationml/2006/main">
  <p:tag name="PROBLEMREMARKTITLE" val="ProblemRemarkBoardTitle"/>
</p:tagLst>
</file>

<file path=ppt/tags/tag33.xml><?xml version="1.0" encoding="utf-8"?>
<p:tagLst xmlns:p="http://schemas.openxmlformats.org/presentationml/2006/main">
  <p:tag name="PROBLEMREMARKTITLE" val="ProblemRemarkBoardTitle"/>
</p:tagLst>
</file>

<file path=ppt/tags/tag330.xml><?xml version="1.0" encoding="utf-8"?>
<p:tagLst xmlns:p="http://schemas.openxmlformats.org/presentationml/2006/main">
  <p:tag name="PROBLEMREMARKTITLE" val="ProblemRemarkBoardTitle"/>
</p:tagLst>
</file>

<file path=ppt/tags/tag331.xml><?xml version="1.0" encoding="utf-8"?>
<p:tagLst xmlns:p="http://schemas.openxmlformats.org/presentationml/2006/main">
  <p:tag name="PROBLEMREMARKTITLE" val="ProblemRemarkBoardTitle"/>
</p:tagLst>
</file>

<file path=ppt/tags/tag332.xml><?xml version="1.0" encoding="utf-8"?>
<p:tagLst xmlns:p="http://schemas.openxmlformats.org/presentationml/2006/main">
  <p:tag name="PROBLEMREMARKTITLE" val="ProblemRemarkBoardTitle"/>
</p:tagLst>
</file>

<file path=ppt/tags/tag333.xml><?xml version="1.0" encoding="utf-8"?>
<p:tagLst xmlns:p="http://schemas.openxmlformats.org/presentationml/2006/main">
  <p:tag name="PROBLEMREMARKTITLE" val="ProblemRemarkBoardTitle"/>
</p:tagLst>
</file>

<file path=ppt/tags/tag334.xml><?xml version="1.0" encoding="utf-8"?>
<p:tagLst xmlns:p="http://schemas.openxmlformats.org/presentationml/2006/main">
  <p:tag name="PROBLEMREMARKTITLE" val="ProblemRemarkBoardTitle"/>
</p:tagLst>
</file>

<file path=ppt/tags/tag335.xml><?xml version="1.0" encoding="utf-8"?>
<p:tagLst xmlns:p="http://schemas.openxmlformats.org/presentationml/2006/main">
  <p:tag name="PROBLEMREMARKTITLE" val="ProblemRemarkBoardTitle"/>
</p:tagLst>
</file>

<file path=ppt/tags/tag336.xml><?xml version="1.0" encoding="utf-8"?>
<p:tagLst xmlns:p="http://schemas.openxmlformats.org/presentationml/2006/main">
  <p:tag name="PROBLEMREMARKTITLE" val="ProblemRemarkBoardTitle"/>
</p:tagLst>
</file>

<file path=ppt/tags/tag337.xml><?xml version="1.0" encoding="utf-8"?>
<p:tagLst xmlns:p="http://schemas.openxmlformats.org/presentationml/2006/main">
  <p:tag name="PROBLEMREMARKTITLE" val="ProblemRemarkBoardTitle"/>
</p:tagLst>
</file>

<file path=ppt/tags/tag338.xml><?xml version="1.0" encoding="utf-8"?>
<p:tagLst xmlns:p="http://schemas.openxmlformats.org/presentationml/2006/main">
  <p:tag name="PROBLEMREMARKTITLE" val="ProblemRemarkBoardTitle"/>
</p:tagLst>
</file>

<file path=ppt/tags/tag339.xml><?xml version="1.0" encoding="utf-8"?>
<p:tagLst xmlns:p="http://schemas.openxmlformats.org/presentationml/2006/main">
  <p:tag name="PROBLEMREMARKTITLE" val="ProblemRemarkBoardTitle"/>
</p:tagLst>
</file>

<file path=ppt/tags/tag34.xml><?xml version="1.0" encoding="utf-8"?>
<p:tagLst xmlns:p="http://schemas.openxmlformats.org/presentationml/2006/main">
  <p:tag name="PROBLEMREMARKTITLE" val="ProblemRemarkBoardTitle"/>
</p:tagLst>
</file>

<file path=ppt/tags/tag340.xml><?xml version="1.0" encoding="utf-8"?>
<p:tagLst xmlns:p="http://schemas.openxmlformats.org/presentationml/2006/main">
  <p:tag name="PROBLEMREMARKTITLE" val="ProblemRemarkBoardTitle"/>
</p:tagLst>
</file>

<file path=ppt/tags/tag341.xml><?xml version="1.0" encoding="utf-8"?>
<p:tagLst xmlns:p="http://schemas.openxmlformats.org/presentationml/2006/main">
  <p:tag name="PROBLEMREMARKTITLE" val="ProblemRemarkBoardTitle"/>
</p:tagLst>
</file>

<file path=ppt/tags/tag342.xml><?xml version="1.0" encoding="utf-8"?>
<p:tagLst xmlns:p="http://schemas.openxmlformats.org/presentationml/2006/main">
  <p:tag name="RAINPROBLEMTYPE" val="ProblemTypeMarker"/>
</p:tagLst>
</file>

<file path=ppt/tags/tag343.xml><?xml version="1.0" encoding="utf-8"?>
<p:tagLst xmlns:p="http://schemas.openxmlformats.org/presentationml/2006/main">
  <p:tag name="RAINPROBLEMTYPE" val="ProblemTypeMarker"/>
</p:tagLst>
</file>

<file path=ppt/tags/tag344.xml><?xml version="1.0" encoding="utf-8"?>
<p:tagLst xmlns:p="http://schemas.openxmlformats.org/presentationml/2006/main">
  <p:tag name="RAINPROBLEMTYPE" val="ProblemTypeMarker"/>
</p:tagLst>
</file>

<file path=ppt/tags/tag345.xml><?xml version="1.0" encoding="utf-8"?>
<p:tagLst xmlns:p="http://schemas.openxmlformats.org/presentationml/2006/main">
  <p:tag name="RAINPROBLEMTYPE" val="ProblemTypeMarker"/>
</p:tagLst>
</file>

<file path=ppt/tags/tag346.xml><?xml version="1.0" encoding="utf-8"?>
<p:tagLst xmlns:p="http://schemas.openxmlformats.org/presentationml/2006/main">
  <p:tag name="RAINPROBLEMTYPE" val="ProblemTypeMarker"/>
</p:tagLst>
</file>

<file path=ppt/tags/tag347.xml><?xml version="1.0" encoding="utf-8"?>
<p:tagLst xmlns:p="http://schemas.openxmlformats.org/presentationml/2006/main">
  <p:tag name="PROBLEMREMARKTITLE" val="ProblemRemarkBoardTitle"/>
</p:tagLst>
</file>

<file path=ppt/tags/tag348.xml><?xml version="1.0" encoding="utf-8"?>
<p:tagLst xmlns:p="http://schemas.openxmlformats.org/presentationml/2006/main">
  <p:tag name="PROBLEMREMARKTITLE" val="ProblemRemarkBoardTitle"/>
</p:tagLst>
</file>

<file path=ppt/tags/tag349.xml><?xml version="1.0" encoding="utf-8"?>
<p:tagLst xmlns:p="http://schemas.openxmlformats.org/presentationml/2006/main">
  <p:tag name="PROBLEMREMARKTITLE" val="ProblemRemarkBoardTitle"/>
</p:tagLst>
</file>

<file path=ppt/tags/tag35.xml><?xml version="1.0" encoding="utf-8"?>
<p:tagLst xmlns:p="http://schemas.openxmlformats.org/presentationml/2006/main">
  <p:tag name="PROBLEMREMARKTITLE" val="ProblemRemarkBoardTitle"/>
</p:tagLst>
</file>

<file path=ppt/tags/tag350.xml><?xml version="1.0" encoding="utf-8"?>
<p:tagLst xmlns:p="http://schemas.openxmlformats.org/presentationml/2006/main">
  <p:tag name="PROBLEMREMARKTITLE" val="ProblemRemarkBoardTitle"/>
</p:tagLst>
</file>

<file path=ppt/tags/tag351.xml><?xml version="1.0" encoding="utf-8"?>
<p:tagLst xmlns:p="http://schemas.openxmlformats.org/presentationml/2006/main">
  <p:tag name="RAINPROBLEM" val="ProblemSetting"/>
  <p:tag name="RAINPROBLEMTYPE" val="FillBlank"/>
</p:tagLst>
</file>

<file path=ppt/tags/tag352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21&quot;],&quot;CaseSensitive&quot;:false,&quot;FuzzyMatch&quot;:false},{&quot;Num&quot;:2,&quot;Score&quot;:2.0,&quot;Answers&quot;:[&quot;5&quot;],&quot;CaseSensitive&quot;:false,&quot;FuzzyMatch&quot;:false},{&quot;Num&quot;:3,&quot;Score&quot;:2.0,&quot;Answers&quot;:[&quot;6&quot;],&quot;CaseSensitive&quot;:false,&quot;FuzzyMatch&quot;:false},{&quot;Num&quot;:4,&quot;Score&quot;:2.0,&quot;Answers&quot;:[&quot;2048&quot;,&quot;2K&quot;,&quot;2^11&quot;],&quot;CaseSensitive&quot;:false,&quot;FuzzyMatch&quot;:false},{&quot;Num&quot;:5,&quot;Score&quot;:2.0,&quot;Answers&quot;:[&quot;81&quot;],&quot;CaseSensitive&quot;:false,&quot;FuzzyMatch&quot;:false}]"/>
  <p:tag name="PROBLEMBLANKKEYWORD" val="填空"/>
  <p:tag name="PROBLEMHASREMARK" val="True"/>
  <p:tag name="PROBLEMREMARK" val="解：（1）   微命令字段长度为：&#13;         3+4+4+5+5=21位。                 &#13;         微地址字段长度为：32-21-5=6位。                                             &#13;     微指令格式如下："/>
</p:tagLst>
</file>

<file path=ppt/tags/tag36.xml><?xml version="1.0" encoding="utf-8"?>
<p:tagLst xmlns:p="http://schemas.openxmlformats.org/presentationml/2006/main">
  <p:tag name="PROBLEMREMARKTITLE" val="ProblemRemarkBoardTitle"/>
</p:tagLst>
</file>

<file path=ppt/tags/tag37.xml><?xml version="1.0" encoding="utf-8"?>
<p:tagLst xmlns:p="http://schemas.openxmlformats.org/presentationml/2006/main">
  <p:tag name="PROBLEMREMARKTITLE" val="ProblemRemarkBoardTitle"/>
</p:tagLst>
</file>

<file path=ppt/tags/tag38.xml><?xml version="1.0" encoding="utf-8"?>
<p:tagLst xmlns:p="http://schemas.openxmlformats.org/presentationml/2006/main">
  <p:tag name="PROBLEMREMARKTITLE" val="ProblemRemarkBoardTitle"/>
</p:tagLst>
</file>

<file path=ppt/tags/tag39.xml><?xml version="1.0" encoding="utf-8"?>
<p:tagLst xmlns:p="http://schemas.openxmlformats.org/presentationml/2006/main">
  <p:tag name="PROBLEMREMARKTITLE" val="ProblemRemarkBoardTitle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PROBLEMREMARKTITLE" val="ProblemRemarkBoardTitle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PRODUCTVERSIONTIP" val="PRODUCTVERSIONTIP"/>
</p:tagLst>
</file>

<file path=ppt/tags/tag50.xml><?xml version="1.0" encoding="utf-8"?>
<p:tagLst xmlns:p="http://schemas.openxmlformats.org/presentationml/2006/main">
  <p:tag name="PROBLEMREMARKTITLE" val="ProblemRemarkBoardTitle"/>
</p:tagLst>
</file>

<file path=ppt/tags/tag51.xml><?xml version="1.0" encoding="utf-8"?>
<p:tagLst xmlns:p="http://schemas.openxmlformats.org/presentationml/2006/main">
  <p:tag name="PROBLEMREMARKTITLE" val="ProblemRemarkBoardTitle"/>
</p:tagLst>
</file>

<file path=ppt/tags/tag52.xml><?xml version="1.0" encoding="utf-8"?>
<p:tagLst xmlns:p="http://schemas.openxmlformats.org/presentationml/2006/main">
  <p:tag name="PROBLEMREMARKTITLE" val="ProblemRemarkBoardTitle"/>
</p:tagLst>
</file>

<file path=ppt/tags/tag53.xml><?xml version="1.0" encoding="utf-8"?>
<p:tagLst xmlns:p="http://schemas.openxmlformats.org/presentationml/2006/main">
  <p:tag name="PROBLEMREMARKTITLE" val="ProblemRemarkBoardTitle"/>
</p:tagLst>
</file>

<file path=ppt/tags/tag54.xml><?xml version="1.0" encoding="utf-8"?>
<p:tagLst xmlns:p="http://schemas.openxmlformats.org/presentationml/2006/main">
  <p:tag name="RAINPROBLEM" val="ProblemSetting"/>
  <p:tag name="RAINPROBLEMTYPE" val="ShortAnswer"/>
</p:tagLst>
</file>

<file path=ppt/tags/tag55.xml><?xml version="1.0" encoding="utf-8"?>
<p:tagLst xmlns:p="http://schemas.openxmlformats.org/presentationml/2006/main">
  <p:tag name="RAINPROBLEM" val="ShortAnswer"/>
  <p:tag name="PROBLEMSCORE" val="20.0"/>
  <p:tag name="PROBLEMVOICEALLOWED" val="False"/>
  <p:tag name="PROBLEMHASREMARK" val="True"/>
  <p:tag name="PROBLEMREMARK" val="解："/>
</p:tagLst>
</file>

<file path=ppt/tags/tag56.xml><?xml version="1.0" encoding="utf-8"?>
<p:tagLst xmlns:p="http://schemas.openxmlformats.org/presentationml/2006/main">
  <p:tag name="RAINPROBLEM" val="ProblemBody"/>
</p:tagLst>
</file>

<file path=ppt/tags/tag57.xml><?xml version="1.0" encoding="utf-8"?>
<p:tagLst xmlns:p="http://schemas.openxmlformats.org/presentationml/2006/main">
  <p:tag name="RAINPROBLEM" val="ProblemRemarkBoard"/>
</p:tagLst>
</file>

<file path=ppt/tags/tag58.xml><?xml version="1.0" encoding="utf-8"?>
<p:tagLst xmlns:p="http://schemas.openxmlformats.org/presentationml/2006/main">
  <p:tag name="PROBLEMREMARKTITLE" val="ProblemRemarkBoardTip"/>
</p:tagLst>
</file>

<file path=ppt/tags/tag59.xml><?xml version="1.0" encoding="utf-8"?>
<p:tagLst xmlns:p="http://schemas.openxmlformats.org/presentationml/2006/main">
  <p:tag name="RAINPROBLEM" val="ProblemRemark"/>
</p:tagLst>
</file>

<file path=ppt/tags/tag6.xml><?xml version="1.0" encoding="utf-8"?>
<p:tagLst xmlns:p="http://schemas.openxmlformats.org/presentationml/2006/main">
  <p:tag name="RAINPROBLEM" val="ProblemRemarkBoard"/>
</p:tagLst>
</file>

<file path=ppt/tags/tag60.xml><?xml version="1.0" encoding="utf-8"?>
<p:tagLst xmlns:p="http://schemas.openxmlformats.org/presentationml/2006/main">
  <p:tag name="PROBLEMREMARKTITLE" val="ProblemRemarkBoardTitle"/>
</p:tagLst>
</file>

<file path=ppt/tags/tag61.xml><?xml version="1.0" encoding="utf-8"?>
<p:tagLst xmlns:p="http://schemas.openxmlformats.org/presentationml/2006/main">
  <p:tag name="PROBLEMREMARKTITLE" val="ProblemRemarkBoardTitle"/>
</p:tagLst>
</file>

<file path=ppt/tags/tag62.xml><?xml version="1.0" encoding="utf-8"?>
<p:tagLst xmlns:p="http://schemas.openxmlformats.org/presentationml/2006/main">
  <p:tag name="PROBLEMREMARKTITLE" val="ProblemRemarkBoardTitle"/>
</p:tagLst>
</file>

<file path=ppt/tags/tag63.xml><?xml version="1.0" encoding="utf-8"?>
<p:tagLst xmlns:p="http://schemas.openxmlformats.org/presentationml/2006/main">
  <p:tag name="PROBLEMREMARKTITLE" val="ProblemRemarkBoardTitle"/>
</p:tagLst>
</file>

<file path=ppt/tags/tag64.xml><?xml version="1.0" encoding="utf-8"?>
<p:tagLst xmlns:p="http://schemas.openxmlformats.org/presentationml/2006/main">
  <p:tag name="PROBLEMREMARKTITLE" val="ProblemRemarkBoardTitle"/>
</p:tagLst>
</file>

<file path=ppt/tags/tag65.xml><?xml version="1.0" encoding="utf-8"?>
<p:tagLst xmlns:p="http://schemas.openxmlformats.org/presentationml/2006/main">
  <p:tag name="PROBLEMREMARKTITLE" val="ProblemRemarkBoardTitle"/>
</p:tagLst>
</file>

<file path=ppt/tags/tag66.xml><?xml version="1.0" encoding="utf-8"?>
<p:tagLst xmlns:p="http://schemas.openxmlformats.org/presentationml/2006/main">
  <p:tag name="PROBLEMREMARKTITLE" val="ProblemRemarkBoardTitle"/>
</p:tagLst>
</file>

<file path=ppt/tags/tag67.xml><?xml version="1.0" encoding="utf-8"?>
<p:tagLst xmlns:p="http://schemas.openxmlformats.org/presentationml/2006/main">
  <p:tag name="PROBLEMREMARKTITLE" val="ProblemRemarkBoardTitle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PROBLEMREMARKTITLE" val="ProblemRemarkBoardTip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PROBLEMREMARKTITLE" val="ProblemRemarkBoardTitle"/>
</p:tagLst>
</file>

<file path=ppt/tags/tag76.xml><?xml version="1.0" encoding="utf-8"?>
<p:tagLst xmlns:p="http://schemas.openxmlformats.org/presentationml/2006/main">
  <p:tag name="PROBLEMREMARKTITLE" val="ProblemRemarkBoardTitle"/>
</p:tagLst>
</file>

<file path=ppt/tags/tag77.xml><?xml version="1.0" encoding="utf-8"?>
<p:tagLst xmlns:p="http://schemas.openxmlformats.org/presentationml/2006/main">
  <p:tag name="PROBLEMREMARKTITLE" val="ProblemRemarkBoardTitle"/>
</p:tagLst>
</file>

<file path=ppt/tags/tag78.xml><?xml version="1.0" encoding="utf-8"?>
<p:tagLst xmlns:p="http://schemas.openxmlformats.org/presentationml/2006/main">
  <p:tag name="PROBLEMREMARKTITLE" val="ProblemRemarkBoardTitle"/>
</p:tagLst>
</file>

<file path=ppt/tags/tag79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RAINPROBLEM" val="ProblemRemark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PROBLEMREMARKTITLE" val="ProblemRemarkBoardTitle"/>
</p:tagLst>
</file>

<file path=ppt/tags/tag86.xml><?xml version="1.0" encoding="utf-8"?>
<p:tagLst xmlns:p="http://schemas.openxmlformats.org/presentationml/2006/main">
  <p:tag name="PROBLEMREMARKTITLE" val="ProblemRemarkBoardTitle"/>
</p:tagLst>
</file>

<file path=ppt/tags/tag87.xml><?xml version="1.0" encoding="utf-8"?>
<p:tagLst xmlns:p="http://schemas.openxmlformats.org/presentationml/2006/main">
  <p:tag name="PROBLEMREMARKTITLE" val="ProblemRemarkBoardTitle"/>
</p:tagLst>
</file>

<file path=ppt/tags/tag88.xml><?xml version="1.0" encoding="utf-8"?>
<p:tagLst xmlns:p="http://schemas.openxmlformats.org/presentationml/2006/main">
  <p:tag name="PROBLEMREMARKTITLE" val="ProblemRemarkBoardTitle"/>
</p:tagLst>
</file>

<file path=ppt/tags/tag89.xml><?xml version="1.0" encoding="utf-8"?>
<p:tagLst xmlns:p="http://schemas.openxmlformats.org/presentationml/2006/main">
  <p:tag name="RAINPROBLEM" val="ProblemSetting"/>
  <p:tag name="RAINPROBLEMTYPE" val="ShortAnswer"/>
</p:tagLst>
</file>

<file path=ppt/tags/tag9.xml><?xml version="1.0" encoding="utf-8"?>
<p:tagLst xmlns:p="http://schemas.openxmlformats.org/presentationml/2006/main">
  <p:tag name="PROBLEMREMARKTITLE" val="ProblemRemarkBoardTitle"/>
</p:tagLst>
</file>

<file path=ppt/tags/tag90.xml><?xml version="1.0" encoding="utf-8"?>
<p:tagLst xmlns:p="http://schemas.openxmlformats.org/presentationml/2006/main">
  <p:tag name="RAINPROBLEM" val="ShortAnswer"/>
  <p:tag name="PROBLEMSCORE" val="20.0"/>
  <p:tag name="PROBLEMVOICEALLOWED" val="False"/>
  <p:tag name="PROBLEMHASREMARK" val="True"/>
  <p:tag name="PROBLEMREMARK" val="解：这是RS型指令，其中S型的寻址方式为：寄存器间接寻址。"/>
</p:tagLst>
</file>

<file path=ppt/tags/tag91.xml><?xml version="1.0" encoding="utf-8"?>
<p:tagLst xmlns:p="http://schemas.openxmlformats.org/presentationml/2006/main">
  <p:tag name="RAINPROBLEM" val="ProblemBody"/>
</p:tagLst>
</file>

<file path=ppt/tags/tag92.xml><?xml version="1.0" encoding="utf-8"?>
<p:tagLst xmlns:p="http://schemas.openxmlformats.org/presentationml/2006/main">
  <p:tag name="PRODUCTVERSIONTIP" val="PRODUCTVERSIONTIP"/>
</p:tagLst>
</file>

<file path=ppt/tags/tag93.xml><?xml version="1.0" encoding="utf-8"?>
<p:tagLst xmlns:p="http://schemas.openxmlformats.org/presentationml/2006/main">
  <p:tag name="RAINPROBLEM" val="ProblemRemarkBoard"/>
</p:tagLst>
</file>

<file path=ppt/tags/tag94.xml><?xml version="1.0" encoding="utf-8"?>
<p:tagLst xmlns:p="http://schemas.openxmlformats.org/presentationml/2006/main">
  <p:tag name="PROBLEMREMARKTITLE" val="ProblemRemarkBoardTip"/>
</p:tagLst>
</file>

<file path=ppt/tags/tag95.xml><?xml version="1.0" encoding="utf-8"?>
<p:tagLst xmlns:p="http://schemas.openxmlformats.org/presentationml/2006/main">
  <p:tag name="RAINPROBLEM" val="ProblemRemark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1992</Words>
  <Application>WPS 演示</Application>
  <PresentationFormat>宽屏</PresentationFormat>
  <Paragraphs>242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Office 主题​​</vt:lpstr>
      <vt:lpstr>Paint.Picture</vt:lpstr>
      <vt:lpstr>计组第5章中央处理器作业（软工）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陈宏</cp:lastModifiedBy>
  <cp:revision>88</cp:revision>
  <dcterms:created xsi:type="dcterms:W3CDTF">2019-06-19T02:08:00Z</dcterms:created>
  <dcterms:modified xsi:type="dcterms:W3CDTF">2021-03-21T14:04:14Z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A34767EE015E42AFAA31791485F63562</vt:lpwstr>
  </property>
</Properties>
</file>