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C64B4-510C-153D-2EA1-248900DD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0BF92-A206-E90A-8F00-1C5700014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B4C74-36B9-AD12-D111-F9CA6557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EBE1F-AEDB-9437-B8CF-A032FBD6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C7F5E-34FA-B1E6-7ECD-F6C2763D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944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E2A22-8684-0EA0-E4CF-78E897FF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5BA72-EEA6-0CF0-3802-18F7ECD4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C27A6-988D-4484-641E-4AB3D1CC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7F012-BF3B-C822-BD2A-70D94CB7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2EF79-3EFB-F156-0DB3-A33B3A1E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52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42E7D-9B38-67E0-9A43-8BF6CD7FD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4CD1E-594A-081A-F2EC-D3F45C935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D8046-C69F-176D-EDB7-45A80FB7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5666A-E791-FFDE-D1F0-9E4264F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AAAF0-3B92-A12C-BF72-827331A8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42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B2209-4284-4494-7B59-0A2FAEB1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2CD00-FF12-AED5-35F7-972D4B29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31DC8-198F-0E0E-6B94-291CD50E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034E-FC72-C550-979A-6871D43A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96BDC-6EAD-C389-7347-0EB16C39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46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D731-E2AF-FB16-B0E7-169D46A8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652BA-BDBD-480E-30CF-6A7E5000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91474-F03D-B7A2-23AD-6493BE08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FFDC4-A287-7DF9-568E-33B05EEF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806E3-19CD-663F-E40D-750F2D73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61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08CB-7388-BD81-27D9-3B82D1CE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B74C0-BA98-E866-CCE4-A005C579B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25F81-9145-0145-3CB9-98DC81D1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65D61-2822-3374-8A1A-25A51F5F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5955B-7BFE-AF99-937A-01F07428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BE928-AA9F-983A-596A-993AFBED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5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7E03C-106D-5277-767A-E1EEA5C9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9799C-8498-58B1-3B71-CC7858727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73419-D5CC-8771-CE79-841B3656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F7C6-DE21-0197-15A5-14C4D02BB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9D0C4-A796-96E2-ED8C-04D2BFF5F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7C3D5-1DF1-BED3-C364-57FC706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7554C-E760-872B-617E-DABA2B1C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6DF4B-51A3-366C-F08D-FCB0D759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0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36C7D-FDF2-6EA4-5447-166EA56F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70CE96-A504-F4FA-B7CB-ECF6424D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C0F46-9E6D-34FB-3A3E-6DFBAE65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0274B-4528-98DA-259D-472CF02E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659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50A72D-414F-DEA6-B750-0F57920E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CB12B-B4C0-68D0-D22A-95DA9F9A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C6B0-3280-98DF-7B77-43FF6548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600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FBFE-E2C1-C933-4F7E-11EF2317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8FC9C-2C31-58FF-9ADD-2E54B730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B16DA-F02F-32A5-4A3B-7C4E267F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40DE0-A5E8-4E86-016E-D52F56A2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B8FC0-5396-AD3B-C193-09D80E4D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A142F-10C1-323C-F755-7E40FB46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1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80A05-38C9-D603-3B8B-656D7E33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6EDF66-FA04-6A9A-5FC4-36822F13D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B7087C-0A18-EC4D-3E6A-778E29C6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3A9690-FD52-55A2-B478-BEC19261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6314A-4DC8-4E9B-6264-97217360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7EB8C-B646-4305-31B1-D3EF5713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633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DC0FAC-C83E-1879-FF9A-65CBDF9B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2D02E-850F-2528-77B3-D201E904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0F122-9E72-5171-E7FE-F7A52A3CE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0FA4-13A6-F043-81A3-CA58835925CE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CC313-1D45-C6F6-059E-0CDC991E7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095F4-423A-D741-25DD-5747D9E4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4BD0-ECB7-6941-A6D9-09247E2B30C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4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43C2B0-DB21-4001-28C5-28282407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5" y="0"/>
            <a:ext cx="526827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1769FE-0D24-6A87-1E82-608F8E8C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271836" cy="48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2A4DB7-C401-1A24-04ED-649DCFAA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88" y="796158"/>
            <a:ext cx="4199423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6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CF55AB-46D4-F872-CE0F-6E591856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11959"/>
            <a:ext cx="5880100" cy="1473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FB406-E110-FCF7-C2CB-E3D8A54B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920109"/>
            <a:ext cx="5880100" cy="965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1C9965-76C5-E9C0-B450-62FA4A46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3112376"/>
            <a:ext cx="5867400" cy="233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8456C8-85C4-B5E7-4CA8-8D204E2FE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0" y="520700"/>
            <a:ext cx="5867400" cy="2908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D51C56-B3B7-C16B-E728-3BA6F2E47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776" y="2741448"/>
            <a:ext cx="5867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DD5D3B-D643-4652-DD80-DF0AD962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27" y="0"/>
            <a:ext cx="480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Subin</dc:creator>
  <cp:lastModifiedBy>Park Subin</cp:lastModifiedBy>
  <cp:revision>2</cp:revision>
  <dcterms:created xsi:type="dcterms:W3CDTF">2022-11-14T13:36:19Z</dcterms:created>
  <dcterms:modified xsi:type="dcterms:W3CDTF">2022-11-14T13:47:37Z</dcterms:modified>
</cp:coreProperties>
</file>