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F5B0E-ACB7-893D-A23D-B991AD2E2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33B929-C1CE-3E76-BF49-1CAECFE63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8D4ECE-1718-DC93-F96C-54758326A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9AA0-228E-8B4E-8E36-5FBDF4FC7EAC}" type="datetimeFigureOut">
              <a:rPr kumimoji="1" lang="ko-Kore-KR" altLang="en-US" smtClean="0"/>
              <a:t>2022. 10. 30.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63978-4E19-33AE-445D-A3A4757A1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CA8696-2147-84CE-5743-3B7B25D8E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7A75-1DE0-E446-BEB4-7F478354F54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7334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8DF66-26BF-0FA9-6767-0EE63C129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6EBB81-193D-3642-C471-935ED098E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F2B8E0-20C0-299E-FC7A-38CBC2059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9AA0-228E-8B4E-8E36-5FBDF4FC7EAC}" type="datetimeFigureOut">
              <a:rPr kumimoji="1" lang="ko-Kore-KR" altLang="en-US" smtClean="0"/>
              <a:t>2022. 10. 30.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FA15C9-6F83-BF40-F91D-DCBA5D29A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018E2-CFF7-9191-E676-835AF7AA0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7A75-1DE0-E446-BEB4-7F478354F54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197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2E7B55-C3A2-E20F-C72B-A2729CAD0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784437-57AE-1492-1CE4-4E1440ECC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1160E-681E-E3CC-A8AC-5349DF46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9AA0-228E-8B4E-8E36-5FBDF4FC7EAC}" type="datetimeFigureOut">
              <a:rPr kumimoji="1" lang="ko-Kore-KR" altLang="en-US" smtClean="0"/>
              <a:t>2022. 10. 30.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115663-A96D-DA96-F222-2AD5D1B09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7298A-0700-303C-E4FB-A801E3C6F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7A75-1DE0-E446-BEB4-7F478354F54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513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79B08-6A37-EAD7-CC4E-4ED82315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BB3801-5BD4-9F99-70A3-9345F851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DE5470-855E-DAC0-A5AA-7F6EFE456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9AA0-228E-8B4E-8E36-5FBDF4FC7EAC}" type="datetimeFigureOut">
              <a:rPr kumimoji="1" lang="ko-Kore-KR" altLang="en-US" smtClean="0"/>
              <a:t>2022. 10. 30.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B2E025-B8D9-560F-0EBE-70447CF2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EDE77E-3824-F5E9-EC48-3AF5239A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7A75-1DE0-E446-BEB4-7F478354F54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908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A27B2-85EB-E5AF-3E7E-3C19C1C18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D0EDBD-F4A6-E6C2-21FA-37C67A912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1AB8AA-B22E-B928-3CE0-606E58C1E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9AA0-228E-8B4E-8E36-5FBDF4FC7EAC}" type="datetimeFigureOut">
              <a:rPr kumimoji="1" lang="ko-Kore-KR" altLang="en-US" smtClean="0"/>
              <a:t>2022. 10. 30.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409B2D-FAE8-8CA7-C4FD-ADA3E4DDA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284824-0255-69D0-529D-C35D3CC13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7A75-1DE0-E446-BEB4-7F478354F54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495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5545F-688F-2C6E-29FB-7550A992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B2B2B9-FC1B-84F5-775B-11004EADC7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7A748B-A029-A382-7D85-2CD9E465E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2FBEB-FC8D-4EA2-049D-497E9D522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9AA0-228E-8B4E-8E36-5FBDF4FC7EAC}" type="datetimeFigureOut">
              <a:rPr kumimoji="1" lang="ko-Kore-KR" altLang="en-US" smtClean="0"/>
              <a:t>2022. 10. 30.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99E2BD-E80B-880F-F84F-FDFB50E3C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F93D74-4DA7-3C69-2573-B97669576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7A75-1DE0-E446-BEB4-7F478354F54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024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CA4C8-9976-13EB-2EF0-D24BADA43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90B406-E125-84F0-3866-F1E0B2EC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EF65B1-C213-69DE-C72D-78D48A10A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B9F20D-09E9-7A0D-76FF-ADF96625C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2528EB-C098-A611-D2D0-E0757FFDA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16FE0E-559E-2C18-93E0-D67417D57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9AA0-228E-8B4E-8E36-5FBDF4FC7EAC}" type="datetimeFigureOut">
              <a:rPr kumimoji="1" lang="ko-Kore-KR" altLang="en-US" smtClean="0"/>
              <a:t>2022. 10. 30.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58A7C9-786E-55C5-77D5-C38CA451C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A06794-7480-E609-07F4-DE91CFAD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7A75-1DE0-E446-BEB4-7F478354F54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643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8F9AC-EC67-EF91-3CA2-38553A62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33D5E2-CF3A-3568-B375-37842EC97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9AA0-228E-8B4E-8E36-5FBDF4FC7EAC}" type="datetimeFigureOut">
              <a:rPr kumimoji="1" lang="ko-Kore-KR" altLang="en-US" smtClean="0"/>
              <a:t>2022. 10. 30.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1A8DF5-07D0-94B1-C448-DC2CDF53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4EAF9E-F9FF-73A8-C664-74CA92F27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7A75-1DE0-E446-BEB4-7F478354F54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7010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660EA6-9DC4-79C6-80EB-1DBB20BE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9AA0-228E-8B4E-8E36-5FBDF4FC7EAC}" type="datetimeFigureOut">
              <a:rPr kumimoji="1" lang="ko-Kore-KR" altLang="en-US" smtClean="0"/>
              <a:t>2022. 10. 30.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683ECF-12E1-5C40-9F11-24A29AC10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792458-4A68-B9CF-0063-AB77CB804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7A75-1DE0-E446-BEB4-7F478354F54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442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CF513-008E-2186-E0EA-D8FD637F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04E2FE-9C4D-7EFE-AEEC-C364A5122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DC5A97-D9C9-8009-C092-A0F7E6AA7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18A7BB-BADE-4DA4-3025-96218B93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9AA0-228E-8B4E-8E36-5FBDF4FC7EAC}" type="datetimeFigureOut">
              <a:rPr kumimoji="1" lang="ko-Kore-KR" altLang="en-US" smtClean="0"/>
              <a:t>2022. 10. 30.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1A6CC2-2367-4261-E9C0-01A51C43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E4EE8D-998D-AAA2-E5D2-00FB73AF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7A75-1DE0-E446-BEB4-7F478354F54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96029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57249-3B3D-3FDC-46A8-33FF30432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7ABD65-C9E2-42C4-3639-A25E1FB35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80F32F-A797-A34A-2C99-605710506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4E3C84-48DA-F178-3413-757B0FE35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9AA0-228E-8B4E-8E36-5FBDF4FC7EAC}" type="datetimeFigureOut">
              <a:rPr kumimoji="1" lang="ko-Kore-KR" altLang="en-US" smtClean="0"/>
              <a:t>2022. 10. 30.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926AA9-8401-C5A8-7F99-9CE8159C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93617E-E871-710B-92E5-FCC0D2E4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7A75-1DE0-E446-BEB4-7F478354F54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1437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779329-B8B6-FD6A-F34A-33A7AAED0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E9193C-332F-F35D-6B40-FBB33B3DE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605C2C-13A5-A592-7CE1-42D5140AA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79AA0-228E-8B4E-8E36-5FBDF4FC7EAC}" type="datetimeFigureOut">
              <a:rPr kumimoji="1" lang="ko-Kore-KR" altLang="en-US" smtClean="0"/>
              <a:t>2022. 10. 30.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45FB8C-E699-9248-2329-3E3566FC6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B04096-9ADF-23CC-96EE-2740E8E8D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C7A75-1DE0-E446-BEB4-7F478354F54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5248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739243B-DB61-F0E2-F41D-C590AFBCC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025" y="0"/>
            <a:ext cx="4100025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CCF5062-EEF0-7768-0452-ED1BC0D4E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00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673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Subin</dc:creator>
  <cp:lastModifiedBy>Park Subin</cp:lastModifiedBy>
  <cp:revision>1</cp:revision>
  <dcterms:created xsi:type="dcterms:W3CDTF">2022-10-30T14:59:54Z</dcterms:created>
  <dcterms:modified xsi:type="dcterms:W3CDTF">2022-10-30T15:01:38Z</dcterms:modified>
</cp:coreProperties>
</file>