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18B0-C53E-4EF3-B80B-9C27A8C1C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70124E-195A-4E3A-BB08-C6AF7A481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58935-5A2E-4EFC-865D-37A0D247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6EB87-C4D7-4C41-99B7-84194A89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5887E-9233-4A8B-B939-6472C9B0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3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AE0AD-66DA-40EC-81FA-0C81B563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394F9-3ED4-48E3-AF69-581176BE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4E16B-3B48-4C50-96DE-D68FD3BE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21BE3-8ACB-496A-A00E-6059A0E9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A764D-9D24-49AC-8B35-40E4F51F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31D9F3-F748-4505-81B9-194B84B3F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1A7E7B-AB54-4B07-A60A-CB8B2833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7732C-642E-4B41-A798-400C952E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A392D-6D48-4B64-AD90-45DAD748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9F0D-1C23-4B0E-A288-E6DDEA46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0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23BA-BD27-4831-BCA3-2512A40F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0C0F5-DF9F-419D-A1C7-94223C18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3FD66-D9C4-4F47-AC75-C147998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368DC-AA9A-4705-BA95-32D06BA6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CCACF-4A29-4E8A-AAEB-0BDDCD19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7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DFC54-FA82-4E29-A0EE-0CA238CD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6A1F4-A7B9-4B7D-BAAB-0DE4D0E0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18861-0620-4B05-8BAC-FC10CCCD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95147-F35B-4C8E-89D4-04A73F4E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7E902-7110-42CF-8DE5-E8D3BE96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7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A063B-589E-493A-8347-B95BA990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B7464-0B89-4285-BF85-24E19B937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30C44-B03E-4270-9940-B3E86C44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0F4BD-B6CD-40C9-B18A-AA5146F1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6102A-8FC5-4819-986E-122659CC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799D7-81B8-4EB1-B655-5982D5FA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6482C-2CC0-4E34-9AA7-0F980774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5D5C9-E2A7-4DD2-9C6A-B762787F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9D757-334A-45B6-BB7B-81119FD8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094DF-9AE1-4341-A773-1C04F2766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C01A1D-791A-4D04-9D73-A29F6660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7B3D4-752E-4310-B3BD-0FD21BD1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CCB7D-08A0-46F2-A6DE-FF8A36DD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A0CF6-6BBD-47F4-890F-79C4EFDF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38F0-6483-4EE6-BA19-83AA8022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32D2D-AE34-4097-BC71-9ED8F4B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7D510-41E4-4594-9BFE-E5184DBB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A702D3-82A9-499B-A345-3D56357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4B8058-CEB4-42FB-A103-D0738F34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9EDBDF-5CBF-449A-B371-B7CB58C5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5AFBA-D207-4C5B-9DCA-A879C648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0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CDB8-610C-41F5-A7D2-7E929C8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D5FE8-BA1A-4075-9994-FC7627C1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01AD8-E988-4217-A15E-851A0B16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52C0D-E482-4B43-B311-0EE32F51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DE561-1F74-423C-BEC1-40161940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802FD-CE02-4F60-8317-DBF56958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A631-4957-4960-B1D1-F8A662B5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A595B1-CC66-4CCB-9CDD-F35C78323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0C3993-AA98-404D-8E81-A2E64FA2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1AF94-778A-486F-9309-44598CDE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EAC0D-3F27-4F26-8DFD-4F37C5F0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CB40-D3A6-46BA-B26F-A67CAEA4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3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AF3E2-E6D1-4916-B732-B67DDAE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DA16E-E6A1-469E-BC17-381C02AF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7ACD9-EB93-4E27-A7D2-F4C71402B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D7B-DA82-4DED-8317-EEE67A3375E7}" type="datetimeFigureOut">
              <a:rPr lang="ko-KR" altLang="en-US" smtClean="0"/>
              <a:t>2022. 9. 20.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3C5DC-EA93-413D-8049-5FA22BA36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760A-24A6-49FD-8443-96159ADC5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C4BB-1AA2-4D7B-94F0-F7BE3BF3B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6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87D6D8-4C45-0993-C05D-4F5A334A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3" y="0"/>
            <a:ext cx="10609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3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2E1F50-2EEC-71AA-1D0F-788C86FA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3" y="0"/>
            <a:ext cx="10609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7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7C98DF-863D-1577-7CDF-585E2F6F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3" y="0"/>
            <a:ext cx="10609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cse</dc:creator>
  <cp:lastModifiedBy>Park Subin</cp:lastModifiedBy>
  <cp:revision>3</cp:revision>
  <dcterms:created xsi:type="dcterms:W3CDTF">2022-09-13T13:12:58Z</dcterms:created>
  <dcterms:modified xsi:type="dcterms:W3CDTF">2022-09-20T12:54:17Z</dcterms:modified>
</cp:coreProperties>
</file>