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1313D-65FC-402A-8AA1-16673B0C0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4CF67C-FC5C-45EE-BA53-C955DD69E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822BB-9378-4AC8-9C9A-5891B5E8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95580-38F0-4C0C-9269-F28C511D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724450-F87B-4304-A75B-D7A1A84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44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6E0F-7C80-4ADB-AD76-2D5BE843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67B9C5-FF9A-48A6-9F98-4449161E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2EA50-C754-4F51-8FA6-7AEB4B1B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D14D2-5780-4243-AA87-180DAC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E500F-2165-427D-8859-F0C599B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61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714A18-F2F8-4854-8AED-023BC3584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5D5147-1B52-45CD-BF9A-1EAE6AB6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3EA64-CCC1-4C78-8DDF-E2D2C203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C622F-BDB6-4F6F-B6AA-F23D6591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817D4-A366-4A30-A6C9-B1C7DD0B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66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4E75A-DE9D-48B1-B91F-80D32424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5024B-029B-45DC-A33C-28007995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867B2-2ECF-4B7C-B713-E6A85C1F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DCD67-1B3A-4DF8-AE60-1E656940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5782F-25D8-448C-914E-5A2369ED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9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D71C7-3E88-431B-828B-61471E65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C5E2D2-6CF1-48E4-A24B-C35B7626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05157-C1A9-4D7F-965C-97374DD7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9AE9B-E5C7-44B6-BF0A-0E32654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8A82A-B747-40BF-A69B-149658B7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6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3FF2D-FFB0-43ED-99DA-054D8565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7B33F-5EAB-422B-BEC4-A7D9FACC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838310-23DB-4AF8-8D6B-08089A24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47D54C-2F0E-4B05-BF9B-78EAAFFC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423C4B-E08B-4226-AC02-E5ABBDBC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E3931B-3362-4B97-AA0F-DDDFBAD5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6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14A42-0687-411B-9C7E-FBAA7CE5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6FB129-A053-4E62-8BB4-63A371C5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5FCA22-ECE2-472A-86B7-76C902EE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27C6DE-52ED-44C5-9287-94A8E688B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16A73E-057A-4AF7-9E15-DF9E86DD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6EA2D8-629B-4F2C-A845-422B0D12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C97689-BB42-4B5A-8685-10F4A7B6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B096DB-80AD-4DF3-9016-7AC1DCDC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14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67EF6-CC3C-4281-8F8E-6E9921BB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B84E89-B0B8-4AAD-8CDC-14F0E2CD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766739-05BE-454A-A0AB-AB92AF17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F2C5FC-AC6A-4218-B8E0-E2386854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16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ADB1A-ACDC-43FF-8268-62A587EE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369D99-917F-482E-AB84-CB085676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E028DD-CF2D-4C77-9E0A-48FED2CB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23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D3C55-3EA2-419D-82BC-6DEE793F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83D22-1639-4BF8-B706-4B0738C6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68177-84CF-486D-B4EC-B3B1AAC40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3EFA49-C0D5-48C7-ADAD-55DD825B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694D8E-DD7F-43EF-AABB-F302A0EA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CB87F-1E7A-48E2-A5E7-4B357FFC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77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15154-1B70-4033-B59E-7AE8AD1B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E12050-F463-4291-893E-97040E4CF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85438-E044-4105-8DFB-B78BD7D2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408403-9C39-4F84-8283-7FA64F49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20F703-541F-4F91-B0F3-DE47517E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9D923C-CDA7-45FC-8AAD-34B4FDF7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3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AD3B69-3546-40AE-A3A2-A4B1925B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6B44B7-2E9B-4D19-B42C-3AAE98591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9A669-3F3C-4121-8B0F-53431553F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747F-A245-4B00-A5A6-FB2160EEB21C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337C4-B9EE-42D2-93FF-A2B66A45E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FF683-189F-4BEA-81D2-668A12C98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CD11-E444-4788-9BDC-E1D0E4F63F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66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A9BA85-BBD9-44BC-A3D0-B28E55A6EA3F}"/>
              </a:ext>
            </a:extLst>
          </p:cNvPr>
          <p:cNvSpPr txBox="1"/>
          <p:nvPr/>
        </p:nvSpPr>
        <p:spPr>
          <a:xfrm>
            <a:off x="4021970" y="172279"/>
            <a:ext cx="414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Diagrama entidad-relación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E909D6-A7F9-4E7D-A146-0FD763EACE36}"/>
              </a:ext>
            </a:extLst>
          </p:cNvPr>
          <p:cNvSpPr txBox="1"/>
          <p:nvPr/>
        </p:nvSpPr>
        <p:spPr>
          <a:xfrm>
            <a:off x="848137" y="880504"/>
            <a:ext cx="90922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94D903-E32B-4237-BFCC-6262FB968651}"/>
              </a:ext>
            </a:extLst>
          </p:cNvPr>
          <p:cNvSpPr txBox="1"/>
          <p:nvPr/>
        </p:nvSpPr>
        <p:spPr>
          <a:xfrm>
            <a:off x="1205947" y="4917421"/>
            <a:ext cx="4796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Rol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B6F9E7-CF12-47E2-B988-850AF995F81E}"/>
              </a:ext>
            </a:extLst>
          </p:cNvPr>
          <p:cNvSpPr txBox="1"/>
          <p:nvPr/>
        </p:nvSpPr>
        <p:spPr>
          <a:xfrm>
            <a:off x="7213089" y="1454163"/>
            <a:ext cx="103951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Producto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421DDB-2C2E-456D-8446-1C9E5DF9F2B4}"/>
              </a:ext>
            </a:extLst>
          </p:cNvPr>
          <p:cNvSpPr txBox="1"/>
          <p:nvPr/>
        </p:nvSpPr>
        <p:spPr>
          <a:xfrm>
            <a:off x="3136188" y="2082336"/>
            <a:ext cx="9221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Compra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50FB80-3B8C-4FAF-A1A5-17B3B464B4B3}"/>
              </a:ext>
            </a:extLst>
          </p:cNvPr>
          <p:cNvSpPr txBox="1"/>
          <p:nvPr/>
        </p:nvSpPr>
        <p:spPr>
          <a:xfrm>
            <a:off x="6777106" y="4995202"/>
            <a:ext cx="97654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mensaje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C6D272-B1E7-4DEB-A683-24B276086A5D}"/>
              </a:ext>
            </a:extLst>
          </p:cNvPr>
          <p:cNvSpPr txBox="1"/>
          <p:nvPr/>
        </p:nvSpPr>
        <p:spPr>
          <a:xfrm>
            <a:off x="10527725" y="2881339"/>
            <a:ext cx="1051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categoría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19668C-81C7-43F8-977E-02C40DA62153}"/>
              </a:ext>
            </a:extLst>
          </p:cNvPr>
          <p:cNvSpPr txBox="1"/>
          <p:nvPr/>
        </p:nvSpPr>
        <p:spPr>
          <a:xfrm>
            <a:off x="498444" y="1249836"/>
            <a:ext cx="189468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IDUser</a:t>
            </a:r>
            <a:endParaRPr lang="es-MX" dirty="0"/>
          </a:p>
          <a:p>
            <a:r>
              <a:rPr lang="es-MX" dirty="0"/>
              <a:t>Nombre completo</a:t>
            </a:r>
          </a:p>
          <a:p>
            <a:r>
              <a:rPr lang="es-MX" dirty="0"/>
              <a:t>Correo</a:t>
            </a:r>
          </a:p>
          <a:p>
            <a:r>
              <a:rPr lang="es-MX" dirty="0"/>
              <a:t>Username</a:t>
            </a:r>
          </a:p>
          <a:p>
            <a:r>
              <a:rPr lang="es-MX" dirty="0"/>
              <a:t>Contraseña</a:t>
            </a:r>
          </a:p>
          <a:p>
            <a:r>
              <a:rPr lang="es-MX" dirty="0"/>
              <a:t>Teléfono</a:t>
            </a:r>
          </a:p>
          <a:p>
            <a:r>
              <a:rPr lang="es-MX" dirty="0"/>
              <a:t>Imagen</a:t>
            </a:r>
          </a:p>
          <a:p>
            <a:r>
              <a:rPr lang="es-MX" dirty="0" err="1"/>
              <a:t>IdUserRol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2C2155-27D5-4AAF-91D3-23CA7BA53B9B}"/>
              </a:ext>
            </a:extLst>
          </p:cNvPr>
          <p:cNvSpPr txBox="1"/>
          <p:nvPr/>
        </p:nvSpPr>
        <p:spPr>
          <a:xfrm>
            <a:off x="806029" y="5286753"/>
            <a:ext cx="127951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IDRol</a:t>
            </a:r>
            <a:endParaRPr lang="es-MX" dirty="0"/>
          </a:p>
          <a:p>
            <a:r>
              <a:rPr lang="es-MX" dirty="0"/>
              <a:t>Nombre</a:t>
            </a:r>
          </a:p>
          <a:p>
            <a:r>
              <a:rPr lang="es-MX" dirty="0"/>
              <a:t>Descripción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0EC4D52-23FE-425C-9904-5D774CBED6C4}"/>
              </a:ext>
            </a:extLst>
          </p:cNvPr>
          <p:cNvSpPr txBox="1"/>
          <p:nvPr/>
        </p:nvSpPr>
        <p:spPr>
          <a:xfrm>
            <a:off x="7093087" y="1823495"/>
            <a:ext cx="12795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IDProducto</a:t>
            </a:r>
            <a:endParaRPr lang="es-MX" dirty="0"/>
          </a:p>
          <a:p>
            <a:r>
              <a:rPr lang="es-MX" dirty="0"/>
              <a:t>Nombre</a:t>
            </a:r>
          </a:p>
          <a:p>
            <a:r>
              <a:rPr lang="es-MX" dirty="0"/>
              <a:t>Descripción</a:t>
            </a:r>
          </a:p>
          <a:p>
            <a:r>
              <a:rPr lang="es-MX" dirty="0"/>
              <a:t>Imagen1</a:t>
            </a:r>
          </a:p>
          <a:p>
            <a:r>
              <a:rPr lang="es-MX" dirty="0"/>
              <a:t>Imagen2</a:t>
            </a:r>
          </a:p>
          <a:p>
            <a:r>
              <a:rPr lang="es-MX" dirty="0"/>
              <a:t>Imagen3</a:t>
            </a:r>
          </a:p>
          <a:p>
            <a:r>
              <a:rPr lang="es-MX" dirty="0"/>
              <a:t>Video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5BF0F5-1A2C-4E9F-94BF-5E2580E4076C}"/>
              </a:ext>
            </a:extLst>
          </p:cNvPr>
          <p:cNvSpPr txBox="1"/>
          <p:nvPr/>
        </p:nvSpPr>
        <p:spPr>
          <a:xfrm>
            <a:off x="2874098" y="2447491"/>
            <a:ext cx="144629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IDCompra</a:t>
            </a:r>
            <a:endParaRPr lang="es-MX" dirty="0"/>
          </a:p>
          <a:p>
            <a:r>
              <a:rPr lang="es-MX" dirty="0"/>
              <a:t>Fecha</a:t>
            </a:r>
          </a:p>
          <a:p>
            <a:r>
              <a:rPr lang="es-MX" dirty="0"/>
              <a:t>Total</a:t>
            </a:r>
          </a:p>
          <a:p>
            <a:r>
              <a:rPr lang="es-MX" dirty="0" err="1"/>
              <a:t>IDVendedor</a:t>
            </a:r>
            <a:endParaRPr lang="es-MX" dirty="0"/>
          </a:p>
          <a:p>
            <a:r>
              <a:rPr lang="es-MX" dirty="0" err="1"/>
              <a:t>IDComprador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AB12A18-2E6D-4F22-9012-E1976750ED47}"/>
              </a:ext>
            </a:extLst>
          </p:cNvPr>
          <p:cNvSpPr txBox="1"/>
          <p:nvPr/>
        </p:nvSpPr>
        <p:spPr>
          <a:xfrm>
            <a:off x="6301783" y="5364534"/>
            <a:ext cx="192719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IDMensaje</a:t>
            </a:r>
            <a:endParaRPr lang="es-MX" dirty="0"/>
          </a:p>
          <a:p>
            <a:r>
              <a:rPr lang="es-MX" dirty="0" err="1"/>
              <a:t>IDCompraMensaje</a:t>
            </a:r>
            <a:endParaRPr lang="es-MX" dirty="0"/>
          </a:p>
          <a:p>
            <a:r>
              <a:rPr lang="es-MX" dirty="0"/>
              <a:t>Contenido</a:t>
            </a:r>
          </a:p>
          <a:p>
            <a:r>
              <a:rPr lang="es-MX" dirty="0" err="1"/>
              <a:t>IDUserMensaje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2DC1940-EA75-4155-843D-56358BE54D97}"/>
              </a:ext>
            </a:extLst>
          </p:cNvPr>
          <p:cNvSpPr txBox="1"/>
          <p:nvPr/>
        </p:nvSpPr>
        <p:spPr>
          <a:xfrm>
            <a:off x="10413847" y="3250671"/>
            <a:ext cx="127970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IDCategoria</a:t>
            </a:r>
            <a:endParaRPr lang="es-MX" dirty="0"/>
          </a:p>
          <a:p>
            <a:r>
              <a:rPr lang="es-MX" dirty="0"/>
              <a:t>Nombre</a:t>
            </a:r>
          </a:p>
          <a:p>
            <a:r>
              <a:rPr lang="es-MX" dirty="0"/>
              <a:t>Descripción</a:t>
            </a:r>
          </a:p>
        </p:txBody>
      </p:sp>
      <p:sp>
        <p:nvSpPr>
          <p:cNvPr id="18" name="Rombo 17">
            <a:extLst>
              <a:ext uri="{FF2B5EF4-FFF2-40B4-BE49-F238E27FC236}">
                <a16:creationId xmlns:a16="http://schemas.microsoft.com/office/drawing/2014/main" id="{4A47AAF3-B13D-45BF-A32A-8B8383A36DAC}"/>
              </a:ext>
            </a:extLst>
          </p:cNvPr>
          <p:cNvSpPr/>
          <p:nvPr/>
        </p:nvSpPr>
        <p:spPr>
          <a:xfrm>
            <a:off x="8593896" y="1249836"/>
            <a:ext cx="2646510" cy="8325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Pertenece a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8182084-844B-4FC3-A56C-E1E9D8C0AE8C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rot="10800000">
            <a:off x="8252604" y="1638830"/>
            <a:ext cx="341292" cy="272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8CBFB2C-2BDB-4B5B-BF4F-3961FD3069A4}"/>
              </a:ext>
            </a:extLst>
          </p:cNvPr>
          <p:cNvCxnSpPr>
            <a:stCxn id="18" idx="3"/>
            <a:endCxn id="10" idx="0"/>
          </p:cNvCxnSpPr>
          <p:nvPr/>
        </p:nvCxnSpPr>
        <p:spPr>
          <a:xfrm flipH="1">
            <a:off x="11053607" y="1666086"/>
            <a:ext cx="186799" cy="1215253"/>
          </a:xfrm>
          <a:prstGeom prst="bentConnector4">
            <a:avLst>
              <a:gd name="adj1" fmla="val -122378"/>
              <a:gd name="adj2" fmla="val 671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mbo 23">
            <a:extLst>
              <a:ext uri="{FF2B5EF4-FFF2-40B4-BE49-F238E27FC236}">
                <a16:creationId xmlns:a16="http://schemas.microsoft.com/office/drawing/2014/main" id="{B0C19DE0-69EE-492E-8B56-60FCA0A0B16B}"/>
              </a:ext>
            </a:extLst>
          </p:cNvPr>
          <p:cNvSpPr/>
          <p:nvPr/>
        </p:nvSpPr>
        <p:spPr>
          <a:xfrm>
            <a:off x="2470041" y="644404"/>
            <a:ext cx="1806395" cy="8325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D0F25F9-D35A-48DA-B35B-D0424F68F471}"/>
              </a:ext>
            </a:extLst>
          </p:cNvPr>
          <p:cNvCxnSpPr>
            <a:stCxn id="24" idx="1"/>
            <a:endCxn id="5" idx="3"/>
          </p:cNvCxnSpPr>
          <p:nvPr/>
        </p:nvCxnSpPr>
        <p:spPr>
          <a:xfrm rot="10800000" flipV="1">
            <a:off x="1757361" y="1060654"/>
            <a:ext cx="712681" cy="45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CF1BCEA-1F32-45DE-9E1F-2C30A6BB15DD}"/>
              </a:ext>
            </a:extLst>
          </p:cNvPr>
          <p:cNvCxnSpPr>
            <a:stCxn id="24" idx="3"/>
            <a:endCxn id="8" idx="0"/>
          </p:cNvCxnSpPr>
          <p:nvPr/>
        </p:nvCxnSpPr>
        <p:spPr>
          <a:xfrm flipH="1">
            <a:off x="3597244" y="1060654"/>
            <a:ext cx="679192" cy="1021682"/>
          </a:xfrm>
          <a:prstGeom prst="bentConnector4">
            <a:avLst>
              <a:gd name="adj1" fmla="val -12195"/>
              <a:gd name="adj2" fmla="val 70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mbo 30">
            <a:extLst>
              <a:ext uri="{FF2B5EF4-FFF2-40B4-BE49-F238E27FC236}">
                <a16:creationId xmlns:a16="http://schemas.microsoft.com/office/drawing/2014/main" id="{FC1FFA53-86EA-4CCE-829E-4EBDDE2E9F33}"/>
              </a:ext>
            </a:extLst>
          </p:cNvPr>
          <p:cNvSpPr/>
          <p:nvPr/>
        </p:nvSpPr>
        <p:spPr>
          <a:xfrm>
            <a:off x="472478" y="3900255"/>
            <a:ext cx="1806395" cy="8325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Tiene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3056C2B-8476-4A3B-B620-05D1F87A08C6}"/>
              </a:ext>
            </a:extLst>
          </p:cNvPr>
          <p:cNvCxnSpPr>
            <a:stCxn id="5" idx="1"/>
            <a:endCxn id="31" idx="1"/>
          </p:cNvCxnSpPr>
          <p:nvPr/>
        </p:nvCxnSpPr>
        <p:spPr>
          <a:xfrm rot="10800000" flipV="1">
            <a:off x="472479" y="1065169"/>
            <a:ext cx="375659" cy="3251335"/>
          </a:xfrm>
          <a:prstGeom prst="bentConnector3">
            <a:avLst>
              <a:gd name="adj1" fmla="val 1608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A5F65F26-FD44-4245-963A-287C9E88EFD4}"/>
              </a:ext>
            </a:extLst>
          </p:cNvPr>
          <p:cNvCxnSpPr>
            <a:stCxn id="31" idx="3"/>
            <a:endCxn id="6" idx="0"/>
          </p:cNvCxnSpPr>
          <p:nvPr/>
        </p:nvCxnSpPr>
        <p:spPr>
          <a:xfrm flipH="1">
            <a:off x="1445789" y="4316505"/>
            <a:ext cx="833084" cy="600916"/>
          </a:xfrm>
          <a:prstGeom prst="bentConnector4">
            <a:avLst>
              <a:gd name="adj1" fmla="val -27440"/>
              <a:gd name="adj2" fmla="val 846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mbo 35">
            <a:extLst>
              <a:ext uri="{FF2B5EF4-FFF2-40B4-BE49-F238E27FC236}">
                <a16:creationId xmlns:a16="http://schemas.microsoft.com/office/drawing/2014/main" id="{2A64490A-78FD-4E64-94E2-0D67CB82CD73}"/>
              </a:ext>
            </a:extLst>
          </p:cNvPr>
          <p:cNvSpPr/>
          <p:nvPr/>
        </p:nvSpPr>
        <p:spPr>
          <a:xfrm>
            <a:off x="4827640" y="660966"/>
            <a:ext cx="2602758" cy="8325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conforma por: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A499A315-B6B3-4C35-BD39-2DD65F4DAC92}"/>
              </a:ext>
            </a:extLst>
          </p:cNvPr>
          <p:cNvCxnSpPr>
            <a:stCxn id="8" idx="3"/>
            <a:endCxn id="36" idx="1"/>
          </p:cNvCxnSpPr>
          <p:nvPr/>
        </p:nvCxnSpPr>
        <p:spPr>
          <a:xfrm flipV="1">
            <a:off x="4058300" y="1077216"/>
            <a:ext cx="769340" cy="1189786"/>
          </a:xfrm>
          <a:prstGeom prst="bentConnector3">
            <a:avLst>
              <a:gd name="adj1" fmla="val 896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C785E51-D69B-4FE7-AACA-ED739891D327}"/>
              </a:ext>
            </a:extLst>
          </p:cNvPr>
          <p:cNvCxnSpPr>
            <a:stCxn id="36" idx="3"/>
            <a:endCxn id="7" idx="0"/>
          </p:cNvCxnSpPr>
          <p:nvPr/>
        </p:nvCxnSpPr>
        <p:spPr>
          <a:xfrm>
            <a:off x="7430398" y="1077216"/>
            <a:ext cx="302449" cy="3769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E8BEC86-8D51-4300-828F-7DD7576EFF19}"/>
              </a:ext>
            </a:extLst>
          </p:cNvPr>
          <p:cNvSpPr txBox="1"/>
          <p:nvPr/>
        </p:nvSpPr>
        <p:spPr>
          <a:xfrm>
            <a:off x="5063449" y="1493466"/>
            <a:ext cx="1883657" cy="12003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IDCarrito</a:t>
            </a:r>
            <a:endParaRPr lang="es-MX" dirty="0"/>
          </a:p>
          <a:p>
            <a:r>
              <a:rPr lang="es-MX" dirty="0" err="1"/>
              <a:t>IDCompraCarrito</a:t>
            </a:r>
            <a:endParaRPr lang="es-MX" dirty="0"/>
          </a:p>
          <a:p>
            <a:r>
              <a:rPr lang="es-MX" dirty="0" err="1"/>
              <a:t>IDProductoCarrito</a:t>
            </a:r>
            <a:endParaRPr lang="es-MX" dirty="0"/>
          </a:p>
          <a:p>
            <a:r>
              <a:rPr lang="es-MX" dirty="0"/>
              <a:t>Cantidad</a:t>
            </a:r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0384F0F9-C7C7-46A2-A910-DD8ECB6D0057}"/>
              </a:ext>
            </a:extLst>
          </p:cNvPr>
          <p:cNvSpPr/>
          <p:nvPr/>
        </p:nvSpPr>
        <p:spPr>
          <a:xfrm>
            <a:off x="3441351" y="4174749"/>
            <a:ext cx="2602758" cy="8325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Negocia en:</a:t>
            </a: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33E50E6-B288-407B-98A1-4BE49BA3DBC8}"/>
              </a:ext>
            </a:extLst>
          </p:cNvPr>
          <p:cNvCxnSpPr>
            <a:stCxn id="8" idx="1"/>
            <a:endCxn id="50" idx="1"/>
          </p:cNvCxnSpPr>
          <p:nvPr/>
        </p:nvCxnSpPr>
        <p:spPr>
          <a:xfrm rot="10800000" flipH="1" flipV="1">
            <a:off x="3136187" y="2267001"/>
            <a:ext cx="305163" cy="2323997"/>
          </a:xfrm>
          <a:prstGeom prst="bentConnector3">
            <a:avLst>
              <a:gd name="adj1" fmla="val -1139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797A344D-3890-46BE-BC99-38D46E024C0E}"/>
              </a:ext>
            </a:extLst>
          </p:cNvPr>
          <p:cNvCxnSpPr>
            <a:stCxn id="50" idx="3"/>
            <a:endCxn id="9" idx="0"/>
          </p:cNvCxnSpPr>
          <p:nvPr/>
        </p:nvCxnSpPr>
        <p:spPr>
          <a:xfrm>
            <a:off x="6044109" y="4590999"/>
            <a:ext cx="1221272" cy="4042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50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55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Fidel garcia zarazua</dc:creator>
  <cp:lastModifiedBy>César Fidel garcia zarazua</cp:lastModifiedBy>
  <cp:revision>7</cp:revision>
  <dcterms:created xsi:type="dcterms:W3CDTF">2019-04-09T16:35:33Z</dcterms:created>
  <dcterms:modified xsi:type="dcterms:W3CDTF">2019-04-09T18:26:46Z</dcterms:modified>
</cp:coreProperties>
</file>