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3" r:id="rId1"/>
  </p:sldMasterIdLst>
  <p:notesMasterIdLst>
    <p:notesMasterId r:id="rId47"/>
  </p:notesMasterIdLst>
  <p:sldIdLst>
    <p:sldId id="256" r:id="rId2"/>
    <p:sldId id="271" r:id="rId3"/>
    <p:sldId id="257" r:id="rId4"/>
    <p:sldId id="272" r:id="rId5"/>
    <p:sldId id="276" r:id="rId6"/>
    <p:sldId id="277" r:id="rId7"/>
    <p:sldId id="275" r:id="rId8"/>
    <p:sldId id="261" r:id="rId9"/>
    <p:sldId id="344" r:id="rId10"/>
    <p:sldId id="323" r:id="rId11"/>
    <p:sldId id="262" r:id="rId12"/>
    <p:sldId id="322" r:id="rId13"/>
    <p:sldId id="305" r:id="rId14"/>
    <p:sldId id="308" r:id="rId15"/>
    <p:sldId id="324" r:id="rId16"/>
    <p:sldId id="309" r:id="rId17"/>
    <p:sldId id="306" r:id="rId18"/>
    <p:sldId id="307" r:id="rId19"/>
    <p:sldId id="310" r:id="rId20"/>
    <p:sldId id="311" r:id="rId21"/>
    <p:sldId id="312" r:id="rId22"/>
    <p:sldId id="326" r:id="rId23"/>
    <p:sldId id="327" r:id="rId24"/>
    <p:sldId id="328" r:id="rId25"/>
    <p:sldId id="313" r:id="rId26"/>
    <p:sldId id="314" r:id="rId27"/>
    <p:sldId id="329" r:id="rId28"/>
    <p:sldId id="330" r:id="rId29"/>
    <p:sldId id="315" r:id="rId30"/>
    <p:sldId id="331" r:id="rId31"/>
    <p:sldId id="332" r:id="rId32"/>
    <p:sldId id="317" r:id="rId33"/>
    <p:sldId id="335" r:id="rId34"/>
    <p:sldId id="336" r:id="rId35"/>
    <p:sldId id="319" r:id="rId36"/>
    <p:sldId id="337" r:id="rId37"/>
    <p:sldId id="338" r:id="rId38"/>
    <p:sldId id="318" r:id="rId39"/>
    <p:sldId id="339" r:id="rId40"/>
    <p:sldId id="340" r:id="rId41"/>
    <p:sldId id="341" r:id="rId42"/>
    <p:sldId id="342" r:id="rId43"/>
    <p:sldId id="343" r:id="rId44"/>
    <p:sldId id="320" r:id="rId45"/>
    <p:sldId id="303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knang Ou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14T16:04:29.350" idx="1">
    <p:pos x="6000" y="0"/>
    <p:text>About Project Objective is not finish yet , if you have some idea please help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64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46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04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7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15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9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8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0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273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2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3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7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85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895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6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862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99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56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47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348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095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31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59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73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52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43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5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72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49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9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7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ff216dd8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ff216dd8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ff216dd8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ff216dd8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75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06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296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070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515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8765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79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5052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444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96275" y="1252800"/>
            <a:ext cx="4423500" cy="166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896275" y="2945725"/>
            <a:ext cx="44235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32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9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8550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569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402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514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3080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6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9697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7705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6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themes.com/ubold/layouts/creative/dashboard-2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invent.com/modern-admin-clean-bootstrap-4-dashboard-html-template/html/ltr/vertical-modern-menu-template/index.html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2726" r="12719"/>
          <a:stretch/>
        </p:blipFill>
        <p:spPr>
          <a:xfrm>
            <a:off x="119760" y="0"/>
            <a:ext cx="1132565" cy="15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83474" y="393976"/>
            <a:ext cx="6512312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University of Puthisastra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2325" y="4099900"/>
            <a:ext cx="1923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49657" y="1496854"/>
            <a:ext cx="5705709" cy="115972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Website Project</a:t>
            </a: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Topic: Promotion 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8450" y="2813538"/>
            <a:ext cx="2495550" cy="23128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By Group I</a:t>
            </a:r>
            <a:endParaRPr lang="en-US" sz="1100" b="1" dirty="0">
              <a:effectLst/>
              <a:ea typeface="DengXian"/>
              <a:cs typeface="DaunPenh" panose="01010101010101010101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Hing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Kosal</a:t>
            </a: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 (Leader)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Chhorn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SokTheng</a:t>
            </a: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 (Deputy)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Ms. Kong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Sreya</a:t>
            </a:r>
            <a:endParaRPr lang="en-US" sz="1200" dirty="0">
              <a:effectLst/>
              <a:latin typeface="Bell MT" panose="02020503060305020303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Koiy</a:t>
            </a: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Bottra</a:t>
            </a:r>
            <a:endParaRPr lang="en-US" sz="1200" dirty="0">
              <a:effectLst/>
              <a:latin typeface="Bell MT" panose="02020503060305020303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Soy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Trikea</a:t>
            </a:r>
            <a:endParaRPr lang="en-US" sz="1200" dirty="0">
              <a:effectLst/>
              <a:latin typeface="Bell MT" panose="02020503060305020303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Ly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Visal</a:t>
            </a:r>
            <a:endParaRPr lang="en-US" sz="1200" dirty="0">
              <a:effectLst/>
              <a:latin typeface="Bell MT" panose="02020503060305020303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Mr.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Smai</a:t>
            </a:r>
            <a:r>
              <a:rPr lang="en-US" sz="1200" dirty="0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 </a:t>
            </a:r>
            <a:r>
              <a:rPr lang="en-US" sz="1200" dirty="0" err="1">
                <a:effectLst/>
                <a:latin typeface="Bell MT" panose="02020503060305020303" pitchFamily="18" charset="0"/>
                <a:ea typeface="DengXian" panose="02010600030101010101" pitchFamily="2" charset="-122"/>
                <a:cs typeface="DaunPenh" panose="01010101010101010101" pitchFamily="2" charset="0"/>
              </a:rPr>
              <a:t>Phouchhet</a:t>
            </a:r>
            <a:endParaRPr lang="en-US" sz="1800" dirty="0">
              <a:effectLst/>
              <a:latin typeface="Bell MT" panose="02020503060305020303" pitchFamily="18" charset="0"/>
              <a:ea typeface="DengXian" panose="02010600030101010101" pitchFamily="2" charset="-122"/>
              <a:cs typeface="DaunPenh" panose="01010101010101010101" pitchFamily="2" charset="0"/>
            </a:endParaRPr>
          </a:p>
        </p:txBody>
      </p:sp>
      <p:sp>
        <p:nvSpPr>
          <p:cNvPr id="10" name="Text Box 20498"/>
          <p:cNvSpPr txBox="1"/>
          <p:nvPr/>
        </p:nvSpPr>
        <p:spPr>
          <a:xfrm>
            <a:off x="379025" y="3122342"/>
            <a:ext cx="3189365" cy="156422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Lecturer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Lypengleang Seang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Course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: Dynamic Web App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Years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   : III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Semester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Academic Year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: 2019 – 2020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33491" y="947854"/>
            <a:ext cx="2714803" cy="507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2477269" y="1455812"/>
            <a:ext cx="5250526" cy="36867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Home Page: see all promotion product by category.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27" y="1824487"/>
            <a:ext cx="7071985" cy="32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2114006" y="1478723"/>
            <a:ext cx="4915989" cy="38034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Home Page: see all promotion product by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214B-AA5C-4BC1-B2BF-412419DFF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6"/>
          <a:stretch/>
        </p:blipFill>
        <p:spPr>
          <a:xfrm>
            <a:off x="517531" y="1967126"/>
            <a:ext cx="7842739" cy="284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856878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2415089" y="1286912"/>
            <a:ext cx="4313823" cy="38482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Home Page: see all promotion product by category.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1" y="4594538"/>
            <a:ext cx="8336838" cy="53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8D8AD-733A-4DE0-A306-6E32D50D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0" y="1668288"/>
            <a:ext cx="8538629" cy="35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53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 Detail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" y="1561171"/>
            <a:ext cx="8173605" cy="35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About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2049700" y="1825651"/>
            <a:ext cx="5044600" cy="418591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About is you will see our future goal and our team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A232C-76CE-4B1C-8E85-B161C68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4242"/>
            <a:ext cx="9144000" cy="23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About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DDD5F-885F-4862-8413-7348F848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7126"/>
            <a:ext cx="9144000" cy="16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901484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Contact Us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743255" y="1444900"/>
            <a:ext cx="7657490" cy="42850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Contact Us is where you can send us message and contact us over the social media and Phone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4" y="1851104"/>
            <a:ext cx="7185073" cy="32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392010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Register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017460" y="1459048"/>
            <a:ext cx="3856305" cy="33629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Register Form: Register new account to login.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705"/>
            <a:ext cx="9144000" cy="32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22342" y="1035296"/>
            <a:ext cx="2714803" cy="56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Login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1193180" y="1514803"/>
            <a:ext cx="6924907" cy="57047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1400" b="0" dirty="0">
                <a:solidFill>
                  <a:srgbClr val="002060"/>
                </a:solidFill>
              </a:rPr>
              <a:t>Login Form: You need to have Email and password by register to login to backend then you can post your promotion ads.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507"/>
            <a:ext cx="9144000" cy="28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017460" y="934937"/>
            <a:ext cx="2714803" cy="50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" y="14859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9;p15"/>
          <p:cNvSpPr txBox="1">
            <a:spLocks/>
          </p:cNvSpPr>
          <p:nvPr/>
        </p:nvSpPr>
        <p:spPr>
          <a:xfrm>
            <a:off x="3728683" y="83930"/>
            <a:ext cx="1802322" cy="7312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16" name="Google Shape;69;p15"/>
          <p:cNvSpPr txBox="1">
            <a:spLocks/>
          </p:cNvSpPr>
          <p:nvPr/>
        </p:nvSpPr>
        <p:spPr>
          <a:xfrm>
            <a:off x="963181" y="964876"/>
            <a:ext cx="7311024" cy="343985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I.   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II.  Problem &amp;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III. Features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IV. Conclusion and Future Plan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V. Project Developing tool and prototype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5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228651" y="856880"/>
            <a:ext cx="468669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2056763" y="1325236"/>
            <a:ext cx="5030474" cy="56350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Promotion Product is where we can see all promotion post.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update, </a:t>
            </a:r>
            <a:r>
              <a:rPr lang="en-US" sz="1400" b="0" dirty="0" err="1" smtClean="0">
                <a:solidFill>
                  <a:srgbClr val="002060"/>
                </a:solidFill>
              </a:rPr>
              <a:t>delete,view</a:t>
            </a:r>
            <a:r>
              <a:rPr lang="en-US" sz="1400" b="0" dirty="0" smtClean="0">
                <a:solidFill>
                  <a:srgbClr val="002060"/>
                </a:solidFill>
              </a:rPr>
              <a:t> and search </a:t>
            </a: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3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650"/>
            <a:ext cx="9144000" cy="31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5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595446" y="879182"/>
            <a:ext cx="395310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5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048"/>
            <a:ext cx="9144000" cy="37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595446" y="1002974"/>
            <a:ext cx="395310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171"/>
            <a:ext cx="9144000" cy="31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463026" y="879182"/>
            <a:ext cx="4217949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782"/>
            <a:ext cx="9144000" cy="36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463026" y="879182"/>
            <a:ext cx="4217949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048"/>
            <a:ext cx="9144000" cy="36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551744" y="845729"/>
            <a:ext cx="4040512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a Promotion Product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9;p15"/>
          <p:cNvSpPr txBox="1">
            <a:spLocks/>
          </p:cNvSpPr>
          <p:nvPr/>
        </p:nvSpPr>
        <p:spPr>
          <a:xfrm>
            <a:off x="2743519" y="1259820"/>
            <a:ext cx="3656963" cy="39761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We can view in specific promotion product.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853"/>
            <a:ext cx="9144000" cy="34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977433" y="823424"/>
            <a:ext cx="3189135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Company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69;p15"/>
          <p:cNvSpPr txBox="1">
            <a:spLocks/>
          </p:cNvSpPr>
          <p:nvPr/>
        </p:nvSpPr>
        <p:spPr>
          <a:xfrm>
            <a:off x="930860" y="1525337"/>
            <a:ext cx="6766465" cy="7857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Company of product before post promotion ads all product need to have company.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Company.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</a:t>
            </a:r>
            <a:r>
              <a:rPr lang="en-US" sz="1400" b="0" dirty="0" smtClean="0">
                <a:solidFill>
                  <a:srgbClr val="002060"/>
                </a:solidFill>
              </a:rPr>
              <a:t>delete and search</a:t>
            </a: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14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5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037"/>
            <a:ext cx="9144000" cy="2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977433" y="823424"/>
            <a:ext cx="3189135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Company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024"/>
            <a:ext cx="9144000" cy="36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3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977433" y="823424"/>
            <a:ext cx="3189135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Company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024"/>
            <a:ext cx="9144000" cy="36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429029" y="789971"/>
            <a:ext cx="2285942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Size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69;p15"/>
          <p:cNvSpPr txBox="1">
            <a:spLocks/>
          </p:cNvSpPr>
          <p:nvPr/>
        </p:nvSpPr>
        <p:spPr>
          <a:xfrm>
            <a:off x="2495106" y="1189365"/>
            <a:ext cx="4153788" cy="8178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Size is about product size like clothes or shoes...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size.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523"/>
            <a:ext cx="9144000" cy="31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5" y="312231"/>
            <a:ext cx="315162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I. </a:t>
            </a:r>
            <a:r>
              <a:rPr lang="en-US" sz="2400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751706" y="1272182"/>
            <a:ext cx="7210265" cy="137514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We advertise product promotions for companies and seller to customers through our website. Seller easy to promotion their product and buyer easy to find standard product with good price and quality.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565618" y="1044685"/>
            <a:ext cx="1767439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Size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728"/>
            <a:ext cx="9144000" cy="25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500117" y="1035296"/>
            <a:ext cx="2026715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Size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801"/>
            <a:ext cx="9144000" cy="29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8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323120" y="801124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Brand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Google Shape;69;p15"/>
          <p:cNvSpPr txBox="1">
            <a:spLocks/>
          </p:cNvSpPr>
          <p:nvPr/>
        </p:nvSpPr>
        <p:spPr>
          <a:xfrm>
            <a:off x="2428198" y="1498782"/>
            <a:ext cx="4287603" cy="80670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Brand is focus on product brand.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product brand in the system.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544"/>
            <a:ext cx="9144000" cy="27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323120" y="957240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Brand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97"/>
            <a:ext cx="9144000" cy="25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1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Brand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722"/>
            <a:ext cx="9144000" cy="29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3;p22"/>
          <p:cNvSpPr txBox="1">
            <a:spLocks/>
          </p:cNvSpPr>
          <p:nvPr/>
        </p:nvSpPr>
        <p:spPr>
          <a:xfrm>
            <a:off x="3066642" y="802004"/>
            <a:ext cx="3010716" cy="633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ingdings 3" charset="2"/>
              <a:buChar char="●"/>
              <a:defRPr sz="1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Font typeface="Wingdings 3" charset="2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Category</a:t>
            </a:r>
          </a:p>
        </p:txBody>
      </p:sp>
      <p:sp>
        <p:nvSpPr>
          <p:cNvPr id="16" name="Google Shape;69;p15"/>
          <p:cNvSpPr txBox="1">
            <a:spLocks/>
          </p:cNvSpPr>
          <p:nvPr/>
        </p:nvSpPr>
        <p:spPr>
          <a:xfrm>
            <a:off x="2628920" y="1427181"/>
            <a:ext cx="3886159" cy="862461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Category is different kinds of products.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category system have.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7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642"/>
            <a:ext cx="9144000" cy="2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3;p22"/>
          <p:cNvSpPr txBox="1">
            <a:spLocks/>
          </p:cNvSpPr>
          <p:nvPr/>
        </p:nvSpPr>
        <p:spPr>
          <a:xfrm>
            <a:off x="3401151" y="935816"/>
            <a:ext cx="2341699" cy="633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ingdings 3" charset="2"/>
              <a:buChar char="●"/>
              <a:defRPr sz="1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Font typeface="Wingdings 3" charset="2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 Category</a:t>
            </a:r>
          </a:p>
        </p:txBody>
      </p:sp>
      <p:sp>
        <p:nvSpPr>
          <p:cNvPr id="10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608"/>
            <a:ext cx="9144000" cy="2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3;p22"/>
          <p:cNvSpPr txBox="1">
            <a:spLocks/>
          </p:cNvSpPr>
          <p:nvPr/>
        </p:nvSpPr>
        <p:spPr>
          <a:xfrm>
            <a:off x="3247823" y="935816"/>
            <a:ext cx="2648354" cy="633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ingdings 3" charset="2"/>
              <a:buChar char="●"/>
              <a:defRPr sz="1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Font typeface="Wingdings 3" charset="2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Update Category</a:t>
            </a:r>
          </a:p>
        </p:txBody>
      </p:sp>
      <p:sp>
        <p:nvSpPr>
          <p:cNvPr id="10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761"/>
            <a:ext cx="9144000" cy="27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311969" y="839323"/>
            <a:ext cx="2520062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1175657" y="1310772"/>
            <a:ext cx="6434254" cy="64384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User use to login the backend of the system and can post new promotion ads.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reset password , edit, delete and view list of </a:t>
            </a:r>
            <a:r>
              <a:rPr lang="en-US" sz="1400" b="0" dirty="0" smtClean="0">
                <a:solidFill>
                  <a:srgbClr val="002060"/>
                </a:solidFill>
              </a:rPr>
              <a:t>users and search</a:t>
            </a:r>
            <a:endParaRPr lang="en-US" sz="1400" b="0" dirty="0">
              <a:solidFill>
                <a:srgbClr val="002060"/>
              </a:solidFill>
            </a:endParaRPr>
          </a:p>
        </p:txBody>
      </p:sp>
      <p:sp>
        <p:nvSpPr>
          <p:cNvPr id="13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4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541"/>
            <a:ext cx="9144000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3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;p22">
            <a:extLst>
              <a:ext uri="{FF2B5EF4-FFF2-40B4-BE49-F238E27FC236}">
                <a16:creationId xmlns:a16="http://schemas.microsoft.com/office/drawing/2014/main" id="{9D5A0FA5-2CA8-4BF2-81A3-EA1A4C348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B36CA85-6158-4CD3-AFBF-BEB7B33562D5}"/>
              </a:ext>
            </a:extLst>
          </p:cNvPr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3613FA-D485-4B5D-8C2A-9786F54BB6C4}"/>
              </a:ext>
            </a:extLst>
          </p:cNvPr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42"/>
            <a:ext cx="9144000" cy="35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0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</a:t>
            </a:r>
            <a:r>
              <a:rPr lang="en-US" sz="2400" dirty="0">
                <a:solidFill>
                  <a:srgbClr val="002060"/>
                </a:solidFill>
              </a:rPr>
              <a:t>Problem</a:t>
            </a:r>
            <a:r>
              <a:rPr lang="en-US" dirty="0">
                <a:solidFill>
                  <a:srgbClr val="002060"/>
                </a:solidFill>
              </a:rPr>
              <a:t> and Solution</a:t>
            </a:r>
          </a:p>
        </p:txBody>
      </p:sp>
      <p:pic>
        <p:nvPicPr>
          <p:cNvPr id="6" name="Google Shape;217;p33"/>
          <p:cNvPicPr preferRelativeResize="0"/>
          <p:nvPr/>
        </p:nvPicPr>
        <p:blipFill rotWithShape="1">
          <a:blip r:embed="rId3">
            <a:alphaModFix/>
          </a:blip>
          <a:srcRect l="28768" t="10786" r="33571" b="13119"/>
          <a:stretch/>
        </p:blipFill>
        <p:spPr>
          <a:xfrm>
            <a:off x="589519" y="904337"/>
            <a:ext cx="1014572" cy="134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</a:t>
            </a:r>
            <a:r>
              <a:rPr lang="en-US" sz="20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8" name="Google Shape;69;p15"/>
          <p:cNvSpPr txBox="1">
            <a:spLocks/>
          </p:cNvSpPr>
          <p:nvPr/>
        </p:nvSpPr>
        <p:spPr>
          <a:xfrm>
            <a:off x="1851381" y="1759166"/>
            <a:ext cx="5363458" cy="190958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People hard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Spend a lot of time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Some time get not standard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For seller hard to find the place where they can promote their product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;p22">
            <a:extLst>
              <a:ext uri="{FF2B5EF4-FFF2-40B4-BE49-F238E27FC236}">
                <a16:creationId xmlns:a16="http://schemas.microsoft.com/office/drawing/2014/main" id="{9D5A0FA5-2CA8-4BF2-81A3-EA1A4C348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B36CA85-6158-4CD3-AFBF-BEB7B33562D5}"/>
              </a:ext>
            </a:extLst>
          </p:cNvPr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3613FA-D485-4B5D-8C2A-9786F54BB6C4}"/>
              </a:ext>
            </a:extLst>
          </p:cNvPr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198"/>
            <a:ext cx="9144000" cy="33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;p22">
            <a:extLst>
              <a:ext uri="{FF2B5EF4-FFF2-40B4-BE49-F238E27FC236}">
                <a16:creationId xmlns:a16="http://schemas.microsoft.com/office/drawing/2014/main" id="{9D5A0FA5-2CA8-4BF2-81A3-EA1A4C348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View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B36CA85-6158-4CD3-AFBF-BEB7B33562D5}"/>
              </a:ext>
            </a:extLst>
          </p:cNvPr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3613FA-D485-4B5D-8C2A-9786F54BB6C4}"/>
              </a:ext>
            </a:extLst>
          </p:cNvPr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618"/>
            <a:ext cx="9144000" cy="32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1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;p22">
            <a:extLst>
              <a:ext uri="{FF2B5EF4-FFF2-40B4-BE49-F238E27FC236}">
                <a16:creationId xmlns:a16="http://schemas.microsoft.com/office/drawing/2014/main" id="{9D5A0FA5-2CA8-4BF2-81A3-EA1A4C348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Reset Password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B36CA85-6158-4CD3-AFBF-BEB7B33562D5}"/>
              </a:ext>
            </a:extLst>
          </p:cNvPr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3613FA-D485-4B5D-8C2A-9786F54BB6C4}"/>
              </a:ext>
            </a:extLst>
          </p:cNvPr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732"/>
            <a:ext cx="9144000" cy="28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5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;p22">
            <a:extLst>
              <a:ext uri="{FF2B5EF4-FFF2-40B4-BE49-F238E27FC236}">
                <a16:creationId xmlns:a16="http://schemas.microsoft.com/office/drawing/2014/main" id="{9D5A0FA5-2CA8-4BF2-81A3-EA1A4C348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23120" y="979542"/>
            <a:ext cx="249776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Reset Password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6B36CA85-6158-4CD3-AFBF-BEB7B33562D5}"/>
              </a:ext>
            </a:extLst>
          </p:cNvPr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883613FA-D485-4B5D-8C2A-9786F54BB6C4}"/>
              </a:ext>
            </a:extLst>
          </p:cNvPr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Prototype (Backend)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97"/>
            <a:ext cx="9144000" cy="32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699231" y="323380"/>
            <a:ext cx="206595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Reference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9;p15"/>
          <p:cNvSpPr txBox="1">
            <a:spLocks/>
          </p:cNvSpPr>
          <p:nvPr/>
        </p:nvSpPr>
        <p:spPr>
          <a:xfrm>
            <a:off x="1371600" y="1639838"/>
            <a:ext cx="5745438" cy="6956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u="sng" dirty="0">
                <a:solidFill>
                  <a:schemeClr val="tx1"/>
                </a:solidFill>
                <a:hlinkClick r:id="rId3"/>
              </a:rPr>
              <a:t>https://coderthemes.com/ubold/layouts/creative/dashboard-2.html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1264548" y="981609"/>
            <a:ext cx="257147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Frontend Template</a:t>
            </a:r>
          </a:p>
        </p:txBody>
      </p:sp>
      <p:sp>
        <p:nvSpPr>
          <p:cNvPr id="18" name="Google Shape;69;p15"/>
          <p:cNvSpPr txBox="1">
            <a:spLocks/>
          </p:cNvSpPr>
          <p:nvPr/>
        </p:nvSpPr>
        <p:spPr>
          <a:xfrm>
            <a:off x="1190580" y="2203328"/>
            <a:ext cx="257147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Backend Template</a:t>
            </a:r>
          </a:p>
        </p:txBody>
      </p:sp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58" y="1573715"/>
            <a:ext cx="1328420" cy="54292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81" y="2672939"/>
            <a:ext cx="1298575" cy="581025"/>
          </a:xfrm>
          <a:prstGeom prst="rect">
            <a:avLst/>
          </a:prstGeom>
        </p:spPr>
      </p:pic>
      <p:sp>
        <p:nvSpPr>
          <p:cNvPr id="21" name="Google Shape;69;p15"/>
          <p:cNvSpPr txBox="1">
            <a:spLocks/>
          </p:cNvSpPr>
          <p:nvPr/>
        </p:nvSpPr>
        <p:spPr>
          <a:xfrm>
            <a:off x="1371600" y="2672939"/>
            <a:ext cx="5745438" cy="6956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u="sng" dirty="0">
                <a:hlinkClick r:id="rId6"/>
              </a:rPr>
              <a:t>https://pixinvent.com/modern-admin-clean-bootstrap-4-dashboard-html-template/html/ltr/vertical-modern-menu-template/index.html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Google Shape;69;p15"/>
          <p:cNvSpPr txBox="1">
            <a:spLocks/>
          </p:cNvSpPr>
          <p:nvPr/>
        </p:nvSpPr>
        <p:spPr>
          <a:xfrm>
            <a:off x="1127759" y="3425047"/>
            <a:ext cx="257147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Laravel Tutorial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3" name="Google Shape;69;p15"/>
          <p:cNvSpPr txBox="1">
            <a:spLocks/>
          </p:cNvSpPr>
          <p:nvPr/>
        </p:nvSpPr>
        <p:spPr>
          <a:xfrm>
            <a:off x="1371600" y="3893039"/>
            <a:ext cx="4901878" cy="106092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https://laravel.com</a:t>
            </a:r>
          </a:p>
          <a:p>
            <a:r>
              <a:rPr lang="en-US" sz="1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en-US" sz="1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</a:t>
            </a:r>
            <a:r>
              <a:rPr lang="en-US" sz="1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www.youtube.com/watch?v=EU7PRmCpx-0&amp;list=PLillGF-RfqbYhQsN5WMXy6VsDMKGadrJ-</a:t>
            </a:r>
            <a:endParaRPr lang="en-US" sz="1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en-US" sz="14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://www.tutorialspoint.com/laravel/</a:t>
            </a:r>
            <a:endParaRPr lang="en-US" sz="44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6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;p15"/>
          <p:cNvSpPr txBox="1">
            <a:spLocks/>
          </p:cNvSpPr>
          <p:nvPr/>
        </p:nvSpPr>
        <p:spPr>
          <a:xfrm>
            <a:off x="1694985" y="1661532"/>
            <a:ext cx="4939989" cy="164861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5400" dirty="0">
                <a:solidFill>
                  <a:srgbClr val="002060"/>
                </a:solidFill>
                <a:latin typeface="Castellar" panose="020A0402060406010301" pitchFamily="18" charset="0"/>
              </a:rPr>
              <a:t>Thanks!!!!!!!!!</a:t>
            </a:r>
          </a:p>
        </p:txBody>
      </p:sp>
    </p:spTree>
    <p:extLst>
      <p:ext uri="{BB962C8B-B14F-4D97-AF65-F5344CB8AC3E}">
        <p14:creationId xmlns:p14="http://schemas.microsoft.com/office/powerpoint/2010/main" val="42690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</a:t>
            </a:r>
            <a:r>
              <a:rPr lang="en-US" sz="2400" dirty="0">
                <a:solidFill>
                  <a:srgbClr val="002060"/>
                </a:solidFill>
              </a:rPr>
              <a:t>Problem</a:t>
            </a:r>
            <a:r>
              <a:rPr lang="en-US" dirty="0">
                <a:solidFill>
                  <a:srgbClr val="002060"/>
                </a:solidFill>
              </a:rPr>
              <a:t> and Solution</a:t>
            </a:r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b. Solution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2" y="832010"/>
            <a:ext cx="927156" cy="92715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1837037" y="1630255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Building a dynamic web application for all information management about promotion products from different company to the world.</a:t>
            </a:r>
          </a:p>
        </p:txBody>
      </p:sp>
    </p:spTree>
    <p:extLst>
      <p:ext uri="{BB962C8B-B14F-4D97-AF65-F5344CB8AC3E}">
        <p14:creationId xmlns:p14="http://schemas.microsoft.com/office/powerpoint/2010/main" val="1154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275781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III. Features</a:t>
            </a:r>
          </a:p>
        </p:txBody>
      </p:sp>
      <p:sp>
        <p:nvSpPr>
          <p:cNvPr id="4" name="Google Shape;264;p37"/>
          <p:cNvSpPr txBox="1"/>
          <p:nvPr/>
        </p:nvSpPr>
        <p:spPr>
          <a:xfrm>
            <a:off x="429817" y="1157650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Backend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1460665"/>
            <a:ext cx="300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store data of company and information about ads</a:t>
            </a:r>
          </a:p>
          <a:p>
            <a:r>
              <a:rPr lang="en-US" dirty="0"/>
              <a:t>On our right size is Left size bar which control over</a:t>
            </a:r>
          </a:p>
          <a:p>
            <a:endParaRPr lang="en-US" dirty="0"/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4AD8A90C-F40E-4C7B-8547-CE1C4D36315E}"/>
              </a:ext>
            </a:extLst>
          </p:cNvPr>
          <p:cNvSpPr/>
          <p:nvPr/>
        </p:nvSpPr>
        <p:spPr>
          <a:xfrm>
            <a:off x="3714492" y="1748757"/>
            <a:ext cx="619926" cy="42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64;p37"/>
          <p:cNvSpPr txBox="1"/>
          <p:nvPr/>
        </p:nvSpPr>
        <p:spPr>
          <a:xfrm>
            <a:off x="316281" y="3366498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Frontend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3874745"/>
            <a:ext cx="300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to view all promotion post by selecting from the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1BF1A-247C-42A0-820B-EE46C7D7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03" y="60444"/>
            <a:ext cx="1615972" cy="2952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BE52D0-F955-4BBF-99A9-8DB66E7F2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06"/>
          <a:stretch/>
        </p:blipFill>
        <p:spPr>
          <a:xfrm>
            <a:off x="3714492" y="3132205"/>
            <a:ext cx="5131862" cy="18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6181236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V.  </a:t>
            </a:r>
            <a:r>
              <a:rPr lang="en-US" sz="2400" dirty="0">
                <a:solidFill>
                  <a:srgbClr val="002060"/>
                </a:solidFill>
              </a:rPr>
              <a:t>Conclusion</a:t>
            </a:r>
            <a:r>
              <a:rPr lang="en-US" dirty="0">
                <a:solidFill>
                  <a:srgbClr val="002060"/>
                </a:solidFill>
              </a:rPr>
              <a:t> and Future Plan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916513" y="737066"/>
            <a:ext cx="247345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</a:rPr>
              <a:t>a. Future Plan</a:t>
            </a:r>
          </a:p>
        </p:txBody>
      </p:sp>
      <p:sp>
        <p:nvSpPr>
          <p:cNvPr id="4" name="Google Shape;69;p15"/>
          <p:cNvSpPr txBox="1">
            <a:spLocks/>
          </p:cNvSpPr>
          <p:nvPr/>
        </p:nvSpPr>
        <p:spPr>
          <a:xfrm>
            <a:off x="1289020" y="1329172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So, our website is to make sure companies and sellers can advertise their products through our website with the high rate of viewers or consumers.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In the next future, we will develop more in order to make it broad market, broad view, high rate of purchasing</a:t>
            </a:r>
          </a:p>
        </p:txBody>
      </p:sp>
    </p:spTree>
    <p:extLst>
      <p:ext uri="{BB962C8B-B14F-4D97-AF65-F5344CB8AC3E}">
        <p14:creationId xmlns:p14="http://schemas.microsoft.com/office/powerpoint/2010/main" val="19758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722090" y="1568419"/>
            <a:ext cx="5121000" cy="1537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Programming Language : Laravel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IDE : VScode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SQL Database  : MySQL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18" y="3106197"/>
            <a:ext cx="205987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308774" y="312231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</a:t>
            </a:r>
            <a:r>
              <a:rPr lang="en-US" sz="2400" dirty="0">
                <a:solidFill>
                  <a:srgbClr val="002060"/>
                </a:solidFill>
              </a:rPr>
              <a:t>Project</a:t>
            </a:r>
            <a:r>
              <a:rPr lang="en-US" dirty="0">
                <a:solidFill>
                  <a:srgbClr val="002060"/>
                </a:solidFill>
              </a:rPr>
              <a:t> Developing tool and prototype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916513" y="737066"/>
            <a:ext cx="423535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</a:t>
            </a:r>
            <a:r>
              <a:rPr lang="en-US" sz="2000" dirty="0">
                <a:solidFill>
                  <a:srgbClr val="002060"/>
                </a:solidFill>
              </a:rPr>
              <a:t>Project</a:t>
            </a:r>
            <a:r>
              <a:rPr lang="en-US" sz="2400" dirty="0">
                <a:solidFill>
                  <a:srgbClr val="002060"/>
                </a:solidFill>
              </a:rPr>
              <a:t> developing tools</a:t>
            </a: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0D4FC731-9786-4490-9287-5A7E27AF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09" y="1895891"/>
            <a:ext cx="2327224" cy="242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9;p15"/>
          <p:cNvSpPr txBox="1">
            <a:spLocks/>
          </p:cNvSpPr>
          <p:nvPr/>
        </p:nvSpPr>
        <p:spPr>
          <a:xfrm>
            <a:off x="2672834" y="0"/>
            <a:ext cx="411826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Promotion </a:t>
            </a:r>
            <a:r>
              <a:rPr lang="en-US" dirty="0" smtClean="0">
                <a:solidFill>
                  <a:srgbClr val="002060"/>
                </a:solidFill>
              </a:rPr>
              <a:t>Ads </a:t>
            </a:r>
            <a:r>
              <a:rPr lang="en-US" dirty="0" smtClean="0">
                <a:solidFill>
                  <a:srgbClr val="002060"/>
                </a:solidFill>
              </a:rPr>
              <a:t>Site Map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319"/>
            <a:ext cx="9144000" cy="40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1145</Words>
  <Application>Microsoft Office PowerPoint</Application>
  <PresentationFormat>On-screen Show (16:9)</PresentationFormat>
  <Paragraphs>222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Bell MT</vt:lpstr>
      <vt:lpstr>Calibri</vt:lpstr>
      <vt:lpstr>Castellar</vt:lpstr>
      <vt:lpstr>DaunPenh</vt:lpstr>
      <vt:lpstr>DengXian</vt:lpstr>
      <vt:lpstr>Footlight MT Light</vt:lpstr>
      <vt:lpstr>Tahoma</vt:lpstr>
      <vt:lpstr>Trebuchet MS</vt:lpstr>
      <vt:lpstr>Wingdings</vt:lpstr>
      <vt:lpstr>Wingdings 3</vt:lpstr>
      <vt:lpstr>Facet</vt:lpstr>
      <vt:lpstr>University of Puthisastra</vt:lpstr>
      <vt:lpstr>PowerPoint Presentation</vt:lpstr>
      <vt:lpstr>II. Project Objective</vt:lpstr>
      <vt:lpstr>II. 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Hing Kosal</dc:creator>
  <cp:lastModifiedBy>Hing Kosal</cp:lastModifiedBy>
  <cp:revision>67</cp:revision>
  <dcterms:modified xsi:type="dcterms:W3CDTF">2020-10-11T17:58:25Z</dcterms:modified>
</cp:coreProperties>
</file>