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3" r:id="rId1"/>
  </p:sldMasterIdLst>
  <p:notesMasterIdLst>
    <p:notesMasterId r:id="rId28"/>
  </p:notesMasterIdLst>
  <p:sldIdLst>
    <p:sldId id="256" r:id="rId2"/>
    <p:sldId id="271" r:id="rId3"/>
    <p:sldId id="257" r:id="rId4"/>
    <p:sldId id="272" r:id="rId5"/>
    <p:sldId id="276" r:id="rId6"/>
    <p:sldId id="277" r:id="rId7"/>
    <p:sldId id="275" r:id="rId8"/>
    <p:sldId id="261" r:id="rId9"/>
    <p:sldId id="262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0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knang Ou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14T16:04:29.350" idx="1">
    <p:pos x="6000" y="0"/>
    <p:text>About Project Objective is not finish yet , if you have some idea please help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4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044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8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90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971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19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49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22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73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89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273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363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4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776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348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43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59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49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77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9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7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ff216dd8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ff216dd8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06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2967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0703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5152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8765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879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5052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4447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96275" y="1252800"/>
            <a:ext cx="4423500" cy="166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896275" y="2945725"/>
            <a:ext cx="44235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32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9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8550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35696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402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5514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30801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16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96976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67705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562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12726" r="12719"/>
          <a:stretch/>
        </p:blipFill>
        <p:spPr>
          <a:xfrm>
            <a:off x="119760" y="0"/>
            <a:ext cx="1132565" cy="15191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83474" y="393976"/>
            <a:ext cx="6512312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University of Puthisastra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52325" y="4099900"/>
            <a:ext cx="1923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;p15"/>
          <p:cNvSpPr txBox="1">
            <a:spLocks/>
          </p:cNvSpPr>
          <p:nvPr/>
        </p:nvSpPr>
        <p:spPr>
          <a:xfrm>
            <a:off x="1449657" y="1496854"/>
            <a:ext cx="5705709" cy="115972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Website Project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Topic: Promotion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8450" y="3716650"/>
            <a:ext cx="2495550" cy="1409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By </a:t>
            </a:r>
            <a:r>
              <a:rPr lang="en-US" sz="1400" b="1" dirty="0" smtClean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Group I</a:t>
            </a:r>
            <a:endParaRPr lang="en-US" sz="1100" b="1" dirty="0">
              <a:effectLst/>
              <a:ea typeface="DengXian"/>
              <a:cs typeface="DaunPenh" panose="01010101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Mr. Hing Kosal</a:t>
            </a:r>
            <a:endParaRPr lang="en-US" sz="1100" dirty="0">
              <a:effectLst/>
              <a:ea typeface="DengXian"/>
              <a:cs typeface="DaunPenh" panose="01010101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Ms. Kong </a:t>
            </a:r>
            <a:r>
              <a:rPr lang="en-US" sz="1200" dirty="0" err="1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Sreya</a:t>
            </a:r>
            <a:endParaRPr lang="en-US" sz="1100" dirty="0">
              <a:effectLst/>
              <a:ea typeface="DengXian"/>
              <a:cs typeface="DaunPenh" panose="01010101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Mr. Chhorn </a:t>
            </a:r>
            <a:r>
              <a:rPr lang="en-US" sz="1200" dirty="0" err="1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SokTheng</a:t>
            </a:r>
            <a:endParaRPr lang="en-US" sz="1100" dirty="0">
              <a:effectLst/>
              <a:ea typeface="DengXian"/>
              <a:cs typeface="DaunPenh" panose="01010101010101010101" pitchFamily="2" charset="0"/>
            </a:endParaRPr>
          </a:p>
        </p:txBody>
      </p:sp>
      <p:sp>
        <p:nvSpPr>
          <p:cNvPr id="10" name="Text Box 20498"/>
          <p:cNvSpPr txBox="1"/>
          <p:nvPr/>
        </p:nvSpPr>
        <p:spPr>
          <a:xfrm>
            <a:off x="379025" y="3122342"/>
            <a:ext cx="3189365" cy="156422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Lecturer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: Lypengleang Seang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Course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   : Dynamic Web App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Years</a:t>
            </a:r>
            <a:r>
              <a:rPr lang="en-US" sz="1400" dirty="0" smtClean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      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: III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Semester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: II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Academic Year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: 2019 – 2020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(Frontend)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33491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Home Page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39" y="1668896"/>
            <a:ext cx="3697705" cy="131548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0" y="2981701"/>
            <a:ext cx="3697705" cy="14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7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(Frontend)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Product Detail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606828" y="1668896"/>
            <a:ext cx="3768127" cy="179776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606828" y="3494310"/>
            <a:ext cx="3768127" cy="7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(Frontend)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Register Form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6671" y="1668896"/>
            <a:ext cx="2927080" cy="3382605"/>
          </a:xfrm>
          <a:prstGeom prst="rect">
            <a:avLst/>
          </a:prstGeom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91589" y="1459048"/>
            <a:ext cx="2656114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Register Form: Register new account to login.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(Frontend)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Login Form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58" y="1665109"/>
            <a:ext cx="2681284" cy="3155559"/>
          </a:xfrm>
          <a:prstGeom prst="rect">
            <a:avLst/>
          </a:prstGeom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56754" y="1665109"/>
            <a:ext cx="2664823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Login Form: You need to have Email and password by register to login to backend then you can post your promotion ads.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(Frontend)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About Us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20" y="1789721"/>
            <a:ext cx="5549537" cy="2437409"/>
          </a:xfrm>
          <a:prstGeom prst="rect">
            <a:avLst/>
          </a:prstGeom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74172" y="1744746"/>
            <a:ext cx="2037805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About is you will see our future goal and our team members.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6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(Frontend)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901484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Contact Us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32" y="1422598"/>
            <a:ext cx="3767384" cy="190046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33" y="3349785"/>
            <a:ext cx="3767383" cy="1733227"/>
          </a:xfrm>
          <a:prstGeom prst="rect">
            <a:avLst/>
          </a:prstGeom>
        </p:spPr>
      </p:pic>
      <p:sp>
        <p:nvSpPr>
          <p:cNvPr id="12" name="Google Shape;69;p15"/>
          <p:cNvSpPr txBox="1">
            <a:spLocks/>
          </p:cNvSpPr>
          <p:nvPr/>
        </p:nvSpPr>
        <p:spPr>
          <a:xfrm>
            <a:off x="226422" y="1556410"/>
            <a:ext cx="2046515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Contact Us is where you can send us message and contact us over the social media and Phone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Dashboard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68896"/>
            <a:ext cx="5943600" cy="25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228651" y="1035296"/>
            <a:ext cx="4686698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Lists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95" y="1668896"/>
            <a:ext cx="5943600" cy="2498725"/>
          </a:xfrm>
          <a:prstGeom prst="rect">
            <a:avLst/>
          </a:prstGeom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56754" y="1856312"/>
            <a:ext cx="2325189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Promotion Product is where we can see all promotion post.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We can add, update, delete, and view 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5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11351" y="1035296"/>
            <a:ext cx="5921298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Add, and Update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8" y="1668896"/>
            <a:ext cx="4008863" cy="179542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8" y="3412064"/>
            <a:ext cx="4081347" cy="8982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77" y="1668896"/>
            <a:ext cx="3841359" cy="140357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54" y="3072035"/>
            <a:ext cx="3293473" cy="8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551744" y="1035296"/>
            <a:ext cx="4040512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a Promotion Product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63" y="1668896"/>
            <a:ext cx="5943600" cy="2664460"/>
          </a:xfrm>
          <a:prstGeom prst="rect">
            <a:avLst/>
          </a:prstGeom>
        </p:spPr>
      </p:pic>
      <p:sp>
        <p:nvSpPr>
          <p:cNvPr id="15" name="Google Shape;69;p15"/>
          <p:cNvSpPr txBox="1">
            <a:spLocks/>
          </p:cNvSpPr>
          <p:nvPr/>
        </p:nvSpPr>
        <p:spPr>
          <a:xfrm>
            <a:off x="156754" y="1821478"/>
            <a:ext cx="2218509" cy="79980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We can view in specific promotion product.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6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9;p15"/>
          <p:cNvSpPr txBox="1">
            <a:spLocks/>
          </p:cNvSpPr>
          <p:nvPr/>
        </p:nvSpPr>
        <p:spPr>
          <a:xfrm>
            <a:off x="3728683" y="83930"/>
            <a:ext cx="1802322" cy="7312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16" name="Google Shape;69;p15"/>
          <p:cNvSpPr txBox="1">
            <a:spLocks/>
          </p:cNvSpPr>
          <p:nvPr/>
        </p:nvSpPr>
        <p:spPr>
          <a:xfrm>
            <a:off x="963181" y="964876"/>
            <a:ext cx="7311024" cy="343985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I.   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II.  Problem &amp;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III. Features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IV. Conclusion and Future Plan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V. Project Developing tool and prototype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lists, Add, and Update Company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7207"/>
            <a:ext cx="4396036" cy="140898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76193"/>
            <a:ext cx="4396036" cy="181148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15" y="2964287"/>
            <a:ext cx="4193659" cy="1720923"/>
          </a:xfrm>
          <a:prstGeom prst="rect">
            <a:avLst/>
          </a:prstGeom>
        </p:spPr>
      </p:pic>
      <p:sp>
        <p:nvSpPr>
          <p:cNvPr id="13" name="Google Shape;69;p15"/>
          <p:cNvSpPr txBox="1">
            <a:spLocks/>
          </p:cNvSpPr>
          <p:nvPr/>
        </p:nvSpPr>
        <p:spPr>
          <a:xfrm>
            <a:off x="5077097" y="156720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Company of product before post promotion ads all product need to have company.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View lists: view all Company.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We can add, update and delete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0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lists, Add, and Update Size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" y="1663863"/>
            <a:ext cx="3974033" cy="165542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" y="3423406"/>
            <a:ext cx="3974033" cy="135864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06" y="3478126"/>
            <a:ext cx="4601263" cy="1403975"/>
          </a:xfrm>
          <a:prstGeom prst="rect">
            <a:avLst/>
          </a:prstGeom>
        </p:spPr>
      </p:pic>
      <p:sp>
        <p:nvSpPr>
          <p:cNvPr id="16" name="Google Shape;69;p15"/>
          <p:cNvSpPr txBox="1">
            <a:spLocks/>
          </p:cNvSpPr>
          <p:nvPr/>
        </p:nvSpPr>
        <p:spPr>
          <a:xfrm>
            <a:off x="4572000" y="176922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Size is about product size like clothes or shoes...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View lists: view all size.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We can add, update and delete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lists, Add, and Update Province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1731981"/>
            <a:ext cx="3866606" cy="161356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8" y="3461937"/>
            <a:ext cx="3938452" cy="115376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7" y="3461938"/>
            <a:ext cx="4023359" cy="1227640"/>
          </a:xfrm>
          <a:prstGeom prst="rect">
            <a:avLst/>
          </a:prstGeom>
        </p:spPr>
      </p:pic>
      <p:sp>
        <p:nvSpPr>
          <p:cNvPr id="17" name="Google Shape;69;p15"/>
          <p:cNvSpPr txBox="1">
            <a:spLocks/>
          </p:cNvSpPr>
          <p:nvPr/>
        </p:nvSpPr>
        <p:spPr>
          <a:xfrm>
            <a:off x="4572000" y="176922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Province is about location of company.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View lists: view all province.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We can add, update and delete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9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lists, Add, and Update Brand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5" y="1736339"/>
            <a:ext cx="3794731" cy="145099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5" y="3352723"/>
            <a:ext cx="3796262" cy="128894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2722"/>
            <a:ext cx="4184712" cy="1288945"/>
          </a:xfrm>
          <a:prstGeom prst="rect">
            <a:avLst/>
          </a:prstGeom>
        </p:spPr>
      </p:pic>
      <p:sp>
        <p:nvSpPr>
          <p:cNvPr id="17" name="Google Shape;69;p15"/>
          <p:cNvSpPr txBox="1">
            <a:spLocks/>
          </p:cNvSpPr>
          <p:nvPr/>
        </p:nvSpPr>
        <p:spPr>
          <a:xfrm>
            <a:off x="4572000" y="176922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Brand is focus on product brand.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View lists: view all product brand in the system.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We can add, update and delete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lists User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60286"/>
            <a:ext cx="5943600" cy="1831340"/>
          </a:xfrm>
          <a:prstGeom prst="rect">
            <a:avLst/>
          </a:prstGeom>
        </p:spPr>
      </p:pic>
      <p:sp>
        <p:nvSpPr>
          <p:cNvPr id="12" name="Google Shape;69;p15"/>
          <p:cNvSpPr txBox="1">
            <a:spLocks/>
          </p:cNvSpPr>
          <p:nvPr/>
        </p:nvSpPr>
        <p:spPr>
          <a:xfrm>
            <a:off x="3017460" y="3536271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User use to login the backend of the system and can post new promotion ads.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We can only view list of users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7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(Backend)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23;p22"/>
          <p:cNvSpPr txBox="1">
            <a:spLocks/>
          </p:cNvSpPr>
          <p:nvPr/>
        </p:nvSpPr>
        <p:spPr>
          <a:xfrm>
            <a:off x="1695099" y="1035296"/>
            <a:ext cx="5753803" cy="633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ingdings 3" charset="2"/>
              <a:buChar char="●"/>
              <a:defRPr sz="14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Font typeface="Wingdings 3" charset="2"/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lists, Add, and Update Category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2" y="1769227"/>
            <a:ext cx="3983102" cy="165324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2" y="3522800"/>
            <a:ext cx="3983102" cy="134897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09" y="3522800"/>
            <a:ext cx="4127682" cy="1401030"/>
          </a:xfrm>
          <a:prstGeom prst="rect">
            <a:avLst/>
          </a:prstGeom>
        </p:spPr>
      </p:pic>
      <p:sp>
        <p:nvSpPr>
          <p:cNvPr id="16" name="Google Shape;69;p15"/>
          <p:cNvSpPr txBox="1">
            <a:spLocks/>
          </p:cNvSpPr>
          <p:nvPr/>
        </p:nvSpPr>
        <p:spPr>
          <a:xfrm>
            <a:off x="4572000" y="176922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Category is different kinds of products.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View lists: view all category system have.</a:t>
            </a:r>
          </a:p>
          <a:p>
            <a:r>
              <a:rPr lang="en-US" sz="1400" b="0" dirty="0" smtClean="0">
                <a:solidFill>
                  <a:srgbClr val="002060"/>
                </a:solidFill>
              </a:rPr>
              <a:t>- We can add, update and delete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2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;p15"/>
          <p:cNvSpPr txBox="1">
            <a:spLocks/>
          </p:cNvSpPr>
          <p:nvPr/>
        </p:nvSpPr>
        <p:spPr>
          <a:xfrm>
            <a:off x="1694985" y="1661532"/>
            <a:ext cx="4939989" cy="164861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 algn="ctr"/>
            <a:r>
              <a:rPr lang="en-US" sz="5400" dirty="0">
                <a:solidFill>
                  <a:srgbClr val="002060"/>
                </a:solidFill>
                <a:latin typeface="Castellar" panose="020A0402060406010301" pitchFamily="18" charset="0"/>
              </a:rPr>
              <a:t>Thanks!!!!!!!!!</a:t>
            </a:r>
          </a:p>
        </p:txBody>
      </p:sp>
    </p:spTree>
    <p:extLst>
      <p:ext uri="{BB962C8B-B14F-4D97-AF65-F5344CB8AC3E}">
        <p14:creationId xmlns:p14="http://schemas.microsoft.com/office/powerpoint/2010/main" val="42690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II. Project Objective</a:t>
            </a:r>
            <a:endParaRPr dirty="0"/>
          </a:p>
        </p:txBody>
      </p:sp>
      <p:sp>
        <p:nvSpPr>
          <p:cNvPr id="5" name="Google Shape;69;p15"/>
          <p:cNvSpPr txBox="1">
            <a:spLocks/>
          </p:cNvSpPr>
          <p:nvPr/>
        </p:nvSpPr>
        <p:spPr>
          <a:xfrm>
            <a:off x="308775" y="312231"/>
            <a:ext cx="3151620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I. Introduction</a:t>
            </a:r>
          </a:p>
        </p:txBody>
      </p:sp>
      <p:sp>
        <p:nvSpPr>
          <p:cNvPr id="6" name="Google Shape;69;p15"/>
          <p:cNvSpPr txBox="1">
            <a:spLocks/>
          </p:cNvSpPr>
          <p:nvPr/>
        </p:nvSpPr>
        <p:spPr>
          <a:xfrm>
            <a:off x="751706" y="1272182"/>
            <a:ext cx="7210265" cy="137514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 smtClean="0">
                <a:solidFill>
                  <a:srgbClr val="002060"/>
                </a:solidFill>
              </a:rPr>
              <a:t>We advertise product promotions for companies and seller to customers through our website. Seller easy to promotion their product and buyer easy to find standard product with good price and quality. 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II. Project Objective</a:t>
            </a:r>
            <a:endParaRPr dirty="0"/>
          </a:p>
        </p:txBody>
      </p:sp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449740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II. Problem and Solution</a:t>
            </a:r>
          </a:p>
        </p:txBody>
      </p:sp>
      <p:pic>
        <p:nvPicPr>
          <p:cNvPr id="6" name="Google Shape;217;p33"/>
          <p:cNvPicPr preferRelativeResize="0"/>
          <p:nvPr/>
        </p:nvPicPr>
        <p:blipFill rotWithShape="1">
          <a:blip r:embed="rId3">
            <a:alphaModFix/>
          </a:blip>
          <a:srcRect l="28768" t="10786" r="33571" b="13119"/>
          <a:stretch/>
        </p:blipFill>
        <p:spPr>
          <a:xfrm>
            <a:off x="589519" y="904337"/>
            <a:ext cx="1014572" cy="134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5"/>
          <p:cNvSpPr txBox="1">
            <a:spLocks/>
          </p:cNvSpPr>
          <p:nvPr/>
        </p:nvSpPr>
        <p:spPr>
          <a:xfrm>
            <a:off x="1496378" y="1038149"/>
            <a:ext cx="212219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a. Problem</a:t>
            </a:r>
          </a:p>
        </p:txBody>
      </p:sp>
      <p:sp>
        <p:nvSpPr>
          <p:cNvPr id="8" name="Google Shape;69;p15"/>
          <p:cNvSpPr txBox="1">
            <a:spLocks/>
          </p:cNvSpPr>
          <p:nvPr/>
        </p:nvSpPr>
        <p:spPr>
          <a:xfrm>
            <a:off x="1851381" y="1759166"/>
            <a:ext cx="5363458" cy="190958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- People hard to find promotion product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- Spend a lot of time to find promotion product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- Some time get </a:t>
            </a:r>
            <a:r>
              <a:rPr lang="en-US" sz="1600" dirty="0" smtClean="0">
                <a:solidFill>
                  <a:srgbClr val="002060"/>
                </a:solidFill>
              </a:rPr>
              <a:t>not </a:t>
            </a:r>
            <a:r>
              <a:rPr lang="en-US" sz="1600" dirty="0" smtClean="0">
                <a:solidFill>
                  <a:srgbClr val="002060"/>
                </a:solidFill>
              </a:rPr>
              <a:t>standard product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- For seller hard to find the place where they can promote their product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449740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II. Problem and Solution</a:t>
            </a:r>
          </a:p>
        </p:txBody>
      </p:sp>
      <p:sp>
        <p:nvSpPr>
          <p:cNvPr id="7" name="Google Shape;69;p15"/>
          <p:cNvSpPr txBox="1">
            <a:spLocks/>
          </p:cNvSpPr>
          <p:nvPr/>
        </p:nvSpPr>
        <p:spPr>
          <a:xfrm>
            <a:off x="1496378" y="1038149"/>
            <a:ext cx="212219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Solution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2" y="832010"/>
            <a:ext cx="927156" cy="92715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Google Shape;69;p15"/>
          <p:cNvSpPr txBox="1">
            <a:spLocks/>
          </p:cNvSpPr>
          <p:nvPr/>
        </p:nvSpPr>
        <p:spPr>
          <a:xfrm>
            <a:off x="1837037" y="1630255"/>
            <a:ext cx="5417377" cy="93045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Building a dynamic web application for all information </a:t>
            </a:r>
            <a:r>
              <a:rPr lang="en-US" sz="1600" dirty="0" smtClean="0">
                <a:solidFill>
                  <a:srgbClr val="002060"/>
                </a:solidFill>
              </a:rPr>
              <a:t>management about promotion products from different company to the world.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449740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III. Features</a:t>
            </a:r>
          </a:p>
        </p:txBody>
      </p:sp>
      <p:sp>
        <p:nvSpPr>
          <p:cNvPr id="4" name="Google Shape;264;p37"/>
          <p:cNvSpPr txBox="1"/>
          <p:nvPr/>
        </p:nvSpPr>
        <p:spPr>
          <a:xfrm>
            <a:off x="429817" y="1157650"/>
            <a:ext cx="1577113" cy="30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Backend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EE573-BDE0-4921-8010-D1A712BD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42" y="608284"/>
            <a:ext cx="1262910" cy="2839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2BABC-C89D-47C4-8009-CB038537BDCD}"/>
              </a:ext>
            </a:extLst>
          </p:cNvPr>
          <p:cNvSpPr txBox="1"/>
          <p:nvPr/>
        </p:nvSpPr>
        <p:spPr>
          <a:xfrm>
            <a:off x="710034" y="1460665"/>
            <a:ext cx="300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store data of company and information about ads</a:t>
            </a:r>
          </a:p>
          <a:p>
            <a:r>
              <a:rPr lang="en-US" dirty="0"/>
              <a:t>On our right size is Left size bar which control over</a:t>
            </a:r>
          </a:p>
          <a:p>
            <a:endParaRPr lang="en-US" dirty="0"/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4AD8A90C-F40E-4C7B-8547-CE1C4D36315E}"/>
              </a:ext>
            </a:extLst>
          </p:cNvPr>
          <p:cNvSpPr/>
          <p:nvPr/>
        </p:nvSpPr>
        <p:spPr>
          <a:xfrm>
            <a:off x="3714492" y="1748757"/>
            <a:ext cx="619926" cy="42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64;p37"/>
          <p:cNvSpPr txBox="1"/>
          <p:nvPr/>
        </p:nvSpPr>
        <p:spPr>
          <a:xfrm>
            <a:off x="316281" y="3366498"/>
            <a:ext cx="1577113" cy="30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GB" sz="16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Frontend</a:t>
            </a: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2BABC-C89D-47C4-8009-CB038537BDCD}"/>
              </a:ext>
            </a:extLst>
          </p:cNvPr>
          <p:cNvSpPr txBox="1"/>
          <p:nvPr/>
        </p:nvSpPr>
        <p:spPr>
          <a:xfrm>
            <a:off x="710034" y="3874745"/>
            <a:ext cx="300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 to view all promotion post by selecting from the backend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"/>
          <a:stretch/>
        </p:blipFill>
        <p:spPr bwMode="auto">
          <a:xfrm>
            <a:off x="4192395" y="3662577"/>
            <a:ext cx="2587548" cy="1260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26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6181236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V.  Conclusion and Future Plan</a:t>
            </a:r>
          </a:p>
        </p:txBody>
      </p:sp>
      <p:sp>
        <p:nvSpPr>
          <p:cNvPr id="6" name="Google Shape;69;p15"/>
          <p:cNvSpPr txBox="1">
            <a:spLocks/>
          </p:cNvSpPr>
          <p:nvPr/>
        </p:nvSpPr>
        <p:spPr>
          <a:xfrm>
            <a:off x="916513" y="737066"/>
            <a:ext cx="247345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a. Future Plan</a:t>
            </a:r>
          </a:p>
        </p:txBody>
      </p:sp>
      <p:sp>
        <p:nvSpPr>
          <p:cNvPr id="4" name="Google Shape;69;p15"/>
          <p:cNvSpPr txBox="1">
            <a:spLocks/>
          </p:cNvSpPr>
          <p:nvPr/>
        </p:nvSpPr>
        <p:spPr>
          <a:xfrm>
            <a:off x="1289020" y="1329172"/>
            <a:ext cx="5417377" cy="93045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So, our website is to make sure companies and sellers can advertise their products through our website with the high rate of viewers or consumers.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In the next future, we will develop more in order to make it broad market, broad view, high rate of purchasing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6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722090" y="1568419"/>
            <a:ext cx="5121000" cy="1537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Programming Language : PHP, html, css, Bootstrap,JavaScript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IDE : Intellij,Navicat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SQL Database  : MySQL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518" y="3106197"/>
            <a:ext cx="2059875" cy="13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5"/>
          <p:cNvSpPr txBox="1">
            <a:spLocks/>
          </p:cNvSpPr>
          <p:nvPr/>
        </p:nvSpPr>
        <p:spPr>
          <a:xfrm>
            <a:off x="308774" y="312231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916513" y="737066"/>
            <a:ext cx="4235350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a. Project developing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C0992-8238-460D-840E-E4A2588A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29" y="1738854"/>
            <a:ext cx="3234515" cy="16993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</a:t>
            </a:r>
            <a:r>
              <a:rPr lang="en-US" sz="2400" dirty="0" smtClean="0">
                <a:solidFill>
                  <a:srgbClr val="002060"/>
                </a:solidFill>
              </a:rPr>
              <a:t>Prototype (Frontend)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33491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Home Page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442" t="5759" r="4806"/>
          <a:stretch/>
        </p:blipFill>
        <p:spPr bwMode="auto">
          <a:xfrm>
            <a:off x="2530862" y="1546234"/>
            <a:ext cx="3700831" cy="15315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"/>
          <a:stretch/>
        </p:blipFill>
        <p:spPr bwMode="auto">
          <a:xfrm>
            <a:off x="2530862" y="3189250"/>
            <a:ext cx="3697705" cy="1854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13211" y="1832100"/>
            <a:ext cx="2081349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 smtClean="0">
                <a:solidFill>
                  <a:srgbClr val="002060"/>
                </a:solidFill>
              </a:rPr>
              <a:t>Home Page: see all promotion product by category.</a:t>
            </a:r>
            <a:endParaRPr lang="en-US" sz="14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869</Words>
  <Application>Microsoft Office PowerPoint</Application>
  <PresentationFormat>On-screen Show (16:9)</PresentationFormat>
  <Paragraphs>158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Castellar</vt:lpstr>
      <vt:lpstr>DaunPenh</vt:lpstr>
      <vt:lpstr>DengXian</vt:lpstr>
      <vt:lpstr>Footlight MT Light</vt:lpstr>
      <vt:lpstr>Tahoma</vt:lpstr>
      <vt:lpstr>Trebuchet MS</vt:lpstr>
      <vt:lpstr>Wingdings</vt:lpstr>
      <vt:lpstr>Wingdings 3</vt:lpstr>
      <vt:lpstr>Facet</vt:lpstr>
      <vt:lpstr>University of Puthisastra</vt:lpstr>
      <vt:lpstr>PowerPoint Presentation</vt:lpstr>
      <vt:lpstr>II. Project Objective</vt:lpstr>
      <vt:lpstr>II. 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Hing Kosal</dc:creator>
  <cp:lastModifiedBy>Hing Kosal</cp:lastModifiedBy>
  <cp:revision>46</cp:revision>
  <dcterms:modified xsi:type="dcterms:W3CDTF">2020-08-04T16:57:06Z</dcterms:modified>
</cp:coreProperties>
</file>