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Lobster"/>
      <p:regular r:id="rId19"/>
    </p:embeddedFont>
    <p:embeddedFont>
      <p:font typeface="Bebas Neue"/>
      <p:regular r:id="rId20"/>
    </p:embeddedFont>
    <p:embeddedFont>
      <p:font typeface="Baloo 2"/>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11" Type="http://schemas.openxmlformats.org/officeDocument/2006/relationships/slide" Target="slides/slide7.xml"/><Relationship Id="rId22" Type="http://schemas.openxmlformats.org/officeDocument/2006/relationships/font" Target="fonts/Baloo2-bold.fntdata"/><Relationship Id="rId10" Type="http://schemas.openxmlformats.org/officeDocument/2006/relationships/slide" Target="slides/slide6.xml"/><Relationship Id="rId21" Type="http://schemas.openxmlformats.org/officeDocument/2006/relationships/font" Target="fonts/Baloo2-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obster-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9" name="Google Shape;6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0" name="Google Shape;65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7" name="Google Shape;81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800000">
            <a:off x="-119205" y="4885569"/>
            <a:ext cx="9377505" cy="890606"/>
          </a:xfrm>
          <a:custGeom>
            <a:rect b="b" l="l" r="r" t="t"/>
            <a:pathLst>
              <a:path extrusionOk="0" h="28215" w="302086">
                <a:moveTo>
                  <a:pt x="262" y="1"/>
                </a:moveTo>
                <a:cubicBezTo>
                  <a:pt x="667" y="370"/>
                  <a:pt x="1632" y="489"/>
                  <a:pt x="1632" y="1048"/>
                </a:cubicBezTo>
                <a:cubicBezTo>
                  <a:pt x="1632" y="1727"/>
                  <a:pt x="96" y="1727"/>
                  <a:pt x="96" y="2430"/>
                </a:cubicBezTo>
                <a:cubicBezTo>
                  <a:pt x="96" y="3132"/>
                  <a:pt x="1632" y="3108"/>
                  <a:pt x="1632" y="3811"/>
                </a:cubicBezTo>
                <a:cubicBezTo>
                  <a:pt x="1632" y="4501"/>
                  <a:pt x="96" y="4501"/>
                  <a:pt x="96" y="5204"/>
                </a:cubicBezTo>
                <a:cubicBezTo>
                  <a:pt x="96" y="5882"/>
                  <a:pt x="1632" y="5882"/>
                  <a:pt x="1632" y="6585"/>
                </a:cubicBezTo>
                <a:cubicBezTo>
                  <a:pt x="1632" y="7263"/>
                  <a:pt x="96" y="7263"/>
                  <a:pt x="96" y="7966"/>
                </a:cubicBezTo>
                <a:cubicBezTo>
                  <a:pt x="96" y="8656"/>
                  <a:pt x="1632" y="8656"/>
                  <a:pt x="1632" y="9347"/>
                </a:cubicBezTo>
                <a:cubicBezTo>
                  <a:pt x="1632" y="10038"/>
                  <a:pt x="96" y="10038"/>
                  <a:pt x="96" y="10740"/>
                </a:cubicBezTo>
                <a:cubicBezTo>
                  <a:pt x="96" y="11419"/>
                  <a:pt x="1632" y="11419"/>
                  <a:pt x="1632" y="12121"/>
                </a:cubicBezTo>
                <a:cubicBezTo>
                  <a:pt x="1632" y="12800"/>
                  <a:pt x="96" y="12800"/>
                  <a:pt x="96" y="13502"/>
                </a:cubicBezTo>
                <a:cubicBezTo>
                  <a:pt x="96" y="14193"/>
                  <a:pt x="1632" y="14193"/>
                  <a:pt x="1632" y="14883"/>
                </a:cubicBezTo>
                <a:cubicBezTo>
                  <a:pt x="1632" y="15574"/>
                  <a:pt x="96" y="15574"/>
                  <a:pt x="96" y="16276"/>
                </a:cubicBezTo>
                <a:cubicBezTo>
                  <a:pt x="96" y="16955"/>
                  <a:pt x="1632" y="16955"/>
                  <a:pt x="1632" y="17658"/>
                </a:cubicBezTo>
                <a:cubicBezTo>
                  <a:pt x="1632" y="18336"/>
                  <a:pt x="96" y="18336"/>
                  <a:pt x="96" y="19039"/>
                </a:cubicBezTo>
                <a:cubicBezTo>
                  <a:pt x="96" y="19717"/>
                  <a:pt x="1632" y="19717"/>
                  <a:pt x="1632" y="20420"/>
                </a:cubicBezTo>
                <a:cubicBezTo>
                  <a:pt x="1632" y="21110"/>
                  <a:pt x="96" y="21110"/>
                  <a:pt x="96" y="21801"/>
                </a:cubicBezTo>
                <a:cubicBezTo>
                  <a:pt x="96" y="22492"/>
                  <a:pt x="1632" y="22492"/>
                  <a:pt x="1632" y="23194"/>
                </a:cubicBezTo>
                <a:cubicBezTo>
                  <a:pt x="1632" y="23873"/>
                  <a:pt x="96" y="23873"/>
                  <a:pt x="96" y="24575"/>
                </a:cubicBezTo>
                <a:cubicBezTo>
                  <a:pt x="96" y="25278"/>
                  <a:pt x="1632" y="25254"/>
                  <a:pt x="1632" y="25956"/>
                </a:cubicBezTo>
                <a:cubicBezTo>
                  <a:pt x="1632" y="26647"/>
                  <a:pt x="1" y="27897"/>
                  <a:pt x="667" y="28087"/>
                </a:cubicBezTo>
                <a:cubicBezTo>
                  <a:pt x="988" y="28176"/>
                  <a:pt x="1271" y="28215"/>
                  <a:pt x="1527" y="28215"/>
                </a:cubicBezTo>
                <a:cubicBezTo>
                  <a:pt x="3191" y="28215"/>
                  <a:pt x="3703" y="26587"/>
                  <a:pt x="5870" y="26587"/>
                </a:cubicBezTo>
                <a:cubicBezTo>
                  <a:pt x="8371" y="26587"/>
                  <a:pt x="8371" y="28123"/>
                  <a:pt x="10871" y="28123"/>
                </a:cubicBezTo>
                <a:cubicBezTo>
                  <a:pt x="13371" y="28123"/>
                  <a:pt x="13371" y="26587"/>
                  <a:pt x="15872" y="26587"/>
                </a:cubicBezTo>
                <a:cubicBezTo>
                  <a:pt x="18372" y="26587"/>
                  <a:pt x="18372" y="28123"/>
                  <a:pt x="20872" y="28123"/>
                </a:cubicBezTo>
                <a:cubicBezTo>
                  <a:pt x="23373" y="28123"/>
                  <a:pt x="23373" y="26587"/>
                  <a:pt x="25873" y="26587"/>
                </a:cubicBezTo>
                <a:cubicBezTo>
                  <a:pt x="28373" y="26587"/>
                  <a:pt x="28373" y="28123"/>
                  <a:pt x="30873" y="28123"/>
                </a:cubicBezTo>
                <a:cubicBezTo>
                  <a:pt x="33374" y="28123"/>
                  <a:pt x="33374" y="26587"/>
                  <a:pt x="35874" y="26587"/>
                </a:cubicBezTo>
                <a:cubicBezTo>
                  <a:pt x="38374" y="26587"/>
                  <a:pt x="38374" y="28123"/>
                  <a:pt x="40875" y="28123"/>
                </a:cubicBezTo>
                <a:cubicBezTo>
                  <a:pt x="43375" y="28123"/>
                  <a:pt x="43375" y="26587"/>
                  <a:pt x="45875" y="26587"/>
                </a:cubicBezTo>
                <a:cubicBezTo>
                  <a:pt x="48376" y="26587"/>
                  <a:pt x="48376" y="28123"/>
                  <a:pt x="50876" y="28123"/>
                </a:cubicBezTo>
                <a:cubicBezTo>
                  <a:pt x="53376" y="28123"/>
                  <a:pt x="53376" y="26587"/>
                  <a:pt x="55877" y="26587"/>
                </a:cubicBezTo>
                <a:cubicBezTo>
                  <a:pt x="58377" y="26587"/>
                  <a:pt x="58377" y="28123"/>
                  <a:pt x="60877" y="28123"/>
                </a:cubicBezTo>
                <a:cubicBezTo>
                  <a:pt x="63378" y="28123"/>
                  <a:pt x="63378" y="26587"/>
                  <a:pt x="65878" y="26587"/>
                </a:cubicBezTo>
                <a:cubicBezTo>
                  <a:pt x="68378" y="26587"/>
                  <a:pt x="68378" y="28123"/>
                  <a:pt x="70878" y="28123"/>
                </a:cubicBezTo>
                <a:cubicBezTo>
                  <a:pt x="73379" y="28123"/>
                  <a:pt x="73379" y="26587"/>
                  <a:pt x="75879" y="26587"/>
                </a:cubicBezTo>
                <a:cubicBezTo>
                  <a:pt x="78379" y="26587"/>
                  <a:pt x="78379" y="28123"/>
                  <a:pt x="80880" y="28123"/>
                </a:cubicBezTo>
                <a:cubicBezTo>
                  <a:pt x="83380" y="28123"/>
                  <a:pt x="83380" y="26587"/>
                  <a:pt x="85880" y="26587"/>
                </a:cubicBezTo>
                <a:cubicBezTo>
                  <a:pt x="88381" y="26587"/>
                  <a:pt x="88381" y="28123"/>
                  <a:pt x="90881" y="28123"/>
                </a:cubicBezTo>
                <a:cubicBezTo>
                  <a:pt x="93381" y="28123"/>
                  <a:pt x="93381" y="26587"/>
                  <a:pt x="95882" y="26587"/>
                </a:cubicBezTo>
                <a:cubicBezTo>
                  <a:pt x="98382" y="26587"/>
                  <a:pt x="98382" y="28123"/>
                  <a:pt x="100882" y="28123"/>
                </a:cubicBezTo>
                <a:cubicBezTo>
                  <a:pt x="103383" y="28123"/>
                  <a:pt x="103383" y="26587"/>
                  <a:pt x="105883" y="26587"/>
                </a:cubicBezTo>
                <a:cubicBezTo>
                  <a:pt x="108383" y="26587"/>
                  <a:pt x="108383" y="28123"/>
                  <a:pt x="110883" y="28123"/>
                </a:cubicBezTo>
                <a:cubicBezTo>
                  <a:pt x="113384" y="28123"/>
                  <a:pt x="113384" y="26587"/>
                  <a:pt x="115884" y="26587"/>
                </a:cubicBezTo>
                <a:cubicBezTo>
                  <a:pt x="118384" y="26587"/>
                  <a:pt x="118384" y="28123"/>
                  <a:pt x="120885" y="28123"/>
                </a:cubicBezTo>
                <a:cubicBezTo>
                  <a:pt x="123385" y="28123"/>
                  <a:pt x="123385" y="26587"/>
                  <a:pt x="125885" y="26587"/>
                </a:cubicBezTo>
                <a:cubicBezTo>
                  <a:pt x="128386" y="26587"/>
                  <a:pt x="128386" y="28123"/>
                  <a:pt x="130886" y="28123"/>
                </a:cubicBezTo>
                <a:cubicBezTo>
                  <a:pt x="133386" y="28123"/>
                  <a:pt x="133386" y="26587"/>
                  <a:pt x="135887" y="26587"/>
                </a:cubicBezTo>
                <a:cubicBezTo>
                  <a:pt x="138387" y="26587"/>
                  <a:pt x="138387" y="28123"/>
                  <a:pt x="140887" y="28123"/>
                </a:cubicBezTo>
                <a:cubicBezTo>
                  <a:pt x="143388" y="28123"/>
                  <a:pt x="143388" y="26587"/>
                  <a:pt x="145888" y="26587"/>
                </a:cubicBezTo>
                <a:cubicBezTo>
                  <a:pt x="148388" y="26587"/>
                  <a:pt x="148388" y="28123"/>
                  <a:pt x="150888" y="28123"/>
                </a:cubicBezTo>
                <a:cubicBezTo>
                  <a:pt x="153389" y="28123"/>
                  <a:pt x="153389" y="26587"/>
                  <a:pt x="155889" y="26587"/>
                </a:cubicBezTo>
                <a:cubicBezTo>
                  <a:pt x="158389" y="26587"/>
                  <a:pt x="158389" y="28123"/>
                  <a:pt x="160890" y="28123"/>
                </a:cubicBezTo>
                <a:cubicBezTo>
                  <a:pt x="163390" y="28123"/>
                  <a:pt x="163390" y="26587"/>
                  <a:pt x="165890" y="26587"/>
                </a:cubicBezTo>
                <a:cubicBezTo>
                  <a:pt x="168391" y="26587"/>
                  <a:pt x="168391" y="28123"/>
                  <a:pt x="170891" y="28123"/>
                </a:cubicBezTo>
                <a:cubicBezTo>
                  <a:pt x="173391" y="28123"/>
                  <a:pt x="173391" y="26587"/>
                  <a:pt x="175892" y="26587"/>
                </a:cubicBezTo>
                <a:cubicBezTo>
                  <a:pt x="178392" y="26587"/>
                  <a:pt x="178392" y="28123"/>
                  <a:pt x="180892" y="28123"/>
                </a:cubicBezTo>
                <a:cubicBezTo>
                  <a:pt x="183393" y="28123"/>
                  <a:pt x="183393" y="26587"/>
                  <a:pt x="185893" y="26587"/>
                </a:cubicBezTo>
                <a:cubicBezTo>
                  <a:pt x="188393" y="26587"/>
                  <a:pt x="188393" y="28123"/>
                  <a:pt x="190893" y="28123"/>
                </a:cubicBezTo>
                <a:cubicBezTo>
                  <a:pt x="193394" y="28123"/>
                  <a:pt x="193394" y="26587"/>
                  <a:pt x="195894" y="26587"/>
                </a:cubicBezTo>
                <a:cubicBezTo>
                  <a:pt x="198394" y="26587"/>
                  <a:pt x="198394" y="28123"/>
                  <a:pt x="200895" y="28123"/>
                </a:cubicBezTo>
                <a:cubicBezTo>
                  <a:pt x="203395" y="28123"/>
                  <a:pt x="203395" y="26587"/>
                  <a:pt x="205895" y="26587"/>
                </a:cubicBezTo>
                <a:cubicBezTo>
                  <a:pt x="208396" y="26587"/>
                  <a:pt x="208396" y="28123"/>
                  <a:pt x="210896" y="28123"/>
                </a:cubicBezTo>
                <a:cubicBezTo>
                  <a:pt x="213396" y="28123"/>
                  <a:pt x="213396" y="26587"/>
                  <a:pt x="215897" y="26587"/>
                </a:cubicBezTo>
                <a:cubicBezTo>
                  <a:pt x="218397" y="26587"/>
                  <a:pt x="218397" y="28123"/>
                  <a:pt x="220897" y="28123"/>
                </a:cubicBezTo>
                <a:cubicBezTo>
                  <a:pt x="223398" y="28123"/>
                  <a:pt x="223398" y="26587"/>
                  <a:pt x="225898" y="26587"/>
                </a:cubicBezTo>
                <a:cubicBezTo>
                  <a:pt x="228398" y="26587"/>
                  <a:pt x="228398" y="28123"/>
                  <a:pt x="230898" y="28123"/>
                </a:cubicBezTo>
                <a:cubicBezTo>
                  <a:pt x="233399" y="28123"/>
                  <a:pt x="233399" y="26587"/>
                  <a:pt x="235899" y="26587"/>
                </a:cubicBezTo>
                <a:cubicBezTo>
                  <a:pt x="238399" y="26587"/>
                  <a:pt x="238399" y="28123"/>
                  <a:pt x="240900" y="28123"/>
                </a:cubicBezTo>
                <a:cubicBezTo>
                  <a:pt x="243400" y="28123"/>
                  <a:pt x="243400" y="26587"/>
                  <a:pt x="245900" y="26587"/>
                </a:cubicBezTo>
                <a:cubicBezTo>
                  <a:pt x="248401" y="26587"/>
                  <a:pt x="248401" y="28123"/>
                  <a:pt x="250901" y="28123"/>
                </a:cubicBezTo>
                <a:cubicBezTo>
                  <a:pt x="253401" y="28123"/>
                  <a:pt x="253401" y="26587"/>
                  <a:pt x="255902" y="26587"/>
                </a:cubicBezTo>
                <a:cubicBezTo>
                  <a:pt x="258402" y="26587"/>
                  <a:pt x="258402" y="28123"/>
                  <a:pt x="260902" y="28123"/>
                </a:cubicBezTo>
                <a:cubicBezTo>
                  <a:pt x="263403" y="28123"/>
                  <a:pt x="263403" y="26587"/>
                  <a:pt x="265903" y="26587"/>
                </a:cubicBezTo>
                <a:cubicBezTo>
                  <a:pt x="268403" y="26587"/>
                  <a:pt x="268403" y="28123"/>
                  <a:pt x="270903" y="28123"/>
                </a:cubicBezTo>
                <a:cubicBezTo>
                  <a:pt x="273404" y="28123"/>
                  <a:pt x="273404" y="26587"/>
                  <a:pt x="275904" y="26587"/>
                </a:cubicBezTo>
                <a:cubicBezTo>
                  <a:pt x="278404" y="26587"/>
                  <a:pt x="278404" y="28123"/>
                  <a:pt x="280905" y="28123"/>
                </a:cubicBezTo>
                <a:cubicBezTo>
                  <a:pt x="283405" y="28123"/>
                  <a:pt x="283405" y="26587"/>
                  <a:pt x="285905" y="26587"/>
                </a:cubicBezTo>
                <a:cubicBezTo>
                  <a:pt x="288406" y="26587"/>
                  <a:pt x="288406" y="28123"/>
                  <a:pt x="290906" y="28123"/>
                </a:cubicBezTo>
                <a:cubicBezTo>
                  <a:pt x="293406" y="28123"/>
                  <a:pt x="293406" y="26587"/>
                  <a:pt x="295907" y="26587"/>
                </a:cubicBezTo>
                <a:cubicBezTo>
                  <a:pt x="298074" y="26587"/>
                  <a:pt x="298586" y="28215"/>
                  <a:pt x="300258" y="28215"/>
                </a:cubicBezTo>
                <a:cubicBezTo>
                  <a:pt x="300515" y="28215"/>
                  <a:pt x="300799" y="28176"/>
                  <a:pt x="301122" y="28087"/>
                </a:cubicBezTo>
                <a:cubicBezTo>
                  <a:pt x="301788" y="27909"/>
                  <a:pt x="300467" y="27266"/>
                  <a:pt x="300169" y="26147"/>
                </a:cubicBezTo>
                <a:cubicBezTo>
                  <a:pt x="299990" y="25480"/>
                  <a:pt x="301669" y="25254"/>
                  <a:pt x="301669" y="24575"/>
                </a:cubicBezTo>
                <a:cubicBezTo>
                  <a:pt x="301669" y="23885"/>
                  <a:pt x="300133" y="23885"/>
                  <a:pt x="300133" y="23194"/>
                </a:cubicBezTo>
                <a:cubicBezTo>
                  <a:pt x="300133" y="22503"/>
                  <a:pt x="301669" y="22503"/>
                  <a:pt x="301669" y="21801"/>
                </a:cubicBezTo>
                <a:cubicBezTo>
                  <a:pt x="301669" y="21110"/>
                  <a:pt x="300133" y="21122"/>
                  <a:pt x="300133" y="20420"/>
                </a:cubicBezTo>
                <a:cubicBezTo>
                  <a:pt x="300133" y="19741"/>
                  <a:pt x="301669" y="19741"/>
                  <a:pt x="301669" y="19039"/>
                </a:cubicBezTo>
                <a:cubicBezTo>
                  <a:pt x="301669" y="18360"/>
                  <a:pt x="300133" y="18360"/>
                  <a:pt x="300133" y="17658"/>
                </a:cubicBezTo>
                <a:cubicBezTo>
                  <a:pt x="300133" y="16967"/>
                  <a:pt x="301669" y="16967"/>
                  <a:pt x="301669" y="16276"/>
                </a:cubicBezTo>
                <a:cubicBezTo>
                  <a:pt x="301669" y="15586"/>
                  <a:pt x="300133" y="15586"/>
                  <a:pt x="300133" y="14883"/>
                </a:cubicBezTo>
                <a:cubicBezTo>
                  <a:pt x="300133" y="14205"/>
                  <a:pt x="301669" y="14205"/>
                  <a:pt x="301669" y="13502"/>
                </a:cubicBezTo>
                <a:cubicBezTo>
                  <a:pt x="301669" y="12824"/>
                  <a:pt x="300133" y="12824"/>
                  <a:pt x="300133" y="12121"/>
                </a:cubicBezTo>
                <a:cubicBezTo>
                  <a:pt x="300133" y="11431"/>
                  <a:pt x="301669" y="11431"/>
                  <a:pt x="301669" y="10740"/>
                </a:cubicBezTo>
                <a:cubicBezTo>
                  <a:pt x="301669" y="10049"/>
                  <a:pt x="300133" y="10049"/>
                  <a:pt x="300133" y="9347"/>
                </a:cubicBezTo>
                <a:cubicBezTo>
                  <a:pt x="300133" y="8668"/>
                  <a:pt x="301669" y="8668"/>
                  <a:pt x="301669" y="7966"/>
                </a:cubicBezTo>
                <a:cubicBezTo>
                  <a:pt x="301669" y="7287"/>
                  <a:pt x="300133" y="7287"/>
                  <a:pt x="300133" y="6585"/>
                </a:cubicBezTo>
                <a:cubicBezTo>
                  <a:pt x="300133" y="5894"/>
                  <a:pt x="301669" y="5894"/>
                  <a:pt x="301669" y="5204"/>
                </a:cubicBezTo>
                <a:cubicBezTo>
                  <a:pt x="301669" y="4513"/>
                  <a:pt x="300133" y="4513"/>
                  <a:pt x="300133" y="3811"/>
                </a:cubicBezTo>
                <a:cubicBezTo>
                  <a:pt x="300550" y="3096"/>
                  <a:pt x="302086" y="3096"/>
                  <a:pt x="302086" y="2418"/>
                </a:cubicBezTo>
                <a:cubicBezTo>
                  <a:pt x="302086" y="1727"/>
                  <a:pt x="300550" y="1727"/>
                  <a:pt x="300550" y="1025"/>
                </a:cubicBezTo>
                <a:cubicBezTo>
                  <a:pt x="300550" y="477"/>
                  <a:pt x="301526" y="358"/>
                  <a:pt x="30191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a:off x="-76200" y="-529825"/>
            <a:ext cx="9377505" cy="890606"/>
          </a:xfrm>
          <a:custGeom>
            <a:rect b="b" l="l" r="r" t="t"/>
            <a:pathLst>
              <a:path extrusionOk="0" h="28215" w="302086">
                <a:moveTo>
                  <a:pt x="262" y="1"/>
                </a:moveTo>
                <a:cubicBezTo>
                  <a:pt x="667" y="370"/>
                  <a:pt x="1632" y="489"/>
                  <a:pt x="1632" y="1048"/>
                </a:cubicBezTo>
                <a:cubicBezTo>
                  <a:pt x="1632" y="1727"/>
                  <a:pt x="96" y="1727"/>
                  <a:pt x="96" y="2430"/>
                </a:cubicBezTo>
                <a:cubicBezTo>
                  <a:pt x="96" y="3132"/>
                  <a:pt x="1632" y="3108"/>
                  <a:pt x="1632" y="3811"/>
                </a:cubicBezTo>
                <a:cubicBezTo>
                  <a:pt x="1632" y="4501"/>
                  <a:pt x="96" y="4501"/>
                  <a:pt x="96" y="5204"/>
                </a:cubicBezTo>
                <a:cubicBezTo>
                  <a:pt x="96" y="5882"/>
                  <a:pt x="1632" y="5882"/>
                  <a:pt x="1632" y="6585"/>
                </a:cubicBezTo>
                <a:cubicBezTo>
                  <a:pt x="1632" y="7263"/>
                  <a:pt x="96" y="7263"/>
                  <a:pt x="96" y="7966"/>
                </a:cubicBezTo>
                <a:cubicBezTo>
                  <a:pt x="96" y="8656"/>
                  <a:pt x="1632" y="8656"/>
                  <a:pt x="1632" y="9347"/>
                </a:cubicBezTo>
                <a:cubicBezTo>
                  <a:pt x="1632" y="10038"/>
                  <a:pt x="96" y="10038"/>
                  <a:pt x="96" y="10740"/>
                </a:cubicBezTo>
                <a:cubicBezTo>
                  <a:pt x="96" y="11419"/>
                  <a:pt x="1632" y="11419"/>
                  <a:pt x="1632" y="12121"/>
                </a:cubicBezTo>
                <a:cubicBezTo>
                  <a:pt x="1632" y="12800"/>
                  <a:pt x="96" y="12800"/>
                  <a:pt x="96" y="13502"/>
                </a:cubicBezTo>
                <a:cubicBezTo>
                  <a:pt x="96" y="14193"/>
                  <a:pt x="1632" y="14193"/>
                  <a:pt x="1632" y="14883"/>
                </a:cubicBezTo>
                <a:cubicBezTo>
                  <a:pt x="1632" y="15574"/>
                  <a:pt x="96" y="15574"/>
                  <a:pt x="96" y="16276"/>
                </a:cubicBezTo>
                <a:cubicBezTo>
                  <a:pt x="96" y="16955"/>
                  <a:pt x="1632" y="16955"/>
                  <a:pt x="1632" y="17658"/>
                </a:cubicBezTo>
                <a:cubicBezTo>
                  <a:pt x="1632" y="18336"/>
                  <a:pt x="96" y="18336"/>
                  <a:pt x="96" y="19039"/>
                </a:cubicBezTo>
                <a:cubicBezTo>
                  <a:pt x="96" y="19717"/>
                  <a:pt x="1632" y="19717"/>
                  <a:pt x="1632" y="20420"/>
                </a:cubicBezTo>
                <a:cubicBezTo>
                  <a:pt x="1632" y="21110"/>
                  <a:pt x="96" y="21110"/>
                  <a:pt x="96" y="21801"/>
                </a:cubicBezTo>
                <a:cubicBezTo>
                  <a:pt x="96" y="22492"/>
                  <a:pt x="1632" y="22492"/>
                  <a:pt x="1632" y="23194"/>
                </a:cubicBezTo>
                <a:cubicBezTo>
                  <a:pt x="1632" y="23873"/>
                  <a:pt x="96" y="23873"/>
                  <a:pt x="96" y="24575"/>
                </a:cubicBezTo>
                <a:cubicBezTo>
                  <a:pt x="96" y="25278"/>
                  <a:pt x="1632" y="25254"/>
                  <a:pt x="1632" y="25956"/>
                </a:cubicBezTo>
                <a:cubicBezTo>
                  <a:pt x="1632" y="26647"/>
                  <a:pt x="1" y="27897"/>
                  <a:pt x="667" y="28087"/>
                </a:cubicBezTo>
                <a:cubicBezTo>
                  <a:pt x="988" y="28176"/>
                  <a:pt x="1271" y="28215"/>
                  <a:pt x="1527" y="28215"/>
                </a:cubicBezTo>
                <a:cubicBezTo>
                  <a:pt x="3191" y="28215"/>
                  <a:pt x="3703" y="26587"/>
                  <a:pt x="5870" y="26587"/>
                </a:cubicBezTo>
                <a:cubicBezTo>
                  <a:pt x="8371" y="26587"/>
                  <a:pt x="8371" y="28123"/>
                  <a:pt x="10871" y="28123"/>
                </a:cubicBezTo>
                <a:cubicBezTo>
                  <a:pt x="13371" y="28123"/>
                  <a:pt x="13371" y="26587"/>
                  <a:pt x="15872" y="26587"/>
                </a:cubicBezTo>
                <a:cubicBezTo>
                  <a:pt x="18372" y="26587"/>
                  <a:pt x="18372" y="28123"/>
                  <a:pt x="20872" y="28123"/>
                </a:cubicBezTo>
                <a:cubicBezTo>
                  <a:pt x="23373" y="28123"/>
                  <a:pt x="23373" y="26587"/>
                  <a:pt x="25873" y="26587"/>
                </a:cubicBezTo>
                <a:cubicBezTo>
                  <a:pt x="28373" y="26587"/>
                  <a:pt x="28373" y="28123"/>
                  <a:pt x="30873" y="28123"/>
                </a:cubicBezTo>
                <a:cubicBezTo>
                  <a:pt x="33374" y="28123"/>
                  <a:pt x="33374" y="26587"/>
                  <a:pt x="35874" y="26587"/>
                </a:cubicBezTo>
                <a:cubicBezTo>
                  <a:pt x="38374" y="26587"/>
                  <a:pt x="38374" y="28123"/>
                  <a:pt x="40875" y="28123"/>
                </a:cubicBezTo>
                <a:cubicBezTo>
                  <a:pt x="43375" y="28123"/>
                  <a:pt x="43375" y="26587"/>
                  <a:pt x="45875" y="26587"/>
                </a:cubicBezTo>
                <a:cubicBezTo>
                  <a:pt x="48376" y="26587"/>
                  <a:pt x="48376" y="28123"/>
                  <a:pt x="50876" y="28123"/>
                </a:cubicBezTo>
                <a:cubicBezTo>
                  <a:pt x="53376" y="28123"/>
                  <a:pt x="53376" y="26587"/>
                  <a:pt x="55877" y="26587"/>
                </a:cubicBezTo>
                <a:cubicBezTo>
                  <a:pt x="58377" y="26587"/>
                  <a:pt x="58377" y="28123"/>
                  <a:pt x="60877" y="28123"/>
                </a:cubicBezTo>
                <a:cubicBezTo>
                  <a:pt x="63378" y="28123"/>
                  <a:pt x="63378" y="26587"/>
                  <a:pt x="65878" y="26587"/>
                </a:cubicBezTo>
                <a:cubicBezTo>
                  <a:pt x="68378" y="26587"/>
                  <a:pt x="68378" y="28123"/>
                  <a:pt x="70878" y="28123"/>
                </a:cubicBezTo>
                <a:cubicBezTo>
                  <a:pt x="73379" y="28123"/>
                  <a:pt x="73379" y="26587"/>
                  <a:pt x="75879" y="26587"/>
                </a:cubicBezTo>
                <a:cubicBezTo>
                  <a:pt x="78379" y="26587"/>
                  <a:pt x="78379" y="28123"/>
                  <a:pt x="80880" y="28123"/>
                </a:cubicBezTo>
                <a:cubicBezTo>
                  <a:pt x="83380" y="28123"/>
                  <a:pt x="83380" y="26587"/>
                  <a:pt x="85880" y="26587"/>
                </a:cubicBezTo>
                <a:cubicBezTo>
                  <a:pt x="88381" y="26587"/>
                  <a:pt x="88381" y="28123"/>
                  <a:pt x="90881" y="28123"/>
                </a:cubicBezTo>
                <a:cubicBezTo>
                  <a:pt x="93381" y="28123"/>
                  <a:pt x="93381" y="26587"/>
                  <a:pt x="95882" y="26587"/>
                </a:cubicBezTo>
                <a:cubicBezTo>
                  <a:pt x="98382" y="26587"/>
                  <a:pt x="98382" y="28123"/>
                  <a:pt x="100882" y="28123"/>
                </a:cubicBezTo>
                <a:cubicBezTo>
                  <a:pt x="103383" y="28123"/>
                  <a:pt x="103383" y="26587"/>
                  <a:pt x="105883" y="26587"/>
                </a:cubicBezTo>
                <a:cubicBezTo>
                  <a:pt x="108383" y="26587"/>
                  <a:pt x="108383" y="28123"/>
                  <a:pt x="110883" y="28123"/>
                </a:cubicBezTo>
                <a:cubicBezTo>
                  <a:pt x="113384" y="28123"/>
                  <a:pt x="113384" y="26587"/>
                  <a:pt x="115884" y="26587"/>
                </a:cubicBezTo>
                <a:cubicBezTo>
                  <a:pt x="118384" y="26587"/>
                  <a:pt x="118384" y="28123"/>
                  <a:pt x="120885" y="28123"/>
                </a:cubicBezTo>
                <a:cubicBezTo>
                  <a:pt x="123385" y="28123"/>
                  <a:pt x="123385" y="26587"/>
                  <a:pt x="125885" y="26587"/>
                </a:cubicBezTo>
                <a:cubicBezTo>
                  <a:pt x="128386" y="26587"/>
                  <a:pt x="128386" y="28123"/>
                  <a:pt x="130886" y="28123"/>
                </a:cubicBezTo>
                <a:cubicBezTo>
                  <a:pt x="133386" y="28123"/>
                  <a:pt x="133386" y="26587"/>
                  <a:pt x="135887" y="26587"/>
                </a:cubicBezTo>
                <a:cubicBezTo>
                  <a:pt x="138387" y="26587"/>
                  <a:pt x="138387" y="28123"/>
                  <a:pt x="140887" y="28123"/>
                </a:cubicBezTo>
                <a:cubicBezTo>
                  <a:pt x="143388" y="28123"/>
                  <a:pt x="143388" y="26587"/>
                  <a:pt x="145888" y="26587"/>
                </a:cubicBezTo>
                <a:cubicBezTo>
                  <a:pt x="148388" y="26587"/>
                  <a:pt x="148388" y="28123"/>
                  <a:pt x="150888" y="28123"/>
                </a:cubicBezTo>
                <a:cubicBezTo>
                  <a:pt x="153389" y="28123"/>
                  <a:pt x="153389" y="26587"/>
                  <a:pt x="155889" y="26587"/>
                </a:cubicBezTo>
                <a:cubicBezTo>
                  <a:pt x="158389" y="26587"/>
                  <a:pt x="158389" y="28123"/>
                  <a:pt x="160890" y="28123"/>
                </a:cubicBezTo>
                <a:cubicBezTo>
                  <a:pt x="163390" y="28123"/>
                  <a:pt x="163390" y="26587"/>
                  <a:pt x="165890" y="26587"/>
                </a:cubicBezTo>
                <a:cubicBezTo>
                  <a:pt x="168391" y="26587"/>
                  <a:pt x="168391" y="28123"/>
                  <a:pt x="170891" y="28123"/>
                </a:cubicBezTo>
                <a:cubicBezTo>
                  <a:pt x="173391" y="28123"/>
                  <a:pt x="173391" y="26587"/>
                  <a:pt x="175892" y="26587"/>
                </a:cubicBezTo>
                <a:cubicBezTo>
                  <a:pt x="178392" y="26587"/>
                  <a:pt x="178392" y="28123"/>
                  <a:pt x="180892" y="28123"/>
                </a:cubicBezTo>
                <a:cubicBezTo>
                  <a:pt x="183393" y="28123"/>
                  <a:pt x="183393" y="26587"/>
                  <a:pt x="185893" y="26587"/>
                </a:cubicBezTo>
                <a:cubicBezTo>
                  <a:pt x="188393" y="26587"/>
                  <a:pt x="188393" y="28123"/>
                  <a:pt x="190893" y="28123"/>
                </a:cubicBezTo>
                <a:cubicBezTo>
                  <a:pt x="193394" y="28123"/>
                  <a:pt x="193394" y="26587"/>
                  <a:pt x="195894" y="26587"/>
                </a:cubicBezTo>
                <a:cubicBezTo>
                  <a:pt x="198394" y="26587"/>
                  <a:pt x="198394" y="28123"/>
                  <a:pt x="200895" y="28123"/>
                </a:cubicBezTo>
                <a:cubicBezTo>
                  <a:pt x="203395" y="28123"/>
                  <a:pt x="203395" y="26587"/>
                  <a:pt x="205895" y="26587"/>
                </a:cubicBezTo>
                <a:cubicBezTo>
                  <a:pt x="208396" y="26587"/>
                  <a:pt x="208396" y="28123"/>
                  <a:pt x="210896" y="28123"/>
                </a:cubicBezTo>
                <a:cubicBezTo>
                  <a:pt x="213396" y="28123"/>
                  <a:pt x="213396" y="26587"/>
                  <a:pt x="215897" y="26587"/>
                </a:cubicBezTo>
                <a:cubicBezTo>
                  <a:pt x="218397" y="26587"/>
                  <a:pt x="218397" y="28123"/>
                  <a:pt x="220897" y="28123"/>
                </a:cubicBezTo>
                <a:cubicBezTo>
                  <a:pt x="223398" y="28123"/>
                  <a:pt x="223398" y="26587"/>
                  <a:pt x="225898" y="26587"/>
                </a:cubicBezTo>
                <a:cubicBezTo>
                  <a:pt x="228398" y="26587"/>
                  <a:pt x="228398" y="28123"/>
                  <a:pt x="230898" y="28123"/>
                </a:cubicBezTo>
                <a:cubicBezTo>
                  <a:pt x="233399" y="28123"/>
                  <a:pt x="233399" y="26587"/>
                  <a:pt x="235899" y="26587"/>
                </a:cubicBezTo>
                <a:cubicBezTo>
                  <a:pt x="238399" y="26587"/>
                  <a:pt x="238399" y="28123"/>
                  <a:pt x="240900" y="28123"/>
                </a:cubicBezTo>
                <a:cubicBezTo>
                  <a:pt x="243400" y="28123"/>
                  <a:pt x="243400" y="26587"/>
                  <a:pt x="245900" y="26587"/>
                </a:cubicBezTo>
                <a:cubicBezTo>
                  <a:pt x="248401" y="26587"/>
                  <a:pt x="248401" y="28123"/>
                  <a:pt x="250901" y="28123"/>
                </a:cubicBezTo>
                <a:cubicBezTo>
                  <a:pt x="253401" y="28123"/>
                  <a:pt x="253401" y="26587"/>
                  <a:pt x="255902" y="26587"/>
                </a:cubicBezTo>
                <a:cubicBezTo>
                  <a:pt x="258402" y="26587"/>
                  <a:pt x="258402" y="28123"/>
                  <a:pt x="260902" y="28123"/>
                </a:cubicBezTo>
                <a:cubicBezTo>
                  <a:pt x="263403" y="28123"/>
                  <a:pt x="263403" y="26587"/>
                  <a:pt x="265903" y="26587"/>
                </a:cubicBezTo>
                <a:cubicBezTo>
                  <a:pt x="268403" y="26587"/>
                  <a:pt x="268403" y="28123"/>
                  <a:pt x="270903" y="28123"/>
                </a:cubicBezTo>
                <a:cubicBezTo>
                  <a:pt x="273404" y="28123"/>
                  <a:pt x="273404" y="26587"/>
                  <a:pt x="275904" y="26587"/>
                </a:cubicBezTo>
                <a:cubicBezTo>
                  <a:pt x="278404" y="26587"/>
                  <a:pt x="278404" y="28123"/>
                  <a:pt x="280905" y="28123"/>
                </a:cubicBezTo>
                <a:cubicBezTo>
                  <a:pt x="283405" y="28123"/>
                  <a:pt x="283405" y="26587"/>
                  <a:pt x="285905" y="26587"/>
                </a:cubicBezTo>
                <a:cubicBezTo>
                  <a:pt x="288406" y="26587"/>
                  <a:pt x="288406" y="28123"/>
                  <a:pt x="290906" y="28123"/>
                </a:cubicBezTo>
                <a:cubicBezTo>
                  <a:pt x="293406" y="28123"/>
                  <a:pt x="293406" y="26587"/>
                  <a:pt x="295907" y="26587"/>
                </a:cubicBezTo>
                <a:cubicBezTo>
                  <a:pt x="298074" y="26587"/>
                  <a:pt x="298586" y="28215"/>
                  <a:pt x="300258" y="28215"/>
                </a:cubicBezTo>
                <a:cubicBezTo>
                  <a:pt x="300515" y="28215"/>
                  <a:pt x="300799" y="28176"/>
                  <a:pt x="301122" y="28087"/>
                </a:cubicBezTo>
                <a:cubicBezTo>
                  <a:pt x="301788" y="27909"/>
                  <a:pt x="300467" y="27266"/>
                  <a:pt x="300169" y="26147"/>
                </a:cubicBezTo>
                <a:cubicBezTo>
                  <a:pt x="299990" y="25480"/>
                  <a:pt x="301669" y="25254"/>
                  <a:pt x="301669" y="24575"/>
                </a:cubicBezTo>
                <a:cubicBezTo>
                  <a:pt x="301669" y="23885"/>
                  <a:pt x="300133" y="23885"/>
                  <a:pt x="300133" y="23194"/>
                </a:cubicBezTo>
                <a:cubicBezTo>
                  <a:pt x="300133" y="22503"/>
                  <a:pt x="301669" y="22503"/>
                  <a:pt x="301669" y="21801"/>
                </a:cubicBezTo>
                <a:cubicBezTo>
                  <a:pt x="301669" y="21110"/>
                  <a:pt x="300133" y="21122"/>
                  <a:pt x="300133" y="20420"/>
                </a:cubicBezTo>
                <a:cubicBezTo>
                  <a:pt x="300133" y="19741"/>
                  <a:pt x="301669" y="19741"/>
                  <a:pt x="301669" y="19039"/>
                </a:cubicBezTo>
                <a:cubicBezTo>
                  <a:pt x="301669" y="18360"/>
                  <a:pt x="300133" y="18360"/>
                  <a:pt x="300133" y="17658"/>
                </a:cubicBezTo>
                <a:cubicBezTo>
                  <a:pt x="300133" y="16967"/>
                  <a:pt x="301669" y="16967"/>
                  <a:pt x="301669" y="16276"/>
                </a:cubicBezTo>
                <a:cubicBezTo>
                  <a:pt x="301669" y="15586"/>
                  <a:pt x="300133" y="15586"/>
                  <a:pt x="300133" y="14883"/>
                </a:cubicBezTo>
                <a:cubicBezTo>
                  <a:pt x="300133" y="14205"/>
                  <a:pt x="301669" y="14205"/>
                  <a:pt x="301669" y="13502"/>
                </a:cubicBezTo>
                <a:cubicBezTo>
                  <a:pt x="301669" y="12824"/>
                  <a:pt x="300133" y="12824"/>
                  <a:pt x="300133" y="12121"/>
                </a:cubicBezTo>
                <a:cubicBezTo>
                  <a:pt x="300133" y="11431"/>
                  <a:pt x="301669" y="11431"/>
                  <a:pt x="301669" y="10740"/>
                </a:cubicBezTo>
                <a:cubicBezTo>
                  <a:pt x="301669" y="10049"/>
                  <a:pt x="300133" y="10049"/>
                  <a:pt x="300133" y="9347"/>
                </a:cubicBezTo>
                <a:cubicBezTo>
                  <a:pt x="300133" y="8668"/>
                  <a:pt x="301669" y="8668"/>
                  <a:pt x="301669" y="7966"/>
                </a:cubicBezTo>
                <a:cubicBezTo>
                  <a:pt x="301669" y="7287"/>
                  <a:pt x="300133" y="7287"/>
                  <a:pt x="300133" y="6585"/>
                </a:cubicBezTo>
                <a:cubicBezTo>
                  <a:pt x="300133" y="5894"/>
                  <a:pt x="301669" y="5894"/>
                  <a:pt x="301669" y="5204"/>
                </a:cubicBezTo>
                <a:cubicBezTo>
                  <a:pt x="301669" y="4513"/>
                  <a:pt x="300133" y="4513"/>
                  <a:pt x="300133" y="3811"/>
                </a:cubicBezTo>
                <a:cubicBezTo>
                  <a:pt x="300550" y="3096"/>
                  <a:pt x="302086" y="3096"/>
                  <a:pt x="302086" y="2418"/>
                </a:cubicBezTo>
                <a:cubicBezTo>
                  <a:pt x="302086" y="1727"/>
                  <a:pt x="300550" y="1727"/>
                  <a:pt x="300550" y="1025"/>
                </a:cubicBezTo>
                <a:cubicBezTo>
                  <a:pt x="300550" y="477"/>
                  <a:pt x="301526" y="358"/>
                  <a:pt x="30191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 name="Google Shape;11;p2"/>
          <p:cNvPicPr preferRelativeResize="0"/>
          <p:nvPr/>
        </p:nvPicPr>
        <p:blipFill rotWithShape="1">
          <a:blip r:embed="rId2">
            <a:alphaModFix amt="20000"/>
          </a:blip>
          <a:srcRect b="0" l="0" r="0" t="0"/>
          <a:stretch/>
        </p:blipFill>
        <p:spPr>
          <a:xfrm>
            <a:off x="-92938" y="-560425"/>
            <a:ext cx="9377500" cy="6344725"/>
          </a:xfrm>
          <a:prstGeom prst="rect">
            <a:avLst/>
          </a:prstGeom>
          <a:noFill/>
          <a:ln>
            <a:noFill/>
          </a:ln>
        </p:spPr>
      </p:pic>
      <p:sp>
        <p:nvSpPr>
          <p:cNvPr id="12" name="Google Shape;12;p2"/>
          <p:cNvSpPr txBox="1"/>
          <p:nvPr>
            <p:ph type="ctrTitle"/>
          </p:nvPr>
        </p:nvSpPr>
        <p:spPr>
          <a:xfrm>
            <a:off x="1009975" y="1241950"/>
            <a:ext cx="7124100" cy="18105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None/>
              <a:defRPr sz="96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idx="1" type="subTitle"/>
          </p:nvPr>
        </p:nvSpPr>
        <p:spPr>
          <a:xfrm>
            <a:off x="2381400" y="3105100"/>
            <a:ext cx="4381500" cy="475800"/>
          </a:xfrm>
          <a:prstGeom prst="rect">
            <a:avLst/>
          </a:prstGeom>
          <a:solidFill>
            <a:schemeClr val="dk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 name="Google Shape;14;p2"/>
          <p:cNvSpPr/>
          <p:nvPr/>
        </p:nvSpPr>
        <p:spPr>
          <a:xfrm>
            <a:off x="336928" y="1418453"/>
            <a:ext cx="212841" cy="281492"/>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 name="Google Shape;15;p2"/>
          <p:cNvGrpSpPr/>
          <p:nvPr/>
        </p:nvGrpSpPr>
        <p:grpSpPr>
          <a:xfrm rot="858034">
            <a:off x="-432398" y="1986262"/>
            <a:ext cx="1015306" cy="1810634"/>
            <a:chOff x="2843450" y="-1737000"/>
            <a:chExt cx="553375" cy="986750"/>
          </a:xfrm>
        </p:grpSpPr>
        <p:sp>
          <p:nvSpPr>
            <p:cNvPr id="16" name="Google Shape;16;p2"/>
            <p:cNvSpPr/>
            <p:nvPr/>
          </p:nvSpPr>
          <p:spPr>
            <a:xfrm>
              <a:off x="2843450" y="-1737000"/>
              <a:ext cx="553375" cy="986750"/>
            </a:xfrm>
            <a:custGeom>
              <a:rect b="b" l="l" r="r" t="t"/>
              <a:pathLst>
                <a:path extrusionOk="0" h="39470" w="22135">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911300" y="-1408975"/>
              <a:ext cx="410500" cy="610250"/>
            </a:xfrm>
            <a:custGeom>
              <a:rect b="b" l="l" r="r" t="t"/>
              <a:pathLst>
                <a:path extrusionOk="0" h="24410" w="1642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2"/>
            <p:cNvGrpSpPr/>
            <p:nvPr/>
          </p:nvGrpSpPr>
          <p:grpSpPr>
            <a:xfrm>
              <a:off x="2911300" y="-1408675"/>
              <a:ext cx="406325" cy="610250"/>
              <a:chOff x="2911300" y="-1408675"/>
              <a:chExt cx="406325" cy="610250"/>
            </a:xfrm>
          </p:grpSpPr>
          <p:sp>
            <p:nvSpPr>
              <p:cNvPr id="19" name="Google Shape;19;p2"/>
              <p:cNvSpPr/>
              <p:nvPr/>
            </p:nvSpPr>
            <p:spPr>
              <a:xfrm>
                <a:off x="2954175" y="-875575"/>
                <a:ext cx="275950" cy="77150"/>
              </a:xfrm>
              <a:custGeom>
                <a:rect b="b" l="l" r="r" t="t"/>
                <a:pathLst>
                  <a:path extrusionOk="0" h="3086" w="11038">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2945250" y="-984525"/>
                <a:ext cx="302725" cy="100325"/>
              </a:xfrm>
              <a:custGeom>
                <a:rect b="b" l="l" r="r" t="t"/>
                <a:pathLst>
                  <a:path extrusionOk="0" h="4013" w="12109">
                    <a:moveTo>
                      <a:pt x="0" y="0"/>
                    </a:moveTo>
                    <a:lnTo>
                      <a:pt x="179" y="2275"/>
                    </a:lnTo>
                    <a:lnTo>
                      <a:pt x="11740" y="4013"/>
                    </a:lnTo>
                    <a:lnTo>
                      <a:pt x="12109" y="181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2936625" y="-1093475"/>
                <a:ext cx="328925" cy="104500"/>
              </a:xfrm>
              <a:custGeom>
                <a:rect b="b" l="l" r="r" t="t"/>
                <a:pathLst>
                  <a:path extrusionOk="0" h="4180" w="13157">
                    <a:moveTo>
                      <a:pt x="0" y="1"/>
                    </a:moveTo>
                    <a:lnTo>
                      <a:pt x="179" y="2275"/>
                    </a:lnTo>
                    <a:lnTo>
                      <a:pt x="12787" y="4180"/>
                    </a:lnTo>
                    <a:lnTo>
                      <a:pt x="13156" y="1977"/>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2911300" y="-1408675"/>
                <a:ext cx="406325" cy="104200"/>
              </a:xfrm>
              <a:custGeom>
                <a:rect b="b" l="l" r="r" t="t"/>
                <a:pathLst>
                  <a:path extrusionOk="0" h="4168" w="16253">
                    <a:moveTo>
                      <a:pt x="1" y="0"/>
                    </a:moveTo>
                    <a:lnTo>
                      <a:pt x="144" y="1798"/>
                    </a:lnTo>
                    <a:lnTo>
                      <a:pt x="15896" y="4167"/>
                    </a:lnTo>
                    <a:lnTo>
                      <a:pt x="16253" y="1965"/>
                    </a:lnTo>
                    <a:lnTo>
                      <a:pt x="5180" y="298"/>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2927675" y="-1202700"/>
                <a:ext cx="354850" cy="108375"/>
              </a:xfrm>
              <a:custGeom>
                <a:rect b="b" l="l" r="r" t="t"/>
                <a:pathLst>
                  <a:path extrusionOk="0" h="4335" w="14194">
                    <a:moveTo>
                      <a:pt x="1" y="0"/>
                    </a:moveTo>
                    <a:lnTo>
                      <a:pt x="191" y="2286"/>
                    </a:lnTo>
                    <a:lnTo>
                      <a:pt x="13836" y="4334"/>
                    </a:lnTo>
                    <a:lnTo>
                      <a:pt x="14193" y="213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2919050" y="-1311650"/>
                <a:ext cx="381025" cy="112550"/>
              </a:xfrm>
              <a:custGeom>
                <a:rect b="b" l="l" r="r" t="t"/>
                <a:pathLst>
                  <a:path extrusionOk="0" h="4502" w="15241">
                    <a:moveTo>
                      <a:pt x="1" y="1"/>
                    </a:moveTo>
                    <a:lnTo>
                      <a:pt x="179" y="2275"/>
                    </a:lnTo>
                    <a:lnTo>
                      <a:pt x="14883" y="4501"/>
                    </a:lnTo>
                    <a:lnTo>
                      <a:pt x="15241" y="229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2"/>
            <p:cNvSpPr/>
            <p:nvPr/>
          </p:nvSpPr>
          <p:spPr>
            <a:xfrm>
              <a:off x="2890775" y="-1473225"/>
              <a:ext cx="455425" cy="132100"/>
            </a:xfrm>
            <a:custGeom>
              <a:rect b="b" l="l" r="r" t="t"/>
              <a:pathLst>
                <a:path extrusionOk="0" h="5284" w="18217">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2892850" y="-1459875"/>
              <a:ext cx="453650" cy="69375"/>
            </a:xfrm>
            <a:custGeom>
              <a:rect b="b" l="l" r="r" t="t"/>
              <a:pathLst>
                <a:path extrusionOk="0" h="2775" w="18146">
                  <a:moveTo>
                    <a:pt x="108" y="0"/>
                  </a:moveTo>
                  <a:lnTo>
                    <a:pt x="1" y="1453"/>
                  </a:lnTo>
                  <a:lnTo>
                    <a:pt x="18039" y="2774"/>
                  </a:lnTo>
                  <a:lnTo>
                    <a:pt x="18146" y="1322"/>
                  </a:lnTo>
                  <a:lnTo>
                    <a:pt x="1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2893450" y="-1509350"/>
              <a:ext cx="455750" cy="132175"/>
            </a:xfrm>
            <a:custGeom>
              <a:rect b="b" l="l" r="r" t="t"/>
              <a:pathLst>
                <a:path extrusionOk="0" h="5287" w="1823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3094975" y="-1688175"/>
              <a:ext cx="59550" cy="244700"/>
            </a:xfrm>
            <a:custGeom>
              <a:rect b="b" l="l" r="r" t="t"/>
              <a:pathLst>
                <a:path extrusionOk="0" h="9788" w="2382">
                  <a:moveTo>
                    <a:pt x="715" y="0"/>
                  </a:moveTo>
                  <a:lnTo>
                    <a:pt x="0" y="9668"/>
                  </a:lnTo>
                  <a:lnTo>
                    <a:pt x="1679" y="9787"/>
                  </a:lnTo>
                  <a:lnTo>
                    <a:pt x="2381" y="119"/>
                  </a:lnTo>
                  <a:lnTo>
                    <a:pt x="71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 name="Google Shape;29;p2"/>
            <p:cNvGrpSpPr/>
            <p:nvPr/>
          </p:nvGrpSpPr>
          <p:grpSpPr>
            <a:xfrm>
              <a:off x="3095550" y="-1688475"/>
              <a:ext cx="59575" cy="244700"/>
              <a:chOff x="3095550" y="-1688475"/>
              <a:chExt cx="59575" cy="244700"/>
            </a:xfrm>
          </p:grpSpPr>
          <p:sp>
            <p:nvSpPr>
              <p:cNvPr id="30" name="Google Shape;30;p2"/>
              <p:cNvSpPr/>
              <p:nvPr/>
            </p:nvSpPr>
            <p:spPr>
              <a:xfrm>
                <a:off x="3095550" y="-1514050"/>
                <a:ext cx="42600" cy="70275"/>
              </a:xfrm>
              <a:custGeom>
                <a:rect b="b" l="l" r="r" t="t"/>
                <a:pathLst>
                  <a:path extrusionOk="0" h="2811" w="1704">
                    <a:moveTo>
                      <a:pt x="191" y="0"/>
                    </a:moveTo>
                    <a:lnTo>
                      <a:pt x="1" y="2691"/>
                    </a:lnTo>
                    <a:lnTo>
                      <a:pt x="1680" y="2810"/>
                    </a:lnTo>
                    <a:lnTo>
                      <a:pt x="1704" y="2441"/>
                    </a:lnTo>
                    <a:lnTo>
                      <a:pt x="19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3112225" y="-1688475"/>
                <a:ext cx="42900" cy="71150"/>
              </a:xfrm>
              <a:custGeom>
                <a:rect b="b" l="l" r="r" t="t"/>
                <a:pathLst>
                  <a:path extrusionOk="0" h="2846" w="1716">
                    <a:moveTo>
                      <a:pt x="25" y="0"/>
                    </a:moveTo>
                    <a:lnTo>
                      <a:pt x="1" y="405"/>
                    </a:lnTo>
                    <a:lnTo>
                      <a:pt x="1513" y="2846"/>
                    </a:lnTo>
                    <a:lnTo>
                      <a:pt x="1715" y="119"/>
                    </a:lnTo>
                    <a:lnTo>
                      <a:pt x="2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3103600" y="-1633425"/>
                <a:ext cx="43175" cy="133075"/>
              </a:xfrm>
              <a:custGeom>
                <a:rect b="b" l="l" r="r" t="t"/>
                <a:pathLst>
                  <a:path extrusionOk="0" h="5323" w="1727">
                    <a:moveTo>
                      <a:pt x="215" y="1"/>
                    </a:moveTo>
                    <a:lnTo>
                      <a:pt x="0" y="2882"/>
                    </a:lnTo>
                    <a:lnTo>
                      <a:pt x="1524" y="5323"/>
                    </a:lnTo>
                    <a:lnTo>
                      <a:pt x="1727" y="2442"/>
                    </a:lnTo>
                    <a:lnTo>
                      <a:pt x="2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 and text 1">
    <p:spTree>
      <p:nvGrpSpPr>
        <p:cNvPr id="299" name="Shape 299"/>
        <p:cNvGrpSpPr/>
        <p:nvPr/>
      </p:nvGrpSpPr>
      <p:grpSpPr>
        <a:xfrm>
          <a:off x="0" y="0"/>
          <a:ext cx="0" cy="0"/>
          <a:chOff x="0" y="0"/>
          <a:chExt cx="0" cy="0"/>
        </a:xfrm>
      </p:grpSpPr>
      <p:sp>
        <p:nvSpPr>
          <p:cNvPr id="300" name="Google Shape;300;p11"/>
          <p:cNvSpPr/>
          <p:nvPr/>
        </p:nvSpPr>
        <p:spPr>
          <a:xfrm flipH="1">
            <a:off x="8915000" y="-38212"/>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1"/>
          <p:cNvSpPr/>
          <p:nvPr/>
        </p:nvSpPr>
        <p:spPr>
          <a:xfrm>
            <a:off x="-125525" y="-38200"/>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2" name="Google Shape;302;p11"/>
          <p:cNvPicPr preferRelativeResize="0"/>
          <p:nvPr/>
        </p:nvPicPr>
        <p:blipFill rotWithShape="1">
          <a:blip r:embed="rId2">
            <a:alphaModFix amt="20000"/>
          </a:blip>
          <a:srcRect b="0" l="0" r="0" t="0"/>
          <a:stretch/>
        </p:blipFill>
        <p:spPr>
          <a:xfrm>
            <a:off x="-92950" y="-110125"/>
            <a:ext cx="9377525" cy="5444125"/>
          </a:xfrm>
          <a:prstGeom prst="rect">
            <a:avLst/>
          </a:prstGeom>
          <a:noFill/>
          <a:ln>
            <a:noFill/>
          </a:ln>
        </p:spPr>
      </p:pic>
      <p:grpSp>
        <p:nvGrpSpPr>
          <p:cNvPr id="303" name="Google Shape;303;p11"/>
          <p:cNvGrpSpPr/>
          <p:nvPr/>
        </p:nvGrpSpPr>
        <p:grpSpPr>
          <a:xfrm>
            <a:off x="8104848" y="4264647"/>
            <a:ext cx="626349" cy="698972"/>
            <a:chOff x="8104848" y="4264647"/>
            <a:chExt cx="626349" cy="698972"/>
          </a:xfrm>
        </p:grpSpPr>
        <p:sp>
          <p:nvSpPr>
            <p:cNvPr id="304" name="Google Shape;304;p11"/>
            <p:cNvSpPr/>
            <p:nvPr/>
          </p:nvSpPr>
          <p:spPr>
            <a:xfrm>
              <a:off x="8564671" y="4624136"/>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1"/>
            <p:cNvSpPr/>
            <p:nvPr/>
          </p:nvSpPr>
          <p:spPr>
            <a:xfrm>
              <a:off x="8104848" y="4264647"/>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1"/>
            <p:cNvSpPr/>
            <p:nvPr/>
          </p:nvSpPr>
          <p:spPr>
            <a:xfrm>
              <a:off x="8104856" y="4743380"/>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 name="Google Shape;307;p11"/>
          <p:cNvSpPr txBox="1"/>
          <p:nvPr>
            <p:ph type="title"/>
          </p:nvPr>
        </p:nvSpPr>
        <p:spPr>
          <a:xfrm>
            <a:off x="720000" y="448056"/>
            <a:ext cx="7704000" cy="576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08" name="Google Shape;308;p11"/>
          <p:cNvSpPr txBox="1"/>
          <p:nvPr>
            <p:ph idx="1" type="subTitle"/>
          </p:nvPr>
        </p:nvSpPr>
        <p:spPr>
          <a:xfrm>
            <a:off x="1035350" y="1139940"/>
            <a:ext cx="7382700" cy="2010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Char char="●"/>
              <a:defRPr/>
            </a:lvl1pPr>
            <a:lvl2pPr lvl="1" algn="ctr">
              <a:lnSpc>
                <a:spcPct val="100000"/>
              </a:lnSpc>
              <a:spcBef>
                <a:spcPts val="1600"/>
              </a:spcBef>
              <a:spcAft>
                <a:spcPts val="0"/>
              </a:spcAft>
              <a:buSzPts val="1400"/>
              <a:buChar char="○"/>
              <a:defRPr/>
            </a:lvl2pPr>
            <a:lvl3pPr lvl="2" algn="ctr">
              <a:lnSpc>
                <a:spcPct val="100000"/>
              </a:lnSpc>
              <a:spcBef>
                <a:spcPts val="1600"/>
              </a:spcBef>
              <a:spcAft>
                <a:spcPts val="0"/>
              </a:spcAft>
              <a:buSzPts val="1400"/>
              <a:buChar char="■"/>
              <a:defRPr/>
            </a:lvl3pPr>
            <a:lvl4pPr lvl="3" algn="ctr">
              <a:lnSpc>
                <a:spcPct val="100000"/>
              </a:lnSpc>
              <a:spcBef>
                <a:spcPts val="1600"/>
              </a:spcBef>
              <a:spcAft>
                <a:spcPts val="0"/>
              </a:spcAft>
              <a:buSzPts val="1400"/>
              <a:buChar char="●"/>
              <a:defRPr/>
            </a:lvl4pPr>
            <a:lvl5pPr lvl="4" algn="ctr">
              <a:lnSpc>
                <a:spcPct val="100000"/>
              </a:lnSpc>
              <a:spcBef>
                <a:spcPts val="1600"/>
              </a:spcBef>
              <a:spcAft>
                <a:spcPts val="0"/>
              </a:spcAft>
              <a:buSzPts val="1400"/>
              <a:buChar char="○"/>
              <a:defRPr/>
            </a:lvl5pPr>
            <a:lvl6pPr lvl="5" algn="ctr">
              <a:lnSpc>
                <a:spcPct val="100000"/>
              </a:lnSpc>
              <a:spcBef>
                <a:spcPts val="1600"/>
              </a:spcBef>
              <a:spcAft>
                <a:spcPts val="0"/>
              </a:spcAft>
              <a:buSzPts val="1400"/>
              <a:buChar char="■"/>
              <a:defRPr/>
            </a:lvl6pPr>
            <a:lvl7pPr lvl="6" algn="ctr">
              <a:lnSpc>
                <a:spcPct val="100000"/>
              </a:lnSpc>
              <a:spcBef>
                <a:spcPts val="1600"/>
              </a:spcBef>
              <a:spcAft>
                <a:spcPts val="0"/>
              </a:spcAft>
              <a:buSzPts val="1400"/>
              <a:buChar char="●"/>
              <a:defRPr/>
            </a:lvl7pPr>
            <a:lvl8pPr lvl="7" algn="ctr">
              <a:lnSpc>
                <a:spcPct val="100000"/>
              </a:lnSpc>
              <a:spcBef>
                <a:spcPts val="1600"/>
              </a:spcBef>
              <a:spcAft>
                <a:spcPts val="0"/>
              </a:spcAft>
              <a:buSzPts val="1400"/>
              <a:buChar char="○"/>
              <a:defRPr/>
            </a:lvl8pPr>
            <a:lvl9pPr lvl="8" algn="ctr">
              <a:lnSpc>
                <a:spcPct val="100000"/>
              </a:lnSpc>
              <a:spcBef>
                <a:spcPts val="1600"/>
              </a:spcBef>
              <a:spcAft>
                <a:spcPts val="1600"/>
              </a:spcAft>
              <a:buSzPts val="1400"/>
              <a:buChar char="■"/>
              <a:defRPr/>
            </a:lvl9pPr>
          </a:lstStyle>
          <a:p/>
        </p:txBody>
      </p:sp>
      <p:grpSp>
        <p:nvGrpSpPr>
          <p:cNvPr id="309" name="Google Shape;309;p11"/>
          <p:cNvGrpSpPr/>
          <p:nvPr/>
        </p:nvGrpSpPr>
        <p:grpSpPr>
          <a:xfrm>
            <a:off x="351506" y="3752780"/>
            <a:ext cx="683851" cy="1184091"/>
            <a:chOff x="351506" y="3752780"/>
            <a:chExt cx="683851" cy="1184091"/>
          </a:xfrm>
        </p:grpSpPr>
        <p:sp>
          <p:nvSpPr>
            <p:cNvPr id="310" name="Google Shape;310;p11"/>
            <p:cNvSpPr/>
            <p:nvPr/>
          </p:nvSpPr>
          <p:spPr>
            <a:xfrm>
              <a:off x="430321" y="4431411"/>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1"/>
            <p:cNvSpPr/>
            <p:nvPr/>
          </p:nvSpPr>
          <p:spPr>
            <a:xfrm>
              <a:off x="868823" y="4770122"/>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1"/>
            <p:cNvSpPr/>
            <p:nvPr/>
          </p:nvSpPr>
          <p:spPr>
            <a:xfrm>
              <a:off x="351506" y="3752780"/>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3" name="Shape 313"/>
        <p:cNvGrpSpPr/>
        <p:nvPr/>
      </p:nvGrpSpPr>
      <p:grpSpPr>
        <a:xfrm>
          <a:off x="0" y="0"/>
          <a:ext cx="0" cy="0"/>
          <a:chOff x="0" y="0"/>
          <a:chExt cx="0" cy="0"/>
        </a:xfrm>
      </p:grpSpPr>
      <p:sp>
        <p:nvSpPr>
          <p:cNvPr id="314" name="Google Shape;314;p12"/>
          <p:cNvSpPr/>
          <p:nvPr>
            <p:ph idx="2" type="pic"/>
          </p:nvPr>
        </p:nvSpPr>
        <p:spPr>
          <a:xfrm>
            <a:off x="-95250" y="-95250"/>
            <a:ext cx="9410700" cy="4457700"/>
          </a:xfrm>
          <a:prstGeom prst="rect">
            <a:avLst/>
          </a:prstGeom>
          <a:noFill/>
          <a:ln>
            <a:noFill/>
          </a:ln>
        </p:spPr>
      </p:sp>
      <p:sp>
        <p:nvSpPr>
          <p:cNvPr id="315" name="Google Shape;315;p12"/>
          <p:cNvSpPr txBox="1"/>
          <p:nvPr>
            <p:ph type="title"/>
          </p:nvPr>
        </p:nvSpPr>
        <p:spPr>
          <a:xfrm>
            <a:off x="720000" y="40414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6" name="Shape 316"/>
        <p:cNvGrpSpPr/>
        <p:nvPr/>
      </p:nvGrpSpPr>
      <p:grpSpPr>
        <a:xfrm>
          <a:off x="0" y="0"/>
          <a:ext cx="0" cy="0"/>
          <a:chOff x="0" y="0"/>
          <a:chExt cx="0" cy="0"/>
        </a:xfrm>
      </p:grpSpPr>
      <p:sp>
        <p:nvSpPr>
          <p:cNvPr id="317" name="Google Shape;317;p13"/>
          <p:cNvSpPr/>
          <p:nvPr/>
        </p:nvSpPr>
        <p:spPr>
          <a:xfrm rot="10800000">
            <a:off x="-119205" y="4885569"/>
            <a:ext cx="9377505" cy="890606"/>
          </a:xfrm>
          <a:custGeom>
            <a:rect b="b" l="l" r="r" t="t"/>
            <a:pathLst>
              <a:path extrusionOk="0" h="28215" w="302086">
                <a:moveTo>
                  <a:pt x="262" y="1"/>
                </a:moveTo>
                <a:cubicBezTo>
                  <a:pt x="667" y="370"/>
                  <a:pt x="1632" y="489"/>
                  <a:pt x="1632" y="1048"/>
                </a:cubicBezTo>
                <a:cubicBezTo>
                  <a:pt x="1632" y="1727"/>
                  <a:pt x="96" y="1727"/>
                  <a:pt x="96" y="2430"/>
                </a:cubicBezTo>
                <a:cubicBezTo>
                  <a:pt x="96" y="3132"/>
                  <a:pt x="1632" y="3108"/>
                  <a:pt x="1632" y="3811"/>
                </a:cubicBezTo>
                <a:cubicBezTo>
                  <a:pt x="1632" y="4501"/>
                  <a:pt x="96" y="4501"/>
                  <a:pt x="96" y="5204"/>
                </a:cubicBezTo>
                <a:cubicBezTo>
                  <a:pt x="96" y="5882"/>
                  <a:pt x="1632" y="5882"/>
                  <a:pt x="1632" y="6585"/>
                </a:cubicBezTo>
                <a:cubicBezTo>
                  <a:pt x="1632" y="7263"/>
                  <a:pt x="96" y="7263"/>
                  <a:pt x="96" y="7966"/>
                </a:cubicBezTo>
                <a:cubicBezTo>
                  <a:pt x="96" y="8656"/>
                  <a:pt x="1632" y="8656"/>
                  <a:pt x="1632" y="9347"/>
                </a:cubicBezTo>
                <a:cubicBezTo>
                  <a:pt x="1632" y="10038"/>
                  <a:pt x="96" y="10038"/>
                  <a:pt x="96" y="10740"/>
                </a:cubicBezTo>
                <a:cubicBezTo>
                  <a:pt x="96" y="11419"/>
                  <a:pt x="1632" y="11419"/>
                  <a:pt x="1632" y="12121"/>
                </a:cubicBezTo>
                <a:cubicBezTo>
                  <a:pt x="1632" y="12800"/>
                  <a:pt x="96" y="12800"/>
                  <a:pt x="96" y="13502"/>
                </a:cubicBezTo>
                <a:cubicBezTo>
                  <a:pt x="96" y="14193"/>
                  <a:pt x="1632" y="14193"/>
                  <a:pt x="1632" y="14883"/>
                </a:cubicBezTo>
                <a:cubicBezTo>
                  <a:pt x="1632" y="15574"/>
                  <a:pt x="96" y="15574"/>
                  <a:pt x="96" y="16276"/>
                </a:cubicBezTo>
                <a:cubicBezTo>
                  <a:pt x="96" y="16955"/>
                  <a:pt x="1632" y="16955"/>
                  <a:pt x="1632" y="17658"/>
                </a:cubicBezTo>
                <a:cubicBezTo>
                  <a:pt x="1632" y="18336"/>
                  <a:pt x="96" y="18336"/>
                  <a:pt x="96" y="19039"/>
                </a:cubicBezTo>
                <a:cubicBezTo>
                  <a:pt x="96" y="19717"/>
                  <a:pt x="1632" y="19717"/>
                  <a:pt x="1632" y="20420"/>
                </a:cubicBezTo>
                <a:cubicBezTo>
                  <a:pt x="1632" y="21110"/>
                  <a:pt x="96" y="21110"/>
                  <a:pt x="96" y="21801"/>
                </a:cubicBezTo>
                <a:cubicBezTo>
                  <a:pt x="96" y="22492"/>
                  <a:pt x="1632" y="22492"/>
                  <a:pt x="1632" y="23194"/>
                </a:cubicBezTo>
                <a:cubicBezTo>
                  <a:pt x="1632" y="23873"/>
                  <a:pt x="96" y="23873"/>
                  <a:pt x="96" y="24575"/>
                </a:cubicBezTo>
                <a:cubicBezTo>
                  <a:pt x="96" y="25278"/>
                  <a:pt x="1632" y="25254"/>
                  <a:pt x="1632" y="25956"/>
                </a:cubicBezTo>
                <a:cubicBezTo>
                  <a:pt x="1632" y="26647"/>
                  <a:pt x="1" y="27897"/>
                  <a:pt x="667" y="28087"/>
                </a:cubicBezTo>
                <a:cubicBezTo>
                  <a:pt x="988" y="28176"/>
                  <a:pt x="1271" y="28215"/>
                  <a:pt x="1527" y="28215"/>
                </a:cubicBezTo>
                <a:cubicBezTo>
                  <a:pt x="3191" y="28215"/>
                  <a:pt x="3703" y="26587"/>
                  <a:pt x="5870" y="26587"/>
                </a:cubicBezTo>
                <a:cubicBezTo>
                  <a:pt x="8371" y="26587"/>
                  <a:pt x="8371" y="28123"/>
                  <a:pt x="10871" y="28123"/>
                </a:cubicBezTo>
                <a:cubicBezTo>
                  <a:pt x="13371" y="28123"/>
                  <a:pt x="13371" y="26587"/>
                  <a:pt x="15872" y="26587"/>
                </a:cubicBezTo>
                <a:cubicBezTo>
                  <a:pt x="18372" y="26587"/>
                  <a:pt x="18372" y="28123"/>
                  <a:pt x="20872" y="28123"/>
                </a:cubicBezTo>
                <a:cubicBezTo>
                  <a:pt x="23373" y="28123"/>
                  <a:pt x="23373" y="26587"/>
                  <a:pt x="25873" y="26587"/>
                </a:cubicBezTo>
                <a:cubicBezTo>
                  <a:pt x="28373" y="26587"/>
                  <a:pt x="28373" y="28123"/>
                  <a:pt x="30873" y="28123"/>
                </a:cubicBezTo>
                <a:cubicBezTo>
                  <a:pt x="33374" y="28123"/>
                  <a:pt x="33374" y="26587"/>
                  <a:pt x="35874" y="26587"/>
                </a:cubicBezTo>
                <a:cubicBezTo>
                  <a:pt x="38374" y="26587"/>
                  <a:pt x="38374" y="28123"/>
                  <a:pt x="40875" y="28123"/>
                </a:cubicBezTo>
                <a:cubicBezTo>
                  <a:pt x="43375" y="28123"/>
                  <a:pt x="43375" y="26587"/>
                  <a:pt x="45875" y="26587"/>
                </a:cubicBezTo>
                <a:cubicBezTo>
                  <a:pt x="48376" y="26587"/>
                  <a:pt x="48376" y="28123"/>
                  <a:pt x="50876" y="28123"/>
                </a:cubicBezTo>
                <a:cubicBezTo>
                  <a:pt x="53376" y="28123"/>
                  <a:pt x="53376" y="26587"/>
                  <a:pt x="55877" y="26587"/>
                </a:cubicBezTo>
                <a:cubicBezTo>
                  <a:pt x="58377" y="26587"/>
                  <a:pt x="58377" y="28123"/>
                  <a:pt x="60877" y="28123"/>
                </a:cubicBezTo>
                <a:cubicBezTo>
                  <a:pt x="63378" y="28123"/>
                  <a:pt x="63378" y="26587"/>
                  <a:pt x="65878" y="26587"/>
                </a:cubicBezTo>
                <a:cubicBezTo>
                  <a:pt x="68378" y="26587"/>
                  <a:pt x="68378" y="28123"/>
                  <a:pt x="70878" y="28123"/>
                </a:cubicBezTo>
                <a:cubicBezTo>
                  <a:pt x="73379" y="28123"/>
                  <a:pt x="73379" y="26587"/>
                  <a:pt x="75879" y="26587"/>
                </a:cubicBezTo>
                <a:cubicBezTo>
                  <a:pt x="78379" y="26587"/>
                  <a:pt x="78379" y="28123"/>
                  <a:pt x="80880" y="28123"/>
                </a:cubicBezTo>
                <a:cubicBezTo>
                  <a:pt x="83380" y="28123"/>
                  <a:pt x="83380" y="26587"/>
                  <a:pt x="85880" y="26587"/>
                </a:cubicBezTo>
                <a:cubicBezTo>
                  <a:pt x="88381" y="26587"/>
                  <a:pt x="88381" y="28123"/>
                  <a:pt x="90881" y="28123"/>
                </a:cubicBezTo>
                <a:cubicBezTo>
                  <a:pt x="93381" y="28123"/>
                  <a:pt x="93381" y="26587"/>
                  <a:pt x="95882" y="26587"/>
                </a:cubicBezTo>
                <a:cubicBezTo>
                  <a:pt x="98382" y="26587"/>
                  <a:pt x="98382" y="28123"/>
                  <a:pt x="100882" y="28123"/>
                </a:cubicBezTo>
                <a:cubicBezTo>
                  <a:pt x="103383" y="28123"/>
                  <a:pt x="103383" y="26587"/>
                  <a:pt x="105883" y="26587"/>
                </a:cubicBezTo>
                <a:cubicBezTo>
                  <a:pt x="108383" y="26587"/>
                  <a:pt x="108383" y="28123"/>
                  <a:pt x="110883" y="28123"/>
                </a:cubicBezTo>
                <a:cubicBezTo>
                  <a:pt x="113384" y="28123"/>
                  <a:pt x="113384" y="26587"/>
                  <a:pt x="115884" y="26587"/>
                </a:cubicBezTo>
                <a:cubicBezTo>
                  <a:pt x="118384" y="26587"/>
                  <a:pt x="118384" y="28123"/>
                  <a:pt x="120885" y="28123"/>
                </a:cubicBezTo>
                <a:cubicBezTo>
                  <a:pt x="123385" y="28123"/>
                  <a:pt x="123385" y="26587"/>
                  <a:pt x="125885" y="26587"/>
                </a:cubicBezTo>
                <a:cubicBezTo>
                  <a:pt x="128386" y="26587"/>
                  <a:pt x="128386" y="28123"/>
                  <a:pt x="130886" y="28123"/>
                </a:cubicBezTo>
                <a:cubicBezTo>
                  <a:pt x="133386" y="28123"/>
                  <a:pt x="133386" y="26587"/>
                  <a:pt x="135887" y="26587"/>
                </a:cubicBezTo>
                <a:cubicBezTo>
                  <a:pt x="138387" y="26587"/>
                  <a:pt x="138387" y="28123"/>
                  <a:pt x="140887" y="28123"/>
                </a:cubicBezTo>
                <a:cubicBezTo>
                  <a:pt x="143388" y="28123"/>
                  <a:pt x="143388" y="26587"/>
                  <a:pt x="145888" y="26587"/>
                </a:cubicBezTo>
                <a:cubicBezTo>
                  <a:pt x="148388" y="26587"/>
                  <a:pt x="148388" y="28123"/>
                  <a:pt x="150888" y="28123"/>
                </a:cubicBezTo>
                <a:cubicBezTo>
                  <a:pt x="153389" y="28123"/>
                  <a:pt x="153389" y="26587"/>
                  <a:pt x="155889" y="26587"/>
                </a:cubicBezTo>
                <a:cubicBezTo>
                  <a:pt x="158389" y="26587"/>
                  <a:pt x="158389" y="28123"/>
                  <a:pt x="160890" y="28123"/>
                </a:cubicBezTo>
                <a:cubicBezTo>
                  <a:pt x="163390" y="28123"/>
                  <a:pt x="163390" y="26587"/>
                  <a:pt x="165890" y="26587"/>
                </a:cubicBezTo>
                <a:cubicBezTo>
                  <a:pt x="168391" y="26587"/>
                  <a:pt x="168391" y="28123"/>
                  <a:pt x="170891" y="28123"/>
                </a:cubicBezTo>
                <a:cubicBezTo>
                  <a:pt x="173391" y="28123"/>
                  <a:pt x="173391" y="26587"/>
                  <a:pt x="175892" y="26587"/>
                </a:cubicBezTo>
                <a:cubicBezTo>
                  <a:pt x="178392" y="26587"/>
                  <a:pt x="178392" y="28123"/>
                  <a:pt x="180892" y="28123"/>
                </a:cubicBezTo>
                <a:cubicBezTo>
                  <a:pt x="183393" y="28123"/>
                  <a:pt x="183393" y="26587"/>
                  <a:pt x="185893" y="26587"/>
                </a:cubicBezTo>
                <a:cubicBezTo>
                  <a:pt x="188393" y="26587"/>
                  <a:pt x="188393" y="28123"/>
                  <a:pt x="190893" y="28123"/>
                </a:cubicBezTo>
                <a:cubicBezTo>
                  <a:pt x="193394" y="28123"/>
                  <a:pt x="193394" y="26587"/>
                  <a:pt x="195894" y="26587"/>
                </a:cubicBezTo>
                <a:cubicBezTo>
                  <a:pt x="198394" y="26587"/>
                  <a:pt x="198394" y="28123"/>
                  <a:pt x="200895" y="28123"/>
                </a:cubicBezTo>
                <a:cubicBezTo>
                  <a:pt x="203395" y="28123"/>
                  <a:pt x="203395" y="26587"/>
                  <a:pt x="205895" y="26587"/>
                </a:cubicBezTo>
                <a:cubicBezTo>
                  <a:pt x="208396" y="26587"/>
                  <a:pt x="208396" y="28123"/>
                  <a:pt x="210896" y="28123"/>
                </a:cubicBezTo>
                <a:cubicBezTo>
                  <a:pt x="213396" y="28123"/>
                  <a:pt x="213396" y="26587"/>
                  <a:pt x="215897" y="26587"/>
                </a:cubicBezTo>
                <a:cubicBezTo>
                  <a:pt x="218397" y="26587"/>
                  <a:pt x="218397" y="28123"/>
                  <a:pt x="220897" y="28123"/>
                </a:cubicBezTo>
                <a:cubicBezTo>
                  <a:pt x="223398" y="28123"/>
                  <a:pt x="223398" y="26587"/>
                  <a:pt x="225898" y="26587"/>
                </a:cubicBezTo>
                <a:cubicBezTo>
                  <a:pt x="228398" y="26587"/>
                  <a:pt x="228398" y="28123"/>
                  <a:pt x="230898" y="28123"/>
                </a:cubicBezTo>
                <a:cubicBezTo>
                  <a:pt x="233399" y="28123"/>
                  <a:pt x="233399" y="26587"/>
                  <a:pt x="235899" y="26587"/>
                </a:cubicBezTo>
                <a:cubicBezTo>
                  <a:pt x="238399" y="26587"/>
                  <a:pt x="238399" y="28123"/>
                  <a:pt x="240900" y="28123"/>
                </a:cubicBezTo>
                <a:cubicBezTo>
                  <a:pt x="243400" y="28123"/>
                  <a:pt x="243400" y="26587"/>
                  <a:pt x="245900" y="26587"/>
                </a:cubicBezTo>
                <a:cubicBezTo>
                  <a:pt x="248401" y="26587"/>
                  <a:pt x="248401" y="28123"/>
                  <a:pt x="250901" y="28123"/>
                </a:cubicBezTo>
                <a:cubicBezTo>
                  <a:pt x="253401" y="28123"/>
                  <a:pt x="253401" y="26587"/>
                  <a:pt x="255902" y="26587"/>
                </a:cubicBezTo>
                <a:cubicBezTo>
                  <a:pt x="258402" y="26587"/>
                  <a:pt x="258402" y="28123"/>
                  <a:pt x="260902" y="28123"/>
                </a:cubicBezTo>
                <a:cubicBezTo>
                  <a:pt x="263403" y="28123"/>
                  <a:pt x="263403" y="26587"/>
                  <a:pt x="265903" y="26587"/>
                </a:cubicBezTo>
                <a:cubicBezTo>
                  <a:pt x="268403" y="26587"/>
                  <a:pt x="268403" y="28123"/>
                  <a:pt x="270903" y="28123"/>
                </a:cubicBezTo>
                <a:cubicBezTo>
                  <a:pt x="273404" y="28123"/>
                  <a:pt x="273404" y="26587"/>
                  <a:pt x="275904" y="26587"/>
                </a:cubicBezTo>
                <a:cubicBezTo>
                  <a:pt x="278404" y="26587"/>
                  <a:pt x="278404" y="28123"/>
                  <a:pt x="280905" y="28123"/>
                </a:cubicBezTo>
                <a:cubicBezTo>
                  <a:pt x="283405" y="28123"/>
                  <a:pt x="283405" y="26587"/>
                  <a:pt x="285905" y="26587"/>
                </a:cubicBezTo>
                <a:cubicBezTo>
                  <a:pt x="288406" y="26587"/>
                  <a:pt x="288406" y="28123"/>
                  <a:pt x="290906" y="28123"/>
                </a:cubicBezTo>
                <a:cubicBezTo>
                  <a:pt x="293406" y="28123"/>
                  <a:pt x="293406" y="26587"/>
                  <a:pt x="295907" y="26587"/>
                </a:cubicBezTo>
                <a:cubicBezTo>
                  <a:pt x="298074" y="26587"/>
                  <a:pt x="298586" y="28215"/>
                  <a:pt x="300258" y="28215"/>
                </a:cubicBezTo>
                <a:cubicBezTo>
                  <a:pt x="300515" y="28215"/>
                  <a:pt x="300799" y="28176"/>
                  <a:pt x="301122" y="28087"/>
                </a:cubicBezTo>
                <a:cubicBezTo>
                  <a:pt x="301788" y="27909"/>
                  <a:pt x="300467" y="27266"/>
                  <a:pt x="300169" y="26147"/>
                </a:cubicBezTo>
                <a:cubicBezTo>
                  <a:pt x="299990" y="25480"/>
                  <a:pt x="301669" y="25254"/>
                  <a:pt x="301669" y="24575"/>
                </a:cubicBezTo>
                <a:cubicBezTo>
                  <a:pt x="301669" y="23885"/>
                  <a:pt x="300133" y="23885"/>
                  <a:pt x="300133" y="23194"/>
                </a:cubicBezTo>
                <a:cubicBezTo>
                  <a:pt x="300133" y="22503"/>
                  <a:pt x="301669" y="22503"/>
                  <a:pt x="301669" y="21801"/>
                </a:cubicBezTo>
                <a:cubicBezTo>
                  <a:pt x="301669" y="21110"/>
                  <a:pt x="300133" y="21122"/>
                  <a:pt x="300133" y="20420"/>
                </a:cubicBezTo>
                <a:cubicBezTo>
                  <a:pt x="300133" y="19741"/>
                  <a:pt x="301669" y="19741"/>
                  <a:pt x="301669" y="19039"/>
                </a:cubicBezTo>
                <a:cubicBezTo>
                  <a:pt x="301669" y="18360"/>
                  <a:pt x="300133" y="18360"/>
                  <a:pt x="300133" y="17658"/>
                </a:cubicBezTo>
                <a:cubicBezTo>
                  <a:pt x="300133" y="16967"/>
                  <a:pt x="301669" y="16967"/>
                  <a:pt x="301669" y="16276"/>
                </a:cubicBezTo>
                <a:cubicBezTo>
                  <a:pt x="301669" y="15586"/>
                  <a:pt x="300133" y="15586"/>
                  <a:pt x="300133" y="14883"/>
                </a:cubicBezTo>
                <a:cubicBezTo>
                  <a:pt x="300133" y="14205"/>
                  <a:pt x="301669" y="14205"/>
                  <a:pt x="301669" y="13502"/>
                </a:cubicBezTo>
                <a:cubicBezTo>
                  <a:pt x="301669" y="12824"/>
                  <a:pt x="300133" y="12824"/>
                  <a:pt x="300133" y="12121"/>
                </a:cubicBezTo>
                <a:cubicBezTo>
                  <a:pt x="300133" y="11431"/>
                  <a:pt x="301669" y="11431"/>
                  <a:pt x="301669" y="10740"/>
                </a:cubicBezTo>
                <a:cubicBezTo>
                  <a:pt x="301669" y="10049"/>
                  <a:pt x="300133" y="10049"/>
                  <a:pt x="300133" y="9347"/>
                </a:cubicBezTo>
                <a:cubicBezTo>
                  <a:pt x="300133" y="8668"/>
                  <a:pt x="301669" y="8668"/>
                  <a:pt x="301669" y="7966"/>
                </a:cubicBezTo>
                <a:cubicBezTo>
                  <a:pt x="301669" y="7287"/>
                  <a:pt x="300133" y="7287"/>
                  <a:pt x="300133" y="6585"/>
                </a:cubicBezTo>
                <a:cubicBezTo>
                  <a:pt x="300133" y="5894"/>
                  <a:pt x="301669" y="5894"/>
                  <a:pt x="301669" y="5204"/>
                </a:cubicBezTo>
                <a:cubicBezTo>
                  <a:pt x="301669" y="4513"/>
                  <a:pt x="300133" y="4513"/>
                  <a:pt x="300133" y="3811"/>
                </a:cubicBezTo>
                <a:cubicBezTo>
                  <a:pt x="300550" y="3096"/>
                  <a:pt x="302086" y="3096"/>
                  <a:pt x="302086" y="2418"/>
                </a:cubicBezTo>
                <a:cubicBezTo>
                  <a:pt x="302086" y="1727"/>
                  <a:pt x="300550" y="1727"/>
                  <a:pt x="300550" y="1025"/>
                </a:cubicBezTo>
                <a:cubicBezTo>
                  <a:pt x="300550" y="477"/>
                  <a:pt x="301526" y="358"/>
                  <a:pt x="30191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3"/>
          <p:cNvSpPr/>
          <p:nvPr/>
        </p:nvSpPr>
        <p:spPr>
          <a:xfrm>
            <a:off x="-76200" y="-529825"/>
            <a:ext cx="9377505" cy="890606"/>
          </a:xfrm>
          <a:custGeom>
            <a:rect b="b" l="l" r="r" t="t"/>
            <a:pathLst>
              <a:path extrusionOk="0" h="28215" w="302086">
                <a:moveTo>
                  <a:pt x="262" y="1"/>
                </a:moveTo>
                <a:cubicBezTo>
                  <a:pt x="667" y="370"/>
                  <a:pt x="1632" y="489"/>
                  <a:pt x="1632" y="1048"/>
                </a:cubicBezTo>
                <a:cubicBezTo>
                  <a:pt x="1632" y="1727"/>
                  <a:pt x="96" y="1727"/>
                  <a:pt x="96" y="2430"/>
                </a:cubicBezTo>
                <a:cubicBezTo>
                  <a:pt x="96" y="3132"/>
                  <a:pt x="1632" y="3108"/>
                  <a:pt x="1632" y="3811"/>
                </a:cubicBezTo>
                <a:cubicBezTo>
                  <a:pt x="1632" y="4501"/>
                  <a:pt x="96" y="4501"/>
                  <a:pt x="96" y="5204"/>
                </a:cubicBezTo>
                <a:cubicBezTo>
                  <a:pt x="96" y="5882"/>
                  <a:pt x="1632" y="5882"/>
                  <a:pt x="1632" y="6585"/>
                </a:cubicBezTo>
                <a:cubicBezTo>
                  <a:pt x="1632" y="7263"/>
                  <a:pt x="96" y="7263"/>
                  <a:pt x="96" y="7966"/>
                </a:cubicBezTo>
                <a:cubicBezTo>
                  <a:pt x="96" y="8656"/>
                  <a:pt x="1632" y="8656"/>
                  <a:pt x="1632" y="9347"/>
                </a:cubicBezTo>
                <a:cubicBezTo>
                  <a:pt x="1632" y="10038"/>
                  <a:pt x="96" y="10038"/>
                  <a:pt x="96" y="10740"/>
                </a:cubicBezTo>
                <a:cubicBezTo>
                  <a:pt x="96" y="11419"/>
                  <a:pt x="1632" y="11419"/>
                  <a:pt x="1632" y="12121"/>
                </a:cubicBezTo>
                <a:cubicBezTo>
                  <a:pt x="1632" y="12800"/>
                  <a:pt x="96" y="12800"/>
                  <a:pt x="96" y="13502"/>
                </a:cubicBezTo>
                <a:cubicBezTo>
                  <a:pt x="96" y="14193"/>
                  <a:pt x="1632" y="14193"/>
                  <a:pt x="1632" y="14883"/>
                </a:cubicBezTo>
                <a:cubicBezTo>
                  <a:pt x="1632" y="15574"/>
                  <a:pt x="96" y="15574"/>
                  <a:pt x="96" y="16276"/>
                </a:cubicBezTo>
                <a:cubicBezTo>
                  <a:pt x="96" y="16955"/>
                  <a:pt x="1632" y="16955"/>
                  <a:pt x="1632" y="17658"/>
                </a:cubicBezTo>
                <a:cubicBezTo>
                  <a:pt x="1632" y="18336"/>
                  <a:pt x="96" y="18336"/>
                  <a:pt x="96" y="19039"/>
                </a:cubicBezTo>
                <a:cubicBezTo>
                  <a:pt x="96" y="19717"/>
                  <a:pt x="1632" y="19717"/>
                  <a:pt x="1632" y="20420"/>
                </a:cubicBezTo>
                <a:cubicBezTo>
                  <a:pt x="1632" y="21110"/>
                  <a:pt x="96" y="21110"/>
                  <a:pt x="96" y="21801"/>
                </a:cubicBezTo>
                <a:cubicBezTo>
                  <a:pt x="96" y="22492"/>
                  <a:pt x="1632" y="22492"/>
                  <a:pt x="1632" y="23194"/>
                </a:cubicBezTo>
                <a:cubicBezTo>
                  <a:pt x="1632" y="23873"/>
                  <a:pt x="96" y="23873"/>
                  <a:pt x="96" y="24575"/>
                </a:cubicBezTo>
                <a:cubicBezTo>
                  <a:pt x="96" y="25278"/>
                  <a:pt x="1632" y="25254"/>
                  <a:pt x="1632" y="25956"/>
                </a:cubicBezTo>
                <a:cubicBezTo>
                  <a:pt x="1632" y="26647"/>
                  <a:pt x="1" y="27897"/>
                  <a:pt x="667" y="28087"/>
                </a:cubicBezTo>
                <a:cubicBezTo>
                  <a:pt x="988" y="28176"/>
                  <a:pt x="1271" y="28215"/>
                  <a:pt x="1527" y="28215"/>
                </a:cubicBezTo>
                <a:cubicBezTo>
                  <a:pt x="3191" y="28215"/>
                  <a:pt x="3703" y="26587"/>
                  <a:pt x="5870" y="26587"/>
                </a:cubicBezTo>
                <a:cubicBezTo>
                  <a:pt x="8371" y="26587"/>
                  <a:pt x="8371" y="28123"/>
                  <a:pt x="10871" y="28123"/>
                </a:cubicBezTo>
                <a:cubicBezTo>
                  <a:pt x="13371" y="28123"/>
                  <a:pt x="13371" y="26587"/>
                  <a:pt x="15872" y="26587"/>
                </a:cubicBezTo>
                <a:cubicBezTo>
                  <a:pt x="18372" y="26587"/>
                  <a:pt x="18372" y="28123"/>
                  <a:pt x="20872" y="28123"/>
                </a:cubicBezTo>
                <a:cubicBezTo>
                  <a:pt x="23373" y="28123"/>
                  <a:pt x="23373" y="26587"/>
                  <a:pt x="25873" y="26587"/>
                </a:cubicBezTo>
                <a:cubicBezTo>
                  <a:pt x="28373" y="26587"/>
                  <a:pt x="28373" y="28123"/>
                  <a:pt x="30873" y="28123"/>
                </a:cubicBezTo>
                <a:cubicBezTo>
                  <a:pt x="33374" y="28123"/>
                  <a:pt x="33374" y="26587"/>
                  <a:pt x="35874" y="26587"/>
                </a:cubicBezTo>
                <a:cubicBezTo>
                  <a:pt x="38374" y="26587"/>
                  <a:pt x="38374" y="28123"/>
                  <a:pt x="40875" y="28123"/>
                </a:cubicBezTo>
                <a:cubicBezTo>
                  <a:pt x="43375" y="28123"/>
                  <a:pt x="43375" y="26587"/>
                  <a:pt x="45875" y="26587"/>
                </a:cubicBezTo>
                <a:cubicBezTo>
                  <a:pt x="48376" y="26587"/>
                  <a:pt x="48376" y="28123"/>
                  <a:pt x="50876" y="28123"/>
                </a:cubicBezTo>
                <a:cubicBezTo>
                  <a:pt x="53376" y="28123"/>
                  <a:pt x="53376" y="26587"/>
                  <a:pt x="55877" y="26587"/>
                </a:cubicBezTo>
                <a:cubicBezTo>
                  <a:pt x="58377" y="26587"/>
                  <a:pt x="58377" y="28123"/>
                  <a:pt x="60877" y="28123"/>
                </a:cubicBezTo>
                <a:cubicBezTo>
                  <a:pt x="63378" y="28123"/>
                  <a:pt x="63378" y="26587"/>
                  <a:pt x="65878" y="26587"/>
                </a:cubicBezTo>
                <a:cubicBezTo>
                  <a:pt x="68378" y="26587"/>
                  <a:pt x="68378" y="28123"/>
                  <a:pt x="70878" y="28123"/>
                </a:cubicBezTo>
                <a:cubicBezTo>
                  <a:pt x="73379" y="28123"/>
                  <a:pt x="73379" y="26587"/>
                  <a:pt x="75879" y="26587"/>
                </a:cubicBezTo>
                <a:cubicBezTo>
                  <a:pt x="78379" y="26587"/>
                  <a:pt x="78379" y="28123"/>
                  <a:pt x="80880" y="28123"/>
                </a:cubicBezTo>
                <a:cubicBezTo>
                  <a:pt x="83380" y="28123"/>
                  <a:pt x="83380" y="26587"/>
                  <a:pt x="85880" y="26587"/>
                </a:cubicBezTo>
                <a:cubicBezTo>
                  <a:pt x="88381" y="26587"/>
                  <a:pt x="88381" y="28123"/>
                  <a:pt x="90881" y="28123"/>
                </a:cubicBezTo>
                <a:cubicBezTo>
                  <a:pt x="93381" y="28123"/>
                  <a:pt x="93381" y="26587"/>
                  <a:pt x="95882" y="26587"/>
                </a:cubicBezTo>
                <a:cubicBezTo>
                  <a:pt x="98382" y="26587"/>
                  <a:pt x="98382" y="28123"/>
                  <a:pt x="100882" y="28123"/>
                </a:cubicBezTo>
                <a:cubicBezTo>
                  <a:pt x="103383" y="28123"/>
                  <a:pt x="103383" y="26587"/>
                  <a:pt x="105883" y="26587"/>
                </a:cubicBezTo>
                <a:cubicBezTo>
                  <a:pt x="108383" y="26587"/>
                  <a:pt x="108383" y="28123"/>
                  <a:pt x="110883" y="28123"/>
                </a:cubicBezTo>
                <a:cubicBezTo>
                  <a:pt x="113384" y="28123"/>
                  <a:pt x="113384" y="26587"/>
                  <a:pt x="115884" y="26587"/>
                </a:cubicBezTo>
                <a:cubicBezTo>
                  <a:pt x="118384" y="26587"/>
                  <a:pt x="118384" y="28123"/>
                  <a:pt x="120885" y="28123"/>
                </a:cubicBezTo>
                <a:cubicBezTo>
                  <a:pt x="123385" y="28123"/>
                  <a:pt x="123385" y="26587"/>
                  <a:pt x="125885" y="26587"/>
                </a:cubicBezTo>
                <a:cubicBezTo>
                  <a:pt x="128386" y="26587"/>
                  <a:pt x="128386" y="28123"/>
                  <a:pt x="130886" y="28123"/>
                </a:cubicBezTo>
                <a:cubicBezTo>
                  <a:pt x="133386" y="28123"/>
                  <a:pt x="133386" y="26587"/>
                  <a:pt x="135887" y="26587"/>
                </a:cubicBezTo>
                <a:cubicBezTo>
                  <a:pt x="138387" y="26587"/>
                  <a:pt x="138387" y="28123"/>
                  <a:pt x="140887" y="28123"/>
                </a:cubicBezTo>
                <a:cubicBezTo>
                  <a:pt x="143388" y="28123"/>
                  <a:pt x="143388" y="26587"/>
                  <a:pt x="145888" y="26587"/>
                </a:cubicBezTo>
                <a:cubicBezTo>
                  <a:pt x="148388" y="26587"/>
                  <a:pt x="148388" y="28123"/>
                  <a:pt x="150888" y="28123"/>
                </a:cubicBezTo>
                <a:cubicBezTo>
                  <a:pt x="153389" y="28123"/>
                  <a:pt x="153389" y="26587"/>
                  <a:pt x="155889" y="26587"/>
                </a:cubicBezTo>
                <a:cubicBezTo>
                  <a:pt x="158389" y="26587"/>
                  <a:pt x="158389" y="28123"/>
                  <a:pt x="160890" y="28123"/>
                </a:cubicBezTo>
                <a:cubicBezTo>
                  <a:pt x="163390" y="28123"/>
                  <a:pt x="163390" y="26587"/>
                  <a:pt x="165890" y="26587"/>
                </a:cubicBezTo>
                <a:cubicBezTo>
                  <a:pt x="168391" y="26587"/>
                  <a:pt x="168391" y="28123"/>
                  <a:pt x="170891" y="28123"/>
                </a:cubicBezTo>
                <a:cubicBezTo>
                  <a:pt x="173391" y="28123"/>
                  <a:pt x="173391" y="26587"/>
                  <a:pt x="175892" y="26587"/>
                </a:cubicBezTo>
                <a:cubicBezTo>
                  <a:pt x="178392" y="26587"/>
                  <a:pt x="178392" y="28123"/>
                  <a:pt x="180892" y="28123"/>
                </a:cubicBezTo>
                <a:cubicBezTo>
                  <a:pt x="183393" y="28123"/>
                  <a:pt x="183393" y="26587"/>
                  <a:pt x="185893" y="26587"/>
                </a:cubicBezTo>
                <a:cubicBezTo>
                  <a:pt x="188393" y="26587"/>
                  <a:pt x="188393" y="28123"/>
                  <a:pt x="190893" y="28123"/>
                </a:cubicBezTo>
                <a:cubicBezTo>
                  <a:pt x="193394" y="28123"/>
                  <a:pt x="193394" y="26587"/>
                  <a:pt x="195894" y="26587"/>
                </a:cubicBezTo>
                <a:cubicBezTo>
                  <a:pt x="198394" y="26587"/>
                  <a:pt x="198394" y="28123"/>
                  <a:pt x="200895" y="28123"/>
                </a:cubicBezTo>
                <a:cubicBezTo>
                  <a:pt x="203395" y="28123"/>
                  <a:pt x="203395" y="26587"/>
                  <a:pt x="205895" y="26587"/>
                </a:cubicBezTo>
                <a:cubicBezTo>
                  <a:pt x="208396" y="26587"/>
                  <a:pt x="208396" y="28123"/>
                  <a:pt x="210896" y="28123"/>
                </a:cubicBezTo>
                <a:cubicBezTo>
                  <a:pt x="213396" y="28123"/>
                  <a:pt x="213396" y="26587"/>
                  <a:pt x="215897" y="26587"/>
                </a:cubicBezTo>
                <a:cubicBezTo>
                  <a:pt x="218397" y="26587"/>
                  <a:pt x="218397" y="28123"/>
                  <a:pt x="220897" y="28123"/>
                </a:cubicBezTo>
                <a:cubicBezTo>
                  <a:pt x="223398" y="28123"/>
                  <a:pt x="223398" y="26587"/>
                  <a:pt x="225898" y="26587"/>
                </a:cubicBezTo>
                <a:cubicBezTo>
                  <a:pt x="228398" y="26587"/>
                  <a:pt x="228398" y="28123"/>
                  <a:pt x="230898" y="28123"/>
                </a:cubicBezTo>
                <a:cubicBezTo>
                  <a:pt x="233399" y="28123"/>
                  <a:pt x="233399" y="26587"/>
                  <a:pt x="235899" y="26587"/>
                </a:cubicBezTo>
                <a:cubicBezTo>
                  <a:pt x="238399" y="26587"/>
                  <a:pt x="238399" y="28123"/>
                  <a:pt x="240900" y="28123"/>
                </a:cubicBezTo>
                <a:cubicBezTo>
                  <a:pt x="243400" y="28123"/>
                  <a:pt x="243400" y="26587"/>
                  <a:pt x="245900" y="26587"/>
                </a:cubicBezTo>
                <a:cubicBezTo>
                  <a:pt x="248401" y="26587"/>
                  <a:pt x="248401" y="28123"/>
                  <a:pt x="250901" y="28123"/>
                </a:cubicBezTo>
                <a:cubicBezTo>
                  <a:pt x="253401" y="28123"/>
                  <a:pt x="253401" y="26587"/>
                  <a:pt x="255902" y="26587"/>
                </a:cubicBezTo>
                <a:cubicBezTo>
                  <a:pt x="258402" y="26587"/>
                  <a:pt x="258402" y="28123"/>
                  <a:pt x="260902" y="28123"/>
                </a:cubicBezTo>
                <a:cubicBezTo>
                  <a:pt x="263403" y="28123"/>
                  <a:pt x="263403" y="26587"/>
                  <a:pt x="265903" y="26587"/>
                </a:cubicBezTo>
                <a:cubicBezTo>
                  <a:pt x="268403" y="26587"/>
                  <a:pt x="268403" y="28123"/>
                  <a:pt x="270903" y="28123"/>
                </a:cubicBezTo>
                <a:cubicBezTo>
                  <a:pt x="273404" y="28123"/>
                  <a:pt x="273404" y="26587"/>
                  <a:pt x="275904" y="26587"/>
                </a:cubicBezTo>
                <a:cubicBezTo>
                  <a:pt x="278404" y="26587"/>
                  <a:pt x="278404" y="28123"/>
                  <a:pt x="280905" y="28123"/>
                </a:cubicBezTo>
                <a:cubicBezTo>
                  <a:pt x="283405" y="28123"/>
                  <a:pt x="283405" y="26587"/>
                  <a:pt x="285905" y="26587"/>
                </a:cubicBezTo>
                <a:cubicBezTo>
                  <a:pt x="288406" y="26587"/>
                  <a:pt x="288406" y="28123"/>
                  <a:pt x="290906" y="28123"/>
                </a:cubicBezTo>
                <a:cubicBezTo>
                  <a:pt x="293406" y="28123"/>
                  <a:pt x="293406" y="26587"/>
                  <a:pt x="295907" y="26587"/>
                </a:cubicBezTo>
                <a:cubicBezTo>
                  <a:pt x="298074" y="26587"/>
                  <a:pt x="298586" y="28215"/>
                  <a:pt x="300258" y="28215"/>
                </a:cubicBezTo>
                <a:cubicBezTo>
                  <a:pt x="300515" y="28215"/>
                  <a:pt x="300799" y="28176"/>
                  <a:pt x="301122" y="28087"/>
                </a:cubicBezTo>
                <a:cubicBezTo>
                  <a:pt x="301788" y="27909"/>
                  <a:pt x="300467" y="27266"/>
                  <a:pt x="300169" y="26147"/>
                </a:cubicBezTo>
                <a:cubicBezTo>
                  <a:pt x="299990" y="25480"/>
                  <a:pt x="301669" y="25254"/>
                  <a:pt x="301669" y="24575"/>
                </a:cubicBezTo>
                <a:cubicBezTo>
                  <a:pt x="301669" y="23885"/>
                  <a:pt x="300133" y="23885"/>
                  <a:pt x="300133" y="23194"/>
                </a:cubicBezTo>
                <a:cubicBezTo>
                  <a:pt x="300133" y="22503"/>
                  <a:pt x="301669" y="22503"/>
                  <a:pt x="301669" y="21801"/>
                </a:cubicBezTo>
                <a:cubicBezTo>
                  <a:pt x="301669" y="21110"/>
                  <a:pt x="300133" y="21122"/>
                  <a:pt x="300133" y="20420"/>
                </a:cubicBezTo>
                <a:cubicBezTo>
                  <a:pt x="300133" y="19741"/>
                  <a:pt x="301669" y="19741"/>
                  <a:pt x="301669" y="19039"/>
                </a:cubicBezTo>
                <a:cubicBezTo>
                  <a:pt x="301669" y="18360"/>
                  <a:pt x="300133" y="18360"/>
                  <a:pt x="300133" y="17658"/>
                </a:cubicBezTo>
                <a:cubicBezTo>
                  <a:pt x="300133" y="16967"/>
                  <a:pt x="301669" y="16967"/>
                  <a:pt x="301669" y="16276"/>
                </a:cubicBezTo>
                <a:cubicBezTo>
                  <a:pt x="301669" y="15586"/>
                  <a:pt x="300133" y="15586"/>
                  <a:pt x="300133" y="14883"/>
                </a:cubicBezTo>
                <a:cubicBezTo>
                  <a:pt x="300133" y="14205"/>
                  <a:pt x="301669" y="14205"/>
                  <a:pt x="301669" y="13502"/>
                </a:cubicBezTo>
                <a:cubicBezTo>
                  <a:pt x="301669" y="12824"/>
                  <a:pt x="300133" y="12824"/>
                  <a:pt x="300133" y="12121"/>
                </a:cubicBezTo>
                <a:cubicBezTo>
                  <a:pt x="300133" y="11431"/>
                  <a:pt x="301669" y="11431"/>
                  <a:pt x="301669" y="10740"/>
                </a:cubicBezTo>
                <a:cubicBezTo>
                  <a:pt x="301669" y="10049"/>
                  <a:pt x="300133" y="10049"/>
                  <a:pt x="300133" y="9347"/>
                </a:cubicBezTo>
                <a:cubicBezTo>
                  <a:pt x="300133" y="8668"/>
                  <a:pt x="301669" y="8668"/>
                  <a:pt x="301669" y="7966"/>
                </a:cubicBezTo>
                <a:cubicBezTo>
                  <a:pt x="301669" y="7287"/>
                  <a:pt x="300133" y="7287"/>
                  <a:pt x="300133" y="6585"/>
                </a:cubicBezTo>
                <a:cubicBezTo>
                  <a:pt x="300133" y="5894"/>
                  <a:pt x="301669" y="5894"/>
                  <a:pt x="301669" y="5204"/>
                </a:cubicBezTo>
                <a:cubicBezTo>
                  <a:pt x="301669" y="4513"/>
                  <a:pt x="300133" y="4513"/>
                  <a:pt x="300133" y="3811"/>
                </a:cubicBezTo>
                <a:cubicBezTo>
                  <a:pt x="300550" y="3096"/>
                  <a:pt x="302086" y="3096"/>
                  <a:pt x="302086" y="2418"/>
                </a:cubicBezTo>
                <a:cubicBezTo>
                  <a:pt x="302086" y="1727"/>
                  <a:pt x="300550" y="1727"/>
                  <a:pt x="300550" y="1025"/>
                </a:cubicBezTo>
                <a:cubicBezTo>
                  <a:pt x="300550" y="477"/>
                  <a:pt x="301526" y="358"/>
                  <a:pt x="30191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9" name="Google Shape;319;p13"/>
          <p:cNvPicPr preferRelativeResize="0"/>
          <p:nvPr/>
        </p:nvPicPr>
        <p:blipFill rotWithShape="1">
          <a:blip r:embed="rId2">
            <a:alphaModFix amt="20000"/>
          </a:blip>
          <a:srcRect b="0" l="0" r="0" t="0"/>
          <a:stretch/>
        </p:blipFill>
        <p:spPr>
          <a:xfrm>
            <a:off x="-92938" y="-560425"/>
            <a:ext cx="9377500" cy="6344725"/>
          </a:xfrm>
          <a:prstGeom prst="rect">
            <a:avLst/>
          </a:prstGeom>
          <a:noFill/>
          <a:ln>
            <a:noFill/>
          </a:ln>
        </p:spPr>
      </p:pic>
      <p:sp>
        <p:nvSpPr>
          <p:cNvPr id="320" name="Google Shape;320;p13"/>
          <p:cNvSpPr txBox="1"/>
          <p:nvPr>
            <p:ph type="title"/>
          </p:nvPr>
        </p:nvSpPr>
        <p:spPr>
          <a:xfrm>
            <a:off x="2171700" y="2056175"/>
            <a:ext cx="4800600" cy="107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7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21" name="Google Shape;321;p13"/>
          <p:cNvSpPr txBox="1"/>
          <p:nvPr>
            <p:ph idx="2" type="title"/>
          </p:nvPr>
        </p:nvSpPr>
        <p:spPr>
          <a:xfrm>
            <a:off x="3846750" y="776225"/>
            <a:ext cx="1450500" cy="152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95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322" name="Google Shape;322;p13"/>
          <p:cNvSpPr txBox="1"/>
          <p:nvPr>
            <p:ph idx="1" type="subTitle"/>
          </p:nvPr>
        </p:nvSpPr>
        <p:spPr>
          <a:xfrm>
            <a:off x="2171700" y="3319675"/>
            <a:ext cx="4800600" cy="417000"/>
          </a:xfrm>
          <a:prstGeom prst="rect">
            <a:avLst/>
          </a:prstGeom>
          <a:solidFill>
            <a:schemeClr val="dk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3" name="Shape 323"/>
        <p:cNvGrpSpPr/>
        <p:nvPr/>
      </p:nvGrpSpPr>
      <p:grpSpPr>
        <a:xfrm>
          <a:off x="0" y="0"/>
          <a:ext cx="0" cy="0"/>
          <a:chOff x="0" y="0"/>
          <a:chExt cx="0" cy="0"/>
        </a:xfrm>
      </p:grpSpPr>
      <p:sp>
        <p:nvSpPr>
          <p:cNvPr id="324" name="Google Shape;324;p14"/>
          <p:cNvSpPr/>
          <p:nvPr/>
        </p:nvSpPr>
        <p:spPr>
          <a:xfrm>
            <a:off x="-125525" y="-38187"/>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4"/>
          <p:cNvSpPr/>
          <p:nvPr/>
        </p:nvSpPr>
        <p:spPr>
          <a:xfrm flipH="1">
            <a:off x="8915000" y="-38187"/>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6" name="Google Shape;326;p14"/>
          <p:cNvPicPr preferRelativeResize="0"/>
          <p:nvPr/>
        </p:nvPicPr>
        <p:blipFill rotWithShape="1">
          <a:blip r:embed="rId2">
            <a:alphaModFix amt="20000"/>
          </a:blip>
          <a:srcRect b="0" l="0" r="0" t="0"/>
          <a:stretch/>
        </p:blipFill>
        <p:spPr>
          <a:xfrm>
            <a:off x="-92950" y="-110125"/>
            <a:ext cx="9377525" cy="5444125"/>
          </a:xfrm>
          <a:prstGeom prst="rect">
            <a:avLst/>
          </a:prstGeom>
          <a:noFill/>
          <a:ln>
            <a:noFill/>
          </a:ln>
        </p:spPr>
      </p:pic>
      <p:sp>
        <p:nvSpPr>
          <p:cNvPr id="327" name="Google Shape;327;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28" name="Google Shape;328;p14"/>
          <p:cNvSpPr txBox="1"/>
          <p:nvPr>
            <p:ph idx="1" type="body"/>
          </p:nvPr>
        </p:nvSpPr>
        <p:spPr>
          <a:xfrm>
            <a:off x="720000" y="1139551"/>
            <a:ext cx="7704000" cy="4035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Clr>
                <a:srgbClr val="434343"/>
              </a:buClr>
              <a:buSzPts val="1200"/>
              <a:buAutoNum type="arabicPeriod"/>
              <a:defRPr/>
            </a:lvl1pPr>
            <a:lvl2pPr indent="-304800" lvl="1" marL="914400" algn="l">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algn="l">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algn="l">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algn="l">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algn="l">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algn="l">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
        <p:nvSpPr>
          <p:cNvPr id="329" name="Google Shape;329;p14"/>
          <p:cNvSpPr/>
          <p:nvPr/>
        </p:nvSpPr>
        <p:spPr>
          <a:xfrm>
            <a:off x="8369471" y="445023"/>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4"/>
          <p:cNvSpPr/>
          <p:nvPr/>
        </p:nvSpPr>
        <p:spPr>
          <a:xfrm>
            <a:off x="8586231" y="1231180"/>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4"/>
          <p:cNvSpPr/>
          <p:nvPr/>
        </p:nvSpPr>
        <p:spPr>
          <a:xfrm>
            <a:off x="8493296" y="4655073"/>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4"/>
          <p:cNvSpPr/>
          <p:nvPr/>
        </p:nvSpPr>
        <p:spPr>
          <a:xfrm>
            <a:off x="8586223" y="4001285"/>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4"/>
          <p:cNvSpPr/>
          <p:nvPr/>
        </p:nvSpPr>
        <p:spPr>
          <a:xfrm>
            <a:off x="8033481" y="4774317"/>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4" name="Google Shape;334;p14"/>
          <p:cNvGrpSpPr/>
          <p:nvPr/>
        </p:nvGrpSpPr>
        <p:grpSpPr>
          <a:xfrm flipH="1">
            <a:off x="-382702" y="4001266"/>
            <a:ext cx="1354671" cy="1901896"/>
            <a:chOff x="10082667" y="2725665"/>
            <a:chExt cx="1702062" cy="2389616"/>
          </a:xfrm>
        </p:grpSpPr>
        <p:sp>
          <p:nvSpPr>
            <p:cNvPr id="335" name="Google Shape;335;p14"/>
            <p:cNvSpPr/>
            <p:nvPr/>
          </p:nvSpPr>
          <p:spPr>
            <a:xfrm>
              <a:off x="10082667" y="2725665"/>
              <a:ext cx="1702062" cy="2389616"/>
            </a:xfrm>
            <a:custGeom>
              <a:rect b="b" l="l" r="r" t="t"/>
              <a:pathLst>
                <a:path extrusionOk="0" h="37779" w="26909">
                  <a:moveTo>
                    <a:pt x="8287" y="1"/>
                  </a:moveTo>
                  <a:cubicBezTo>
                    <a:pt x="8049" y="1"/>
                    <a:pt x="7811" y="24"/>
                    <a:pt x="7584" y="84"/>
                  </a:cubicBezTo>
                  <a:cubicBezTo>
                    <a:pt x="6489" y="334"/>
                    <a:pt x="5572" y="1167"/>
                    <a:pt x="5215" y="2251"/>
                  </a:cubicBezTo>
                  <a:cubicBezTo>
                    <a:pt x="5203" y="2310"/>
                    <a:pt x="5191" y="2358"/>
                    <a:pt x="5179" y="2417"/>
                  </a:cubicBezTo>
                  <a:cubicBezTo>
                    <a:pt x="5037" y="2537"/>
                    <a:pt x="4917" y="2656"/>
                    <a:pt x="4798" y="2787"/>
                  </a:cubicBezTo>
                  <a:cubicBezTo>
                    <a:pt x="4715" y="2894"/>
                    <a:pt x="4620" y="3013"/>
                    <a:pt x="4548" y="3132"/>
                  </a:cubicBezTo>
                  <a:cubicBezTo>
                    <a:pt x="4108" y="3334"/>
                    <a:pt x="3727" y="3656"/>
                    <a:pt x="3441" y="4037"/>
                  </a:cubicBezTo>
                  <a:cubicBezTo>
                    <a:pt x="2548" y="4442"/>
                    <a:pt x="1905" y="5215"/>
                    <a:pt x="1691" y="6120"/>
                  </a:cubicBezTo>
                  <a:lnTo>
                    <a:pt x="1643" y="6347"/>
                  </a:lnTo>
                  <a:cubicBezTo>
                    <a:pt x="1465" y="6608"/>
                    <a:pt x="1357" y="6930"/>
                    <a:pt x="1346" y="7251"/>
                  </a:cubicBezTo>
                  <a:lnTo>
                    <a:pt x="24" y="31528"/>
                  </a:lnTo>
                  <a:cubicBezTo>
                    <a:pt x="0" y="32290"/>
                    <a:pt x="429" y="32981"/>
                    <a:pt x="1131" y="33278"/>
                  </a:cubicBezTo>
                  <a:lnTo>
                    <a:pt x="11430" y="37624"/>
                  </a:lnTo>
                  <a:cubicBezTo>
                    <a:pt x="11644" y="37731"/>
                    <a:pt x="11883" y="37779"/>
                    <a:pt x="12121" y="37779"/>
                  </a:cubicBezTo>
                  <a:cubicBezTo>
                    <a:pt x="12406" y="37779"/>
                    <a:pt x="12668" y="37719"/>
                    <a:pt x="12954" y="37553"/>
                  </a:cubicBezTo>
                  <a:lnTo>
                    <a:pt x="18479" y="34802"/>
                  </a:lnTo>
                  <a:cubicBezTo>
                    <a:pt x="18919" y="34576"/>
                    <a:pt x="19253" y="34183"/>
                    <a:pt x="19407" y="33707"/>
                  </a:cubicBezTo>
                  <a:lnTo>
                    <a:pt x="26230" y="11264"/>
                  </a:lnTo>
                  <a:cubicBezTo>
                    <a:pt x="26337" y="10942"/>
                    <a:pt x="26337" y="10609"/>
                    <a:pt x="26265" y="10299"/>
                  </a:cubicBezTo>
                  <a:cubicBezTo>
                    <a:pt x="26908" y="9275"/>
                    <a:pt x="26908" y="8013"/>
                    <a:pt x="26265" y="6978"/>
                  </a:cubicBezTo>
                  <a:cubicBezTo>
                    <a:pt x="25670" y="6049"/>
                    <a:pt x="24610" y="5465"/>
                    <a:pt x="23479" y="5465"/>
                  </a:cubicBezTo>
                  <a:lnTo>
                    <a:pt x="23277" y="5465"/>
                  </a:lnTo>
                  <a:lnTo>
                    <a:pt x="23182" y="5418"/>
                  </a:lnTo>
                  <a:cubicBezTo>
                    <a:pt x="22896" y="4834"/>
                    <a:pt x="22420" y="4346"/>
                    <a:pt x="21848" y="4037"/>
                  </a:cubicBezTo>
                  <a:cubicBezTo>
                    <a:pt x="21324" y="2989"/>
                    <a:pt x="20360" y="2263"/>
                    <a:pt x="19253" y="2096"/>
                  </a:cubicBezTo>
                  <a:cubicBezTo>
                    <a:pt x="19086" y="2084"/>
                    <a:pt x="18931" y="2072"/>
                    <a:pt x="18764" y="2072"/>
                  </a:cubicBezTo>
                  <a:cubicBezTo>
                    <a:pt x="18526" y="2072"/>
                    <a:pt x="18288" y="2096"/>
                    <a:pt x="18050" y="2144"/>
                  </a:cubicBezTo>
                  <a:cubicBezTo>
                    <a:pt x="17633" y="1882"/>
                    <a:pt x="17181" y="1715"/>
                    <a:pt x="16705" y="1644"/>
                  </a:cubicBezTo>
                  <a:cubicBezTo>
                    <a:pt x="16550" y="1620"/>
                    <a:pt x="16383" y="1608"/>
                    <a:pt x="16216" y="1608"/>
                  </a:cubicBezTo>
                  <a:cubicBezTo>
                    <a:pt x="15931" y="1608"/>
                    <a:pt x="15669" y="1655"/>
                    <a:pt x="15419" y="1715"/>
                  </a:cubicBezTo>
                  <a:cubicBezTo>
                    <a:pt x="15145" y="1560"/>
                    <a:pt x="14847" y="1441"/>
                    <a:pt x="14538" y="1370"/>
                  </a:cubicBezTo>
                  <a:cubicBezTo>
                    <a:pt x="13847" y="596"/>
                    <a:pt x="12883" y="155"/>
                    <a:pt x="11918" y="155"/>
                  </a:cubicBezTo>
                  <a:cubicBezTo>
                    <a:pt x="11787" y="155"/>
                    <a:pt x="11644" y="167"/>
                    <a:pt x="11514" y="179"/>
                  </a:cubicBezTo>
                  <a:cubicBezTo>
                    <a:pt x="11025" y="239"/>
                    <a:pt x="10573" y="405"/>
                    <a:pt x="10180" y="643"/>
                  </a:cubicBezTo>
                  <a:cubicBezTo>
                    <a:pt x="9644" y="227"/>
                    <a:pt x="8966" y="1"/>
                    <a:pt x="82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4"/>
            <p:cNvSpPr/>
            <p:nvPr/>
          </p:nvSpPr>
          <p:spPr>
            <a:xfrm>
              <a:off x="10199368" y="3191836"/>
              <a:ext cx="1431720" cy="1810540"/>
            </a:xfrm>
            <a:custGeom>
              <a:rect b="b" l="l" r="r" t="t"/>
              <a:pathLst>
                <a:path extrusionOk="0" h="28624" w="22635">
                  <a:moveTo>
                    <a:pt x="22634" y="3429"/>
                  </a:moveTo>
                  <a:lnTo>
                    <a:pt x="14689" y="5119"/>
                  </a:lnTo>
                  <a:lnTo>
                    <a:pt x="14689" y="5119"/>
                  </a:lnTo>
                  <a:lnTo>
                    <a:pt x="14693" y="5120"/>
                  </a:lnTo>
                  <a:lnTo>
                    <a:pt x="10302" y="28610"/>
                  </a:lnTo>
                  <a:lnTo>
                    <a:pt x="10302" y="28610"/>
                  </a:lnTo>
                  <a:lnTo>
                    <a:pt x="15800" y="25873"/>
                  </a:lnTo>
                  <a:lnTo>
                    <a:pt x="22634" y="3429"/>
                  </a:lnTo>
                  <a:close/>
                  <a:moveTo>
                    <a:pt x="1298" y="0"/>
                  </a:moveTo>
                  <a:lnTo>
                    <a:pt x="1" y="24277"/>
                  </a:lnTo>
                  <a:lnTo>
                    <a:pt x="10277" y="28614"/>
                  </a:lnTo>
                  <a:lnTo>
                    <a:pt x="10277" y="28614"/>
                  </a:lnTo>
                  <a:lnTo>
                    <a:pt x="14681" y="5120"/>
                  </a:lnTo>
                  <a:lnTo>
                    <a:pt x="14689" y="5119"/>
                  </a:lnTo>
                  <a:lnTo>
                    <a:pt x="14689" y="5119"/>
                  </a:lnTo>
                  <a:lnTo>
                    <a:pt x="1298" y="0"/>
                  </a:lnTo>
                  <a:close/>
                  <a:moveTo>
                    <a:pt x="10277" y="28614"/>
                  </a:moveTo>
                  <a:lnTo>
                    <a:pt x="10276" y="28623"/>
                  </a:lnTo>
                  <a:lnTo>
                    <a:pt x="10287" y="28618"/>
                  </a:lnTo>
                  <a:lnTo>
                    <a:pt x="10287" y="28618"/>
                  </a:lnTo>
                  <a:lnTo>
                    <a:pt x="10277" y="28614"/>
                  </a:lnTo>
                  <a:close/>
                  <a:moveTo>
                    <a:pt x="10302" y="28610"/>
                  </a:moveTo>
                  <a:lnTo>
                    <a:pt x="10287" y="28618"/>
                  </a:lnTo>
                  <a:lnTo>
                    <a:pt x="10287" y="28618"/>
                  </a:lnTo>
                  <a:lnTo>
                    <a:pt x="10300" y="28623"/>
                  </a:lnTo>
                  <a:lnTo>
                    <a:pt x="10302" y="2861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4"/>
            <p:cNvSpPr/>
            <p:nvPr/>
          </p:nvSpPr>
          <p:spPr>
            <a:xfrm>
              <a:off x="10364331" y="2836610"/>
              <a:ext cx="1301420" cy="607983"/>
            </a:xfrm>
            <a:custGeom>
              <a:rect b="b" l="l" r="r" t="t"/>
              <a:pathLst>
                <a:path extrusionOk="0" h="9612" w="20575">
                  <a:moveTo>
                    <a:pt x="3792" y="0"/>
                  </a:moveTo>
                  <a:cubicBezTo>
                    <a:pt x="3393" y="0"/>
                    <a:pt x="3008" y="251"/>
                    <a:pt x="2858" y="628"/>
                  </a:cubicBezTo>
                  <a:cubicBezTo>
                    <a:pt x="2774" y="866"/>
                    <a:pt x="2762" y="1140"/>
                    <a:pt x="2846" y="1378"/>
                  </a:cubicBezTo>
                  <a:cubicBezTo>
                    <a:pt x="2850" y="1403"/>
                    <a:pt x="2870" y="1413"/>
                    <a:pt x="2893" y="1413"/>
                  </a:cubicBezTo>
                  <a:cubicBezTo>
                    <a:pt x="2936" y="1413"/>
                    <a:pt x="2988" y="1377"/>
                    <a:pt x="2965" y="1330"/>
                  </a:cubicBezTo>
                  <a:cubicBezTo>
                    <a:pt x="2834" y="961"/>
                    <a:pt x="2953" y="509"/>
                    <a:pt x="3274" y="294"/>
                  </a:cubicBezTo>
                  <a:cubicBezTo>
                    <a:pt x="3433" y="187"/>
                    <a:pt x="3613" y="133"/>
                    <a:pt x="3791" y="133"/>
                  </a:cubicBezTo>
                  <a:cubicBezTo>
                    <a:pt x="3988" y="133"/>
                    <a:pt x="4183" y="199"/>
                    <a:pt x="4346" y="330"/>
                  </a:cubicBezTo>
                  <a:cubicBezTo>
                    <a:pt x="4513" y="473"/>
                    <a:pt x="4620" y="663"/>
                    <a:pt x="4667" y="866"/>
                  </a:cubicBezTo>
                  <a:cubicBezTo>
                    <a:pt x="4672" y="904"/>
                    <a:pt x="4696" y="919"/>
                    <a:pt x="4722" y="919"/>
                  </a:cubicBezTo>
                  <a:cubicBezTo>
                    <a:pt x="4761" y="919"/>
                    <a:pt x="4805" y="885"/>
                    <a:pt x="4798" y="842"/>
                  </a:cubicBezTo>
                  <a:cubicBezTo>
                    <a:pt x="4727" y="413"/>
                    <a:pt x="4346" y="68"/>
                    <a:pt x="3917" y="9"/>
                  </a:cubicBezTo>
                  <a:cubicBezTo>
                    <a:pt x="3875" y="3"/>
                    <a:pt x="3834" y="0"/>
                    <a:pt x="3792" y="0"/>
                  </a:cubicBezTo>
                  <a:close/>
                  <a:moveTo>
                    <a:pt x="11834" y="1261"/>
                  </a:moveTo>
                  <a:cubicBezTo>
                    <a:pt x="11537" y="1261"/>
                    <a:pt x="11254" y="1472"/>
                    <a:pt x="11180" y="1759"/>
                  </a:cubicBezTo>
                  <a:cubicBezTo>
                    <a:pt x="11166" y="1823"/>
                    <a:pt x="11207" y="1862"/>
                    <a:pt x="11245" y="1862"/>
                  </a:cubicBezTo>
                  <a:cubicBezTo>
                    <a:pt x="11271" y="1862"/>
                    <a:pt x="11294" y="1845"/>
                    <a:pt x="11299" y="1806"/>
                  </a:cubicBezTo>
                  <a:cubicBezTo>
                    <a:pt x="11354" y="1577"/>
                    <a:pt x="11589" y="1397"/>
                    <a:pt x="11830" y="1397"/>
                  </a:cubicBezTo>
                  <a:cubicBezTo>
                    <a:pt x="11852" y="1397"/>
                    <a:pt x="11873" y="1399"/>
                    <a:pt x="11894" y="1402"/>
                  </a:cubicBezTo>
                  <a:cubicBezTo>
                    <a:pt x="12156" y="1449"/>
                    <a:pt x="12347" y="1735"/>
                    <a:pt x="12311" y="1985"/>
                  </a:cubicBezTo>
                  <a:cubicBezTo>
                    <a:pt x="12304" y="2035"/>
                    <a:pt x="12349" y="2068"/>
                    <a:pt x="12391" y="2068"/>
                  </a:cubicBezTo>
                  <a:cubicBezTo>
                    <a:pt x="12418" y="2068"/>
                    <a:pt x="12445" y="2054"/>
                    <a:pt x="12454" y="2021"/>
                  </a:cubicBezTo>
                  <a:cubicBezTo>
                    <a:pt x="12514" y="1687"/>
                    <a:pt x="12287" y="1330"/>
                    <a:pt x="11942" y="1271"/>
                  </a:cubicBezTo>
                  <a:cubicBezTo>
                    <a:pt x="11906" y="1264"/>
                    <a:pt x="11870" y="1261"/>
                    <a:pt x="11834" y="1261"/>
                  </a:cubicBezTo>
                  <a:close/>
                  <a:moveTo>
                    <a:pt x="7514" y="15"/>
                  </a:moveTo>
                  <a:cubicBezTo>
                    <a:pt x="7111" y="15"/>
                    <a:pt x="6715" y="192"/>
                    <a:pt x="6465" y="509"/>
                  </a:cubicBezTo>
                  <a:cubicBezTo>
                    <a:pt x="6275" y="771"/>
                    <a:pt x="6156" y="1068"/>
                    <a:pt x="6156" y="1390"/>
                  </a:cubicBezTo>
                  <a:cubicBezTo>
                    <a:pt x="6144" y="1437"/>
                    <a:pt x="6173" y="1461"/>
                    <a:pt x="6206" y="1461"/>
                  </a:cubicBezTo>
                  <a:cubicBezTo>
                    <a:pt x="6239" y="1461"/>
                    <a:pt x="6275" y="1437"/>
                    <a:pt x="6275" y="1390"/>
                  </a:cubicBezTo>
                  <a:cubicBezTo>
                    <a:pt x="6275" y="866"/>
                    <a:pt x="6620" y="378"/>
                    <a:pt x="7108" y="211"/>
                  </a:cubicBezTo>
                  <a:cubicBezTo>
                    <a:pt x="7234" y="172"/>
                    <a:pt x="7365" y="153"/>
                    <a:pt x="7495" y="153"/>
                  </a:cubicBezTo>
                  <a:cubicBezTo>
                    <a:pt x="7880" y="153"/>
                    <a:pt x="8258" y="322"/>
                    <a:pt x="8489" y="652"/>
                  </a:cubicBezTo>
                  <a:cubicBezTo>
                    <a:pt x="8656" y="890"/>
                    <a:pt x="8739" y="1164"/>
                    <a:pt x="8739" y="1449"/>
                  </a:cubicBezTo>
                  <a:cubicBezTo>
                    <a:pt x="8739" y="1490"/>
                    <a:pt x="8772" y="1519"/>
                    <a:pt x="8808" y="1519"/>
                  </a:cubicBezTo>
                  <a:cubicBezTo>
                    <a:pt x="8825" y="1519"/>
                    <a:pt x="8843" y="1512"/>
                    <a:pt x="8858" y="1497"/>
                  </a:cubicBezTo>
                  <a:cubicBezTo>
                    <a:pt x="8950" y="1398"/>
                    <a:pt x="9080" y="1341"/>
                    <a:pt x="9210" y="1341"/>
                  </a:cubicBezTo>
                  <a:cubicBezTo>
                    <a:pt x="9299" y="1341"/>
                    <a:pt x="9388" y="1367"/>
                    <a:pt x="9466" y="1425"/>
                  </a:cubicBezTo>
                  <a:cubicBezTo>
                    <a:pt x="9668" y="1533"/>
                    <a:pt x="9728" y="1795"/>
                    <a:pt x="9644" y="1997"/>
                  </a:cubicBezTo>
                  <a:cubicBezTo>
                    <a:pt x="9629" y="2042"/>
                    <a:pt x="9675" y="2077"/>
                    <a:pt x="9720" y="2077"/>
                  </a:cubicBezTo>
                  <a:cubicBezTo>
                    <a:pt x="9747" y="2077"/>
                    <a:pt x="9774" y="2064"/>
                    <a:pt x="9787" y="2033"/>
                  </a:cubicBezTo>
                  <a:cubicBezTo>
                    <a:pt x="9870" y="1759"/>
                    <a:pt x="9775" y="1449"/>
                    <a:pt x="9525" y="1306"/>
                  </a:cubicBezTo>
                  <a:cubicBezTo>
                    <a:pt x="9434" y="1244"/>
                    <a:pt x="9324" y="1215"/>
                    <a:pt x="9212" y="1215"/>
                  </a:cubicBezTo>
                  <a:cubicBezTo>
                    <a:pt x="9094" y="1215"/>
                    <a:pt x="8974" y="1247"/>
                    <a:pt x="8871" y="1309"/>
                  </a:cubicBezTo>
                  <a:lnTo>
                    <a:pt x="8871" y="1309"/>
                  </a:lnTo>
                  <a:cubicBezTo>
                    <a:pt x="8845" y="798"/>
                    <a:pt x="8505" y="312"/>
                    <a:pt x="8025" y="116"/>
                  </a:cubicBezTo>
                  <a:cubicBezTo>
                    <a:pt x="7861" y="48"/>
                    <a:pt x="7686" y="15"/>
                    <a:pt x="7514" y="15"/>
                  </a:cubicBezTo>
                  <a:close/>
                  <a:moveTo>
                    <a:pt x="6785" y="2844"/>
                  </a:moveTo>
                  <a:cubicBezTo>
                    <a:pt x="6496" y="2844"/>
                    <a:pt x="6207" y="3046"/>
                    <a:pt x="6144" y="3342"/>
                  </a:cubicBezTo>
                  <a:cubicBezTo>
                    <a:pt x="6121" y="3395"/>
                    <a:pt x="6160" y="3434"/>
                    <a:pt x="6202" y="3434"/>
                  </a:cubicBezTo>
                  <a:cubicBezTo>
                    <a:pt x="6225" y="3434"/>
                    <a:pt x="6250" y="3421"/>
                    <a:pt x="6263" y="3390"/>
                  </a:cubicBezTo>
                  <a:cubicBezTo>
                    <a:pt x="6316" y="3155"/>
                    <a:pt x="6532" y="2978"/>
                    <a:pt x="6773" y="2978"/>
                  </a:cubicBezTo>
                  <a:cubicBezTo>
                    <a:pt x="6801" y="2978"/>
                    <a:pt x="6830" y="2980"/>
                    <a:pt x="6858" y="2985"/>
                  </a:cubicBezTo>
                  <a:cubicBezTo>
                    <a:pt x="7108" y="3021"/>
                    <a:pt x="7311" y="3307"/>
                    <a:pt x="7275" y="3557"/>
                  </a:cubicBezTo>
                  <a:cubicBezTo>
                    <a:pt x="7261" y="3612"/>
                    <a:pt x="7304" y="3643"/>
                    <a:pt x="7344" y="3643"/>
                  </a:cubicBezTo>
                  <a:cubicBezTo>
                    <a:pt x="7373" y="3643"/>
                    <a:pt x="7401" y="3627"/>
                    <a:pt x="7406" y="3592"/>
                  </a:cubicBezTo>
                  <a:cubicBezTo>
                    <a:pt x="7465" y="3259"/>
                    <a:pt x="7239" y="2914"/>
                    <a:pt x="6894" y="2854"/>
                  </a:cubicBezTo>
                  <a:cubicBezTo>
                    <a:pt x="6858" y="2848"/>
                    <a:pt x="6821" y="2844"/>
                    <a:pt x="6785" y="2844"/>
                  </a:cubicBezTo>
                  <a:close/>
                  <a:moveTo>
                    <a:pt x="10646" y="3288"/>
                  </a:moveTo>
                  <a:cubicBezTo>
                    <a:pt x="10617" y="3288"/>
                    <a:pt x="10588" y="3290"/>
                    <a:pt x="10561" y="3295"/>
                  </a:cubicBezTo>
                  <a:cubicBezTo>
                    <a:pt x="10204" y="3354"/>
                    <a:pt x="9989" y="3700"/>
                    <a:pt x="9918" y="4021"/>
                  </a:cubicBezTo>
                  <a:cubicBezTo>
                    <a:pt x="9887" y="4099"/>
                    <a:pt x="9927" y="4141"/>
                    <a:pt x="9968" y="4141"/>
                  </a:cubicBezTo>
                  <a:cubicBezTo>
                    <a:pt x="9990" y="4141"/>
                    <a:pt x="10013" y="4129"/>
                    <a:pt x="10025" y="4104"/>
                  </a:cubicBezTo>
                  <a:cubicBezTo>
                    <a:pt x="10085" y="3831"/>
                    <a:pt x="10216" y="3545"/>
                    <a:pt x="10501" y="3473"/>
                  </a:cubicBezTo>
                  <a:cubicBezTo>
                    <a:pt x="10537" y="3466"/>
                    <a:pt x="10575" y="3462"/>
                    <a:pt x="10612" y="3462"/>
                  </a:cubicBezTo>
                  <a:cubicBezTo>
                    <a:pt x="10698" y="3462"/>
                    <a:pt x="10784" y="3483"/>
                    <a:pt x="10859" y="3533"/>
                  </a:cubicBezTo>
                  <a:cubicBezTo>
                    <a:pt x="10942" y="3604"/>
                    <a:pt x="10990" y="3723"/>
                    <a:pt x="10966" y="3831"/>
                  </a:cubicBezTo>
                  <a:cubicBezTo>
                    <a:pt x="10952" y="3886"/>
                    <a:pt x="10986" y="3917"/>
                    <a:pt x="11025" y="3917"/>
                  </a:cubicBezTo>
                  <a:cubicBezTo>
                    <a:pt x="11052" y="3917"/>
                    <a:pt x="11082" y="3901"/>
                    <a:pt x="11097" y="3866"/>
                  </a:cubicBezTo>
                  <a:cubicBezTo>
                    <a:pt x="11100" y="3858"/>
                    <a:pt x="11104" y="3850"/>
                    <a:pt x="11107" y="3842"/>
                  </a:cubicBezTo>
                  <a:lnTo>
                    <a:pt x="11107" y="3842"/>
                  </a:lnTo>
                  <a:cubicBezTo>
                    <a:pt x="11108" y="3842"/>
                    <a:pt x="11108" y="3842"/>
                    <a:pt x="11109" y="3842"/>
                  </a:cubicBezTo>
                  <a:cubicBezTo>
                    <a:pt x="11110" y="3839"/>
                    <a:pt x="11111" y="3836"/>
                    <a:pt x="11111" y="3834"/>
                  </a:cubicBezTo>
                  <a:lnTo>
                    <a:pt x="11111" y="3834"/>
                  </a:lnTo>
                  <a:cubicBezTo>
                    <a:pt x="11209" y="3636"/>
                    <a:pt x="11424" y="3515"/>
                    <a:pt x="11636" y="3515"/>
                  </a:cubicBezTo>
                  <a:cubicBezTo>
                    <a:pt x="11683" y="3515"/>
                    <a:pt x="11730" y="3520"/>
                    <a:pt x="11775" y="3533"/>
                  </a:cubicBezTo>
                  <a:cubicBezTo>
                    <a:pt x="12049" y="3604"/>
                    <a:pt x="12228" y="3926"/>
                    <a:pt x="12168" y="4188"/>
                  </a:cubicBezTo>
                  <a:cubicBezTo>
                    <a:pt x="12161" y="4243"/>
                    <a:pt x="12199" y="4274"/>
                    <a:pt x="12236" y="4274"/>
                  </a:cubicBezTo>
                  <a:cubicBezTo>
                    <a:pt x="12263" y="4274"/>
                    <a:pt x="12289" y="4258"/>
                    <a:pt x="12299" y="4223"/>
                  </a:cubicBezTo>
                  <a:cubicBezTo>
                    <a:pt x="12359" y="3950"/>
                    <a:pt x="12240" y="3664"/>
                    <a:pt x="12037" y="3509"/>
                  </a:cubicBezTo>
                  <a:cubicBezTo>
                    <a:pt x="11917" y="3421"/>
                    <a:pt x="11777" y="3379"/>
                    <a:pt x="11637" y="3379"/>
                  </a:cubicBezTo>
                  <a:cubicBezTo>
                    <a:pt x="11512" y="3379"/>
                    <a:pt x="11387" y="3412"/>
                    <a:pt x="11275" y="3473"/>
                  </a:cubicBezTo>
                  <a:cubicBezTo>
                    <a:pt x="11211" y="3508"/>
                    <a:pt x="11153" y="3555"/>
                    <a:pt x="11103" y="3611"/>
                  </a:cubicBezTo>
                  <a:lnTo>
                    <a:pt x="11103" y="3611"/>
                  </a:lnTo>
                  <a:cubicBezTo>
                    <a:pt x="11079" y="3545"/>
                    <a:pt x="11040" y="3481"/>
                    <a:pt x="10990" y="3426"/>
                  </a:cubicBezTo>
                  <a:cubicBezTo>
                    <a:pt x="10893" y="3330"/>
                    <a:pt x="10766" y="3288"/>
                    <a:pt x="10646" y="3288"/>
                  </a:cubicBezTo>
                  <a:close/>
                  <a:moveTo>
                    <a:pt x="14084" y="4404"/>
                  </a:moveTo>
                  <a:cubicBezTo>
                    <a:pt x="13785" y="4404"/>
                    <a:pt x="13494" y="4615"/>
                    <a:pt x="13430" y="4902"/>
                  </a:cubicBezTo>
                  <a:cubicBezTo>
                    <a:pt x="13416" y="4960"/>
                    <a:pt x="13454" y="4991"/>
                    <a:pt x="13491" y="4991"/>
                  </a:cubicBezTo>
                  <a:cubicBezTo>
                    <a:pt x="13516" y="4991"/>
                    <a:pt x="13540" y="4978"/>
                    <a:pt x="13549" y="4950"/>
                  </a:cubicBezTo>
                  <a:cubicBezTo>
                    <a:pt x="13603" y="4724"/>
                    <a:pt x="13831" y="4538"/>
                    <a:pt x="14067" y="4538"/>
                  </a:cubicBezTo>
                  <a:cubicBezTo>
                    <a:pt x="14093" y="4538"/>
                    <a:pt x="14119" y="4540"/>
                    <a:pt x="14145" y="4545"/>
                  </a:cubicBezTo>
                  <a:cubicBezTo>
                    <a:pt x="14395" y="4593"/>
                    <a:pt x="14609" y="4878"/>
                    <a:pt x="14561" y="5128"/>
                  </a:cubicBezTo>
                  <a:cubicBezTo>
                    <a:pt x="14555" y="5177"/>
                    <a:pt x="14596" y="5209"/>
                    <a:pt x="14634" y="5209"/>
                  </a:cubicBezTo>
                  <a:cubicBezTo>
                    <a:pt x="14661" y="5209"/>
                    <a:pt x="14687" y="5192"/>
                    <a:pt x="14692" y="5152"/>
                  </a:cubicBezTo>
                  <a:cubicBezTo>
                    <a:pt x="14752" y="4831"/>
                    <a:pt x="14538" y="4473"/>
                    <a:pt x="14192" y="4414"/>
                  </a:cubicBezTo>
                  <a:cubicBezTo>
                    <a:pt x="14156" y="4407"/>
                    <a:pt x="14120" y="4404"/>
                    <a:pt x="14084" y="4404"/>
                  </a:cubicBezTo>
                  <a:close/>
                  <a:moveTo>
                    <a:pt x="14745" y="1669"/>
                  </a:moveTo>
                  <a:cubicBezTo>
                    <a:pt x="14473" y="1669"/>
                    <a:pt x="14200" y="1749"/>
                    <a:pt x="13966" y="1914"/>
                  </a:cubicBezTo>
                  <a:cubicBezTo>
                    <a:pt x="13680" y="2116"/>
                    <a:pt x="13478" y="2414"/>
                    <a:pt x="13418" y="2759"/>
                  </a:cubicBezTo>
                  <a:cubicBezTo>
                    <a:pt x="13412" y="2792"/>
                    <a:pt x="13449" y="2818"/>
                    <a:pt x="13486" y="2818"/>
                  </a:cubicBezTo>
                  <a:cubicBezTo>
                    <a:pt x="13515" y="2818"/>
                    <a:pt x="13544" y="2801"/>
                    <a:pt x="13549" y="2759"/>
                  </a:cubicBezTo>
                  <a:cubicBezTo>
                    <a:pt x="13657" y="2211"/>
                    <a:pt x="14157" y="1759"/>
                    <a:pt x="14728" y="1759"/>
                  </a:cubicBezTo>
                  <a:cubicBezTo>
                    <a:pt x="15014" y="1759"/>
                    <a:pt x="15276" y="1854"/>
                    <a:pt x="15514" y="2021"/>
                  </a:cubicBezTo>
                  <a:cubicBezTo>
                    <a:pt x="15752" y="2199"/>
                    <a:pt x="15907" y="2449"/>
                    <a:pt x="15978" y="2735"/>
                  </a:cubicBezTo>
                  <a:cubicBezTo>
                    <a:pt x="16050" y="3057"/>
                    <a:pt x="15990" y="3414"/>
                    <a:pt x="15800" y="3700"/>
                  </a:cubicBezTo>
                  <a:cubicBezTo>
                    <a:pt x="15762" y="3747"/>
                    <a:pt x="15799" y="3794"/>
                    <a:pt x="15845" y="3794"/>
                  </a:cubicBezTo>
                  <a:cubicBezTo>
                    <a:pt x="15858" y="3794"/>
                    <a:pt x="15871" y="3790"/>
                    <a:pt x="15883" y="3783"/>
                  </a:cubicBezTo>
                  <a:cubicBezTo>
                    <a:pt x="15886" y="3782"/>
                    <a:pt x="15888" y="3780"/>
                    <a:pt x="15891" y="3779"/>
                  </a:cubicBezTo>
                  <a:lnTo>
                    <a:pt x="15891" y="3779"/>
                  </a:lnTo>
                  <a:lnTo>
                    <a:pt x="15895" y="3783"/>
                  </a:lnTo>
                  <a:cubicBezTo>
                    <a:pt x="15897" y="3780"/>
                    <a:pt x="15899" y="3777"/>
                    <a:pt x="15900" y="3775"/>
                  </a:cubicBezTo>
                  <a:lnTo>
                    <a:pt x="15900" y="3775"/>
                  </a:lnTo>
                  <a:cubicBezTo>
                    <a:pt x="15968" y="3744"/>
                    <a:pt x="16043" y="3730"/>
                    <a:pt x="16117" y="3730"/>
                  </a:cubicBezTo>
                  <a:cubicBezTo>
                    <a:pt x="16329" y="3730"/>
                    <a:pt x="16544" y="3847"/>
                    <a:pt x="16621" y="4045"/>
                  </a:cubicBezTo>
                  <a:cubicBezTo>
                    <a:pt x="16740" y="4319"/>
                    <a:pt x="16526" y="4664"/>
                    <a:pt x="16240" y="4735"/>
                  </a:cubicBezTo>
                  <a:cubicBezTo>
                    <a:pt x="16160" y="4758"/>
                    <a:pt x="16201" y="4879"/>
                    <a:pt x="16267" y="4879"/>
                  </a:cubicBezTo>
                  <a:cubicBezTo>
                    <a:pt x="16270" y="4879"/>
                    <a:pt x="16273" y="4879"/>
                    <a:pt x="16276" y="4878"/>
                  </a:cubicBezTo>
                  <a:cubicBezTo>
                    <a:pt x="16281" y="4877"/>
                    <a:pt x="16286" y="4876"/>
                    <a:pt x="16291" y="4875"/>
                  </a:cubicBezTo>
                  <a:lnTo>
                    <a:pt x="16291" y="4875"/>
                  </a:lnTo>
                  <a:cubicBezTo>
                    <a:pt x="16311" y="4871"/>
                    <a:pt x="16331" y="4869"/>
                    <a:pt x="16352" y="4869"/>
                  </a:cubicBezTo>
                  <a:cubicBezTo>
                    <a:pt x="16470" y="4869"/>
                    <a:pt x="16586" y="4935"/>
                    <a:pt x="16645" y="5033"/>
                  </a:cubicBezTo>
                  <a:cubicBezTo>
                    <a:pt x="16716" y="5176"/>
                    <a:pt x="16693" y="5355"/>
                    <a:pt x="16586" y="5450"/>
                  </a:cubicBezTo>
                  <a:cubicBezTo>
                    <a:pt x="16540" y="5495"/>
                    <a:pt x="16585" y="5569"/>
                    <a:pt x="16635" y="5569"/>
                  </a:cubicBezTo>
                  <a:cubicBezTo>
                    <a:pt x="16651" y="5569"/>
                    <a:pt x="16667" y="5562"/>
                    <a:pt x="16681" y="5545"/>
                  </a:cubicBezTo>
                  <a:cubicBezTo>
                    <a:pt x="16824" y="5390"/>
                    <a:pt x="16871" y="5152"/>
                    <a:pt x="16764" y="4962"/>
                  </a:cubicBezTo>
                  <a:cubicBezTo>
                    <a:pt x="16708" y="4867"/>
                    <a:pt x="16618" y="4800"/>
                    <a:pt x="16518" y="4762"/>
                  </a:cubicBezTo>
                  <a:lnTo>
                    <a:pt x="16518" y="4762"/>
                  </a:lnTo>
                  <a:cubicBezTo>
                    <a:pt x="16670" y="4639"/>
                    <a:pt x="16768" y="4443"/>
                    <a:pt x="16776" y="4247"/>
                  </a:cubicBezTo>
                  <a:cubicBezTo>
                    <a:pt x="16788" y="3950"/>
                    <a:pt x="16574" y="3700"/>
                    <a:pt x="16288" y="3640"/>
                  </a:cubicBezTo>
                  <a:cubicBezTo>
                    <a:pt x="16226" y="3622"/>
                    <a:pt x="16165" y="3613"/>
                    <a:pt x="16106" y="3613"/>
                  </a:cubicBezTo>
                  <a:cubicBezTo>
                    <a:pt x="16065" y="3613"/>
                    <a:pt x="16025" y="3617"/>
                    <a:pt x="15985" y="3627"/>
                  </a:cubicBezTo>
                  <a:lnTo>
                    <a:pt x="15985" y="3627"/>
                  </a:lnTo>
                  <a:cubicBezTo>
                    <a:pt x="16245" y="3096"/>
                    <a:pt x="16135" y="2421"/>
                    <a:pt x="15681" y="2021"/>
                  </a:cubicBezTo>
                  <a:cubicBezTo>
                    <a:pt x="15417" y="1790"/>
                    <a:pt x="15081" y="1669"/>
                    <a:pt x="14745" y="1669"/>
                  </a:cubicBezTo>
                  <a:close/>
                  <a:moveTo>
                    <a:pt x="8450" y="4551"/>
                  </a:moveTo>
                  <a:cubicBezTo>
                    <a:pt x="8245" y="4551"/>
                    <a:pt x="8037" y="4653"/>
                    <a:pt x="7906" y="4819"/>
                  </a:cubicBezTo>
                  <a:cubicBezTo>
                    <a:pt x="7811" y="4950"/>
                    <a:pt x="7751" y="5093"/>
                    <a:pt x="7751" y="5259"/>
                  </a:cubicBezTo>
                  <a:cubicBezTo>
                    <a:pt x="7758" y="5318"/>
                    <a:pt x="7800" y="5345"/>
                    <a:pt x="7837" y="5345"/>
                  </a:cubicBezTo>
                  <a:cubicBezTo>
                    <a:pt x="7867" y="5345"/>
                    <a:pt x="7894" y="5327"/>
                    <a:pt x="7894" y="5295"/>
                  </a:cubicBezTo>
                  <a:cubicBezTo>
                    <a:pt x="7894" y="4997"/>
                    <a:pt x="8144" y="4712"/>
                    <a:pt x="8442" y="4712"/>
                  </a:cubicBezTo>
                  <a:cubicBezTo>
                    <a:pt x="8739" y="4712"/>
                    <a:pt x="9013" y="4997"/>
                    <a:pt x="9001" y="5271"/>
                  </a:cubicBezTo>
                  <a:cubicBezTo>
                    <a:pt x="9001" y="5309"/>
                    <a:pt x="9041" y="5343"/>
                    <a:pt x="9075" y="5343"/>
                  </a:cubicBezTo>
                  <a:cubicBezTo>
                    <a:pt x="9094" y="5343"/>
                    <a:pt x="9112" y="5332"/>
                    <a:pt x="9120" y="5307"/>
                  </a:cubicBezTo>
                  <a:cubicBezTo>
                    <a:pt x="9187" y="5154"/>
                    <a:pt x="9353" y="5048"/>
                    <a:pt x="9526" y="5048"/>
                  </a:cubicBezTo>
                  <a:cubicBezTo>
                    <a:pt x="9569" y="5048"/>
                    <a:pt x="9613" y="5054"/>
                    <a:pt x="9656" y="5069"/>
                  </a:cubicBezTo>
                  <a:cubicBezTo>
                    <a:pt x="9858" y="5140"/>
                    <a:pt x="9966" y="5390"/>
                    <a:pt x="9906" y="5593"/>
                  </a:cubicBezTo>
                  <a:cubicBezTo>
                    <a:pt x="9885" y="5641"/>
                    <a:pt x="9925" y="5673"/>
                    <a:pt x="9966" y="5673"/>
                  </a:cubicBezTo>
                  <a:cubicBezTo>
                    <a:pt x="9996" y="5673"/>
                    <a:pt x="10027" y="5656"/>
                    <a:pt x="10037" y="5616"/>
                  </a:cubicBezTo>
                  <a:cubicBezTo>
                    <a:pt x="10132" y="5355"/>
                    <a:pt x="9978" y="5033"/>
                    <a:pt x="9716" y="4938"/>
                  </a:cubicBezTo>
                  <a:cubicBezTo>
                    <a:pt x="9653" y="4913"/>
                    <a:pt x="9588" y="4902"/>
                    <a:pt x="9524" y="4902"/>
                  </a:cubicBezTo>
                  <a:cubicBezTo>
                    <a:pt x="9367" y="4902"/>
                    <a:pt x="9214" y="4970"/>
                    <a:pt x="9109" y="5084"/>
                  </a:cubicBezTo>
                  <a:lnTo>
                    <a:pt x="9109" y="5084"/>
                  </a:lnTo>
                  <a:cubicBezTo>
                    <a:pt x="9051" y="4865"/>
                    <a:pt x="8886" y="4687"/>
                    <a:pt x="8668" y="4593"/>
                  </a:cubicBezTo>
                  <a:cubicBezTo>
                    <a:pt x="8598" y="4564"/>
                    <a:pt x="8524" y="4551"/>
                    <a:pt x="8450" y="4551"/>
                  </a:cubicBezTo>
                  <a:close/>
                  <a:moveTo>
                    <a:pt x="2292" y="2574"/>
                  </a:moveTo>
                  <a:cubicBezTo>
                    <a:pt x="1811" y="2574"/>
                    <a:pt x="1363" y="2840"/>
                    <a:pt x="1167" y="3295"/>
                  </a:cubicBezTo>
                  <a:cubicBezTo>
                    <a:pt x="1065" y="3540"/>
                    <a:pt x="1050" y="3812"/>
                    <a:pt x="1116" y="4064"/>
                  </a:cubicBezTo>
                  <a:lnTo>
                    <a:pt x="1116" y="4064"/>
                  </a:lnTo>
                  <a:cubicBezTo>
                    <a:pt x="1057" y="4051"/>
                    <a:pt x="995" y="4044"/>
                    <a:pt x="934" y="4044"/>
                  </a:cubicBezTo>
                  <a:cubicBezTo>
                    <a:pt x="675" y="4044"/>
                    <a:pt x="411" y="4163"/>
                    <a:pt x="250" y="4366"/>
                  </a:cubicBezTo>
                  <a:cubicBezTo>
                    <a:pt x="0" y="4664"/>
                    <a:pt x="0" y="5069"/>
                    <a:pt x="214" y="5378"/>
                  </a:cubicBezTo>
                  <a:cubicBezTo>
                    <a:pt x="333" y="5557"/>
                    <a:pt x="500" y="5688"/>
                    <a:pt x="703" y="5736"/>
                  </a:cubicBezTo>
                  <a:cubicBezTo>
                    <a:pt x="706" y="5736"/>
                    <a:pt x="709" y="5736"/>
                    <a:pt x="712" y="5736"/>
                  </a:cubicBezTo>
                  <a:cubicBezTo>
                    <a:pt x="778" y="5736"/>
                    <a:pt x="818" y="5616"/>
                    <a:pt x="738" y="5605"/>
                  </a:cubicBezTo>
                  <a:cubicBezTo>
                    <a:pt x="429" y="5509"/>
                    <a:pt x="203" y="5235"/>
                    <a:pt x="179" y="4914"/>
                  </a:cubicBezTo>
                  <a:cubicBezTo>
                    <a:pt x="167" y="4604"/>
                    <a:pt x="381" y="4319"/>
                    <a:pt x="679" y="4223"/>
                  </a:cubicBezTo>
                  <a:cubicBezTo>
                    <a:pt x="756" y="4194"/>
                    <a:pt x="839" y="4179"/>
                    <a:pt x="924" y="4179"/>
                  </a:cubicBezTo>
                  <a:cubicBezTo>
                    <a:pt x="1009" y="4179"/>
                    <a:pt x="1095" y="4194"/>
                    <a:pt x="1179" y="4223"/>
                  </a:cubicBezTo>
                  <a:cubicBezTo>
                    <a:pt x="1184" y="4224"/>
                    <a:pt x="1189" y="4225"/>
                    <a:pt x="1194" y="4225"/>
                  </a:cubicBezTo>
                  <a:cubicBezTo>
                    <a:pt x="1246" y="4225"/>
                    <a:pt x="1285" y="4172"/>
                    <a:pt x="1274" y="4128"/>
                  </a:cubicBezTo>
                  <a:cubicBezTo>
                    <a:pt x="1107" y="3664"/>
                    <a:pt x="1274" y="3116"/>
                    <a:pt x="1691" y="2854"/>
                  </a:cubicBezTo>
                  <a:cubicBezTo>
                    <a:pt x="1868" y="2746"/>
                    <a:pt x="2066" y="2692"/>
                    <a:pt x="2261" y="2692"/>
                  </a:cubicBezTo>
                  <a:cubicBezTo>
                    <a:pt x="2538" y="2692"/>
                    <a:pt x="2810" y="2800"/>
                    <a:pt x="3012" y="3009"/>
                  </a:cubicBezTo>
                  <a:cubicBezTo>
                    <a:pt x="3191" y="3211"/>
                    <a:pt x="3310" y="3473"/>
                    <a:pt x="3310" y="3747"/>
                  </a:cubicBezTo>
                  <a:cubicBezTo>
                    <a:pt x="3310" y="3785"/>
                    <a:pt x="3339" y="3802"/>
                    <a:pt x="3371" y="3802"/>
                  </a:cubicBezTo>
                  <a:cubicBezTo>
                    <a:pt x="3399" y="3802"/>
                    <a:pt x="3430" y="3787"/>
                    <a:pt x="3441" y="3759"/>
                  </a:cubicBezTo>
                  <a:cubicBezTo>
                    <a:pt x="3509" y="3589"/>
                    <a:pt x="3696" y="3473"/>
                    <a:pt x="3879" y="3473"/>
                  </a:cubicBezTo>
                  <a:cubicBezTo>
                    <a:pt x="3888" y="3473"/>
                    <a:pt x="3897" y="3473"/>
                    <a:pt x="3905" y="3473"/>
                  </a:cubicBezTo>
                  <a:cubicBezTo>
                    <a:pt x="4096" y="3509"/>
                    <a:pt x="4263" y="3652"/>
                    <a:pt x="4310" y="3842"/>
                  </a:cubicBezTo>
                  <a:cubicBezTo>
                    <a:pt x="4320" y="3882"/>
                    <a:pt x="4347" y="3899"/>
                    <a:pt x="4374" y="3899"/>
                  </a:cubicBezTo>
                  <a:cubicBezTo>
                    <a:pt x="4411" y="3899"/>
                    <a:pt x="4448" y="3867"/>
                    <a:pt x="4441" y="3819"/>
                  </a:cubicBezTo>
                  <a:cubicBezTo>
                    <a:pt x="4382" y="3557"/>
                    <a:pt x="4155" y="3366"/>
                    <a:pt x="3905" y="3354"/>
                  </a:cubicBezTo>
                  <a:cubicBezTo>
                    <a:pt x="3897" y="3354"/>
                    <a:pt x="3888" y="3354"/>
                    <a:pt x="3880" y="3354"/>
                  </a:cubicBezTo>
                  <a:cubicBezTo>
                    <a:pt x="3711" y="3354"/>
                    <a:pt x="3539" y="3433"/>
                    <a:pt x="3424" y="3560"/>
                  </a:cubicBezTo>
                  <a:lnTo>
                    <a:pt x="3424" y="3560"/>
                  </a:lnTo>
                  <a:cubicBezTo>
                    <a:pt x="3342" y="3092"/>
                    <a:pt x="2982" y="2686"/>
                    <a:pt x="2512" y="2592"/>
                  </a:cubicBezTo>
                  <a:cubicBezTo>
                    <a:pt x="2439" y="2580"/>
                    <a:pt x="2365" y="2574"/>
                    <a:pt x="2292" y="2574"/>
                  </a:cubicBezTo>
                  <a:close/>
                  <a:moveTo>
                    <a:pt x="19509" y="5356"/>
                  </a:moveTo>
                  <a:cubicBezTo>
                    <a:pt x="19298" y="5356"/>
                    <a:pt x="19093" y="5417"/>
                    <a:pt x="18919" y="5533"/>
                  </a:cubicBezTo>
                  <a:cubicBezTo>
                    <a:pt x="18861" y="5581"/>
                    <a:pt x="18889" y="5668"/>
                    <a:pt x="18940" y="5668"/>
                  </a:cubicBezTo>
                  <a:cubicBezTo>
                    <a:pt x="18952" y="5668"/>
                    <a:pt x="18965" y="5664"/>
                    <a:pt x="18979" y="5652"/>
                  </a:cubicBezTo>
                  <a:cubicBezTo>
                    <a:pt x="19136" y="5546"/>
                    <a:pt x="19322" y="5489"/>
                    <a:pt x="19507" y="5489"/>
                  </a:cubicBezTo>
                  <a:cubicBezTo>
                    <a:pt x="19715" y="5489"/>
                    <a:pt x="19922" y="5561"/>
                    <a:pt x="20086" y="5712"/>
                  </a:cubicBezTo>
                  <a:cubicBezTo>
                    <a:pt x="20372" y="5962"/>
                    <a:pt x="20467" y="6390"/>
                    <a:pt x="20312" y="6736"/>
                  </a:cubicBezTo>
                  <a:cubicBezTo>
                    <a:pt x="20217" y="6926"/>
                    <a:pt x="20050" y="7093"/>
                    <a:pt x="19860" y="7176"/>
                  </a:cubicBezTo>
                  <a:cubicBezTo>
                    <a:pt x="19797" y="7207"/>
                    <a:pt x="19835" y="7302"/>
                    <a:pt x="19901" y="7302"/>
                  </a:cubicBezTo>
                  <a:cubicBezTo>
                    <a:pt x="19910" y="7302"/>
                    <a:pt x="19920" y="7300"/>
                    <a:pt x="19931" y="7295"/>
                  </a:cubicBezTo>
                  <a:cubicBezTo>
                    <a:pt x="20336" y="7117"/>
                    <a:pt x="20574" y="6676"/>
                    <a:pt x="20515" y="6236"/>
                  </a:cubicBezTo>
                  <a:cubicBezTo>
                    <a:pt x="20455" y="5795"/>
                    <a:pt x="20098" y="5426"/>
                    <a:pt x="19657" y="5366"/>
                  </a:cubicBezTo>
                  <a:cubicBezTo>
                    <a:pt x="19608" y="5360"/>
                    <a:pt x="19558" y="5356"/>
                    <a:pt x="19509" y="5356"/>
                  </a:cubicBezTo>
                  <a:close/>
                  <a:moveTo>
                    <a:pt x="16958" y="6579"/>
                  </a:moveTo>
                  <a:cubicBezTo>
                    <a:pt x="16666" y="6579"/>
                    <a:pt x="16420" y="6792"/>
                    <a:pt x="16240" y="7021"/>
                  </a:cubicBezTo>
                  <a:cubicBezTo>
                    <a:pt x="16190" y="7063"/>
                    <a:pt x="16234" y="7106"/>
                    <a:pt x="16286" y="7106"/>
                  </a:cubicBezTo>
                  <a:cubicBezTo>
                    <a:pt x="16307" y="7106"/>
                    <a:pt x="16330" y="7098"/>
                    <a:pt x="16347" y="7081"/>
                  </a:cubicBezTo>
                  <a:cubicBezTo>
                    <a:pt x="16501" y="6883"/>
                    <a:pt x="16716" y="6696"/>
                    <a:pt x="16981" y="6696"/>
                  </a:cubicBezTo>
                  <a:cubicBezTo>
                    <a:pt x="17004" y="6696"/>
                    <a:pt x="17027" y="6697"/>
                    <a:pt x="17050" y="6700"/>
                  </a:cubicBezTo>
                  <a:cubicBezTo>
                    <a:pt x="17169" y="6724"/>
                    <a:pt x="17288" y="6795"/>
                    <a:pt x="17348" y="6914"/>
                  </a:cubicBezTo>
                  <a:cubicBezTo>
                    <a:pt x="17395" y="6998"/>
                    <a:pt x="17395" y="7140"/>
                    <a:pt x="17336" y="7224"/>
                  </a:cubicBezTo>
                  <a:cubicBezTo>
                    <a:pt x="17290" y="7269"/>
                    <a:pt x="17328" y="7343"/>
                    <a:pt x="17375" y="7343"/>
                  </a:cubicBezTo>
                  <a:cubicBezTo>
                    <a:pt x="17388" y="7343"/>
                    <a:pt x="17401" y="7337"/>
                    <a:pt x="17414" y="7325"/>
                  </a:cubicBezTo>
                  <a:lnTo>
                    <a:pt x="17414" y="7325"/>
                  </a:lnTo>
                  <a:lnTo>
                    <a:pt x="17419" y="7331"/>
                  </a:lnTo>
                  <a:cubicBezTo>
                    <a:pt x="17428" y="7320"/>
                    <a:pt x="17436" y="7309"/>
                    <a:pt x="17443" y="7298"/>
                  </a:cubicBezTo>
                  <a:lnTo>
                    <a:pt x="17443" y="7298"/>
                  </a:lnTo>
                  <a:cubicBezTo>
                    <a:pt x="17551" y="7206"/>
                    <a:pt x="17686" y="7160"/>
                    <a:pt x="17820" y="7160"/>
                  </a:cubicBezTo>
                  <a:cubicBezTo>
                    <a:pt x="17952" y="7160"/>
                    <a:pt x="18085" y="7204"/>
                    <a:pt x="18193" y="7295"/>
                  </a:cubicBezTo>
                  <a:cubicBezTo>
                    <a:pt x="18407" y="7498"/>
                    <a:pt x="18419" y="7831"/>
                    <a:pt x="18252" y="8057"/>
                  </a:cubicBezTo>
                  <a:cubicBezTo>
                    <a:pt x="18218" y="8108"/>
                    <a:pt x="18263" y="8153"/>
                    <a:pt x="18313" y="8153"/>
                  </a:cubicBezTo>
                  <a:cubicBezTo>
                    <a:pt x="18333" y="8153"/>
                    <a:pt x="18354" y="8146"/>
                    <a:pt x="18371" y="8129"/>
                  </a:cubicBezTo>
                  <a:cubicBezTo>
                    <a:pt x="18538" y="7926"/>
                    <a:pt x="18538" y="7617"/>
                    <a:pt x="18419" y="7390"/>
                  </a:cubicBezTo>
                  <a:cubicBezTo>
                    <a:pt x="18298" y="7171"/>
                    <a:pt x="18056" y="7042"/>
                    <a:pt x="17795" y="7042"/>
                  </a:cubicBezTo>
                  <a:cubicBezTo>
                    <a:pt x="17773" y="7042"/>
                    <a:pt x="17751" y="7043"/>
                    <a:pt x="17729" y="7045"/>
                  </a:cubicBezTo>
                  <a:cubicBezTo>
                    <a:pt x="17655" y="7051"/>
                    <a:pt x="17579" y="7070"/>
                    <a:pt x="17509" y="7103"/>
                  </a:cubicBezTo>
                  <a:lnTo>
                    <a:pt x="17509" y="7103"/>
                  </a:lnTo>
                  <a:cubicBezTo>
                    <a:pt x="17515" y="7035"/>
                    <a:pt x="17505" y="6966"/>
                    <a:pt x="17478" y="6902"/>
                  </a:cubicBezTo>
                  <a:cubicBezTo>
                    <a:pt x="17419" y="6748"/>
                    <a:pt x="17300" y="6640"/>
                    <a:pt x="17133" y="6605"/>
                  </a:cubicBezTo>
                  <a:cubicBezTo>
                    <a:pt x="17073" y="6587"/>
                    <a:pt x="17015" y="6579"/>
                    <a:pt x="16958" y="6579"/>
                  </a:cubicBezTo>
                  <a:close/>
                  <a:moveTo>
                    <a:pt x="5432" y="4314"/>
                  </a:moveTo>
                  <a:cubicBezTo>
                    <a:pt x="5324" y="4314"/>
                    <a:pt x="5215" y="4328"/>
                    <a:pt x="5108" y="4354"/>
                  </a:cubicBezTo>
                  <a:cubicBezTo>
                    <a:pt x="4846" y="4426"/>
                    <a:pt x="4608" y="4604"/>
                    <a:pt x="4441" y="4843"/>
                  </a:cubicBezTo>
                  <a:cubicBezTo>
                    <a:pt x="4290" y="5064"/>
                    <a:pt x="4224" y="5337"/>
                    <a:pt x="4236" y="5603"/>
                  </a:cubicBezTo>
                  <a:lnTo>
                    <a:pt x="4236" y="5603"/>
                  </a:lnTo>
                  <a:cubicBezTo>
                    <a:pt x="4097" y="5530"/>
                    <a:pt x="3939" y="5493"/>
                    <a:pt x="3784" y="5493"/>
                  </a:cubicBezTo>
                  <a:cubicBezTo>
                    <a:pt x="3666" y="5493"/>
                    <a:pt x="3549" y="5514"/>
                    <a:pt x="3441" y="5557"/>
                  </a:cubicBezTo>
                  <a:cubicBezTo>
                    <a:pt x="3131" y="5688"/>
                    <a:pt x="2953" y="6009"/>
                    <a:pt x="2953" y="6331"/>
                  </a:cubicBezTo>
                  <a:cubicBezTo>
                    <a:pt x="2953" y="6509"/>
                    <a:pt x="3012" y="6700"/>
                    <a:pt x="3120" y="6855"/>
                  </a:cubicBezTo>
                  <a:cubicBezTo>
                    <a:pt x="3136" y="6872"/>
                    <a:pt x="3159" y="6888"/>
                    <a:pt x="3179" y="6888"/>
                  </a:cubicBezTo>
                  <a:cubicBezTo>
                    <a:pt x="3188" y="6888"/>
                    <a:pt x="3196" y="6885"/>
                    <a:pt x="3203" y="6879"/>
                  </a:cubicBezTo>
                  <a:cubicBezTo>
                    <a:pt x="3227" y="6843"/>
                    <a:pt x="3251" y="6795"/>
                    <a:pt x="3227" y="6759"/>
                  </a:cubicBezTo>
                  <a:cubicBezTo>
                    <a:pt x="3060" y="6545"/>
                    <a:pt x="3024" y="6224"/>
                    <a:pt x="3143" y="5986"/>
                  </a:cubicBezTo>
                  <a:cubicBezTo>
                    <a:pt x="3258" y="5745"/>
                    <a:pt x="3515" y="5604"/>
                    <a:pt x="3789" y="5604"/>
                  </a:cubicBezTo>
                  <a:cubicBezTo>
                    <a:pt x="3800" y="5604"/>
                    <a:pt x="3811" y="5604"/>
                    <a:pt x="3822" y="5605"/>
                  </a:cubicBezTo>
                  <a:cubicBezTo>
                    <a:pt x="3977" y="5605"/>
                    <a:pt x="4132" y="5664"/>
                    <a:pt x="4251" y="5771"/>
                  </a:cubicBezTo>
                  <a:cubicBezTo>
                    <a:pt x="4267" y="5781"/>
                    <a:pt x="4283" y="5785"/>
                    <a:pt x="4299" y="5785"/>
                  </a:cubicBezTo>
                  <a:cubicBezTo>
                    <a:pt x="4338" y="5785"/>
                    <a:pt x="4370" y="5755"/>
                    <a:pt x="4370" y="5712"/>
                  </a:cubicBezTo>
                  <a:cubicBezTo>
                    <a:pt x="4368" y="5704"/>
                    <a:pt x="4367" y="5697"/>
                    <a:pt x="4366" y="5690"/>
                  </a:cubicBezTo>
                  <a:lnTo>
                    <a:pt x="4366" y="5690"/>
                  </a:lnTo>
                  <a:cubicBezTo>
                    <a:pt x="4367" y="5689"/>
                    <a:pt x="4368" y="5689"/>
                    <a:pt x="4370" y="5688"/>
                  </a:cubicBezTo>
                  <a:cubicBezTo>
                    <a:pt x="4368" y="5687"/>
                    <a:pt x="4366" y="5685"/>
                    <a:pt x="4365" y="5684"/>
                  </a:cubicBezTo>
                  <a:lnTo>
                    <a:pt x="4365" y="5684"/>
                  </a:lnTo>
                  <a:cubicBezTo>
                    <a:pt x="4285" y="5192"/>
                    <a:pt x="4569" y="4673"/>
                    <a:pt x="5048" y="4521"/>
                  </a:cubicBezTo>
                  <a:cubicBezTo>
                    <a:pt x="5170" y="4476"/>
                    <a:pt x="5297" y="4455"/>
                    <a:pt x="5422" y="4455"/>
                  </a:cubicBezTo>
                  <a:cubicBezTo>
                    <a:pt x="5797" y="4455"/>
                    <a:pt x="6159" y="4649"/>
                    <a:pt x="6346" y="4997"/>
                  </a:cubicBezTo>
                  <a:cubicBezTo>
                    <a:pt x="6477" y="5247"/>
                    <a:pt x="6525" y="5533"/>
                    <a:pt x="6453" y="5807"/>
                  </a:cubicBezTo>
                  <a:cubicBezTo>
                    <a:pt x="6445" y="5849"/>
                    <a:pt x="6484" y="5891"/>
                    <a:pt x="6525" y="5891"/>
                  </a:cubicBezTo>
                  <a:cubicBezTo>
                    <a:pt x="6541" y="5891"/>
                    <a:pt x="6558" y="5884"/>
                    <a:pt x="6572" y="5866"/>
                  </a:cubicBezTo>
                  <a:cubicBezTo>
                    <a:pt x="6580" y="5858"/>
                    <a:pt x="6587" y="5850"/>
                    <a:pt x="6595" y="5842"/>
                  </a:cubicBezTo>
                  <a:lnTo>
                    <a:pt x="6595" y="5842"/>
                  </a:lnTo>
                  <a:cubicBezTo>
                    <a:pt x="6596" y="5843"/>
                    <a:pt x="6596" y="5843"/>
                    <a:pt x="6596" y="5843"/>
                  </a:cubicBezTo>
                  <a:cubicBezTo>
                    <a:pt x="6596" y="5842"/>
                    <a:pt x="6596" y="5842"/>
                    <a:pt x="6597" y="5841"/>
                  </a:cubicBezTo>
                  <a:lnTo>
                    <a:pt x="6597" y="5841"/>
                  </a:lnTo>
                  <a:cubicBezTo>
                    <a:pt x="6682" y="5759"/>
                    <a:pt x="6800" y="5718"/>
                    <a:pt x="6917" y="5718"/>
                  </a:cubicBezTo>
                  <a:cubicBezTo>
                    <a:pt x="7053" y="5718"/>
                    <a:pt x="7189" y="5774"/>
                    <a:pt x="7275" y="5890"/>
                  </a:cubicBezTo>
                  <a:cubicBezTo>
                    <a:pt x="7430" y="6105"/>
                    <a:pt x="7311" y="6462"/>
                    <a:pt x="7061" y="6557"/>
                  </a:cubicBezTo>
                  <a:cubicBezTo>
                    <a:pt x="6989" y="6581"/>
                    <a:pt x="7001" y="6688"/>
                    <a:pt x="7072" y="6688"/>
                  </a:cubicBezTo>
                  <a:cubicBezTo>
                    <a:pt x="7406" y="6688"/>
                    <a:pt x="7715" y="6902"/>
                    <a:pt x="7823" y="7224"/>
                  </a:cubicBezTo>
                  <a:cubicBezTo>
                    <a:pt x="7906" y="7533"/>
                    <a:pt x="7787" y="7891"/>
                    <a:pt x="7537" y="8069"/>
                  </a:cubicBezTo>
                  <a:cubicBezTo>
                    <a:pt x="7477" y="8109"/>
                    <a:pt x="7517" y="8199"/>
                    <a:pt x="7574" y="8199"/>
                  </a:cubicBezTo>
                  <a:cubicBezTo>
                    <a:pt x="7585" y="8199"/>
                    <a:pt x="7597" y="8196"/>
                    <a:pt x="7608" y="8188"/>
                  </a:cubicBezTo>
                  <a:cubicBezTo>
                    <a:pt x="7846" y="8010"/>
                    <a:pt x="8001" y="7736"/>
                    <a:pt x="8001" y="7438"/>
                  </a:cubicBezTo>
                  <a:cubicBezTo>
                    <a:pt x="8001" y="7140"/>
                    <a:pt x="7823" y="6855"/>
                    <a:pt x="7561" y="6688"/>
                  </a:cubicBezTo>
                  <a:cubicBezTo>
                    <a:pt x="7477" y="6640"/>
                    <a:pt x="7386" y="6603"/>
                    <a:pt x="7292" y="6581"/>
                  </a:cubicBezTo>
                  <a:lnTo>
                    <a:pt x="7292" y="6581"/>
                  </a:lnTo>
                  <a:cubicBezTo>
                    <a:pt x="7438" y="6449"/>
                    <a:pt x="7512" y="6235"/>
                    <a:pt x="7477" y="6033"/>
                  </a:cubicBezTo>
                  <a:cubicBezTo>
                    <a:pt x="7432" y="5764"/>
                    <a:pt x="7198" y="5591"/>
                    <a:pt x="6933" y="5591"/>
                  </a:cubicBezTo>
                  <a:cubicBezTo>
                    <a:pt x="6916" y="5591"/>
                    <a:pt x="6899" y="5591"/>
                    <a:pt x="6882" y="5593"/>
                  </a:cubicBezTo>
                  <a:cubicBezTo>
                    <a:pt x="6793" y="5599"/>
                    <a:pt x="6708" y="5622"/>
                    <a:pt x="6632" y="5663"/>
                  </a:cubicBezTo>
                  <a:lnTo>
                    <a:pt x="6632" y="5663"/>
                  </a:lnTo>
                  <a:cubicBezTo>
                    <a:pt x="6689" y="5163"/>
                    <a:pt x="6420" y="4638"/>
                    <a:pt x="5953" y="4426"/>
                  </a:cubicBezTo>
                  <a:cubicBezTo>
                    <a:pt x="5790" y="4351"/>
                    <a:pt x="5612" y="4314"/>
                    <a:pt x="5432" y="4314"/>
                  </a:cubicBezTo>
                  <a:close/>
                  <a:moveTo>
                    <a:pt x="14489" y="6262"/>
                  </a:moveTo>
                  <a:cubicBezTo>
                    <a:pt x="14278" y="6262"/>
                    <a:pt x="14062" y="6330"/>
                    <a:pt x="13895" y="6438"/>
                  </a:cubicBezTo>
                  <a:cubicBezTo>
                    <a:pt x="13818" y="6486"/>
                    <a:pt x="13850" y="6573"/>
                    <a:pt x="13909" y="6573"/>
                  </a:cubicBezTo>
                  <a:cubicBezTo>
                    <a:pt x="13923" y="6573"/>
                    <a:pt x="13938" y="6568"/>
                    <a:pt x="13954" y="6557"/>
                  </a:cubicBezTo>
                  <a:cubicBezTo>
                    <a:pt x="14106" y="6451"/>
                    <a:pt x="14289" y="6394"/>
                    <a:pt x="14472" y="6394"/>
                  </a:cubicBezTo>
                  <a:cubicBezTo>
                    <a:pt x="14679" y="6394"/>
                    <a:pt x="14886" y="6465"/>
                    <a:pt x="15050" y="6617"/>
                  </a:cubicBezTo>
                  <a:cubicBezTo>
                    <a:pt x="15335" y="6867"/>
                    <a:pt x="15443" y="7295"/>
                    <a:pt x="15276" y="7641"/>
                  </a:cubicBezTo>
                  <a:cubicBezTo>
                    <a:pt x="15192" y="7831"/>
                    <a:pt x="15026" y="7998"/>
                    <a:pt x="14835" y="8093"/>
                  </a:cubicBezTo>
                  <a:cubicBezTo>
                    <a:pt x="14759" y="8115"/>
                    <a:pt x="14802" y="8215"/>
                    <a:pt x="14882" y="8215"/>
                  </a:cubicBezTo>
                  <a:cubicBezTo>
                    <a:pt x="14890" y="8215"/>
                    <a:pt x="14898" y="8214"/>
                    <a:pt x="14907" y="8212"/>
                  </a:cubicBezTo>
                  <a:cubicBezTo>
                    <a:pt x="15312" y="8022"/>
                    <a:pt x="15550" y="7581"/>
                    <a:pt x="15490" y="7152"/>
                  </a:cubicBezTo>
                  <a:cubicBezTo>
                    <a:pt x="15431" y="6700"/>
                    <a:pt x="15073" y="6331"/>
                    <a:pt x="14621" y="6271"/>
                  </a:cubicBezTo>
                  <a:cubicBezTo>
                    <a:pt x="14578" y="6265"/>
                    <a:pt x="14534" y="6262"/>
                    <a:pt x="14489" y="6262"/>
                  </a:cubicBezTo>
                  <a:close/>
                  <a:moveTo>
                    <a:pt x="10779" y="8349"/>
                  </a:moveTo>
                  <a:cubicBezTo>
                    <a:pt x="10569" y="8349"/>
                    <a:pt x="10366" y="8445"/>
                    <a:pt x="10216" y="8629"/>
                  </a:cubicBezTo>
                  <a:cubicBezTo>
                    <a:pt x="10097" y="8760"/>
                    <a:pt x="10037" y="8926"/>
                    <a:pt x="10037" y="9105"/>
                  </a:cubicBezTo>
                  <a:cubicBezTo>
                    <a:pt x="10032" y="9138"/>
                    <a:pt x="10059" y="9156"/>
                    <a:pt x="10091" y="9156"/>
                  </a:cubicBezTo>
                  <a:cubicBezTo>
                    <a:pt x="10127" y="9156"/>
                    <a:pt x="10168" y="9132"/>
                    <a:pt x="10168" y="9081"/>
                  </a:cubicBezTo>
                  <a:cubicBezTo>
                    <a:pt x="10168" y="8766"/>
                    <a:pt x="10454" y="8474"/>
                    <a:pt x="10780" y="8474"/>
                  </a:cubicBezTo>
                  <a:cubicBezTo>
                    <a:pt x="10786" y="8474"/>
                    <a:pt x="10793" y="8474"/>
                    <a:pt x="10799" y="8474"/>
                  </a:cubicBezTo>
                  <a:cubicBezTo>
                    <a:pt x="11121" y="8486"/>
                    <a:pt x="11406" y="8807"/>
                    <a:pt x="11382" y="9129"/>
                  </a:cubicBezTo>
                  <a:cubicBezTo>
                    <a:pt x="11382" y="9176"/>
                    <a:pt x="11415" y="9200"/>
                    <a:pt x="11448" y="9200"/>
                  </a:cubicBezTo>
                  <a:cubicBezTo>
                    <a:pt x="11481" y="9200"/>
                    <a:pt x="11513" y="9176"/>
                    <a:pt x="11513" y="9129"/>
                  </a:cubicBezTo>
                  <a:cubicBezTo>
                    <a:pt x="11525" y="8819"/>
                    <a:pt x="11323" y="8522"/>
                    <a:pt x="11049" y="8403"/>
                  </a:cubicBezTo>
                  <a:cubicBezTo>
                    <a:pt x="10960" y="8367"/>
                    <a:pt x="10869" y="8349"/>
                    <a:pt x="10779" y="8349"/>
                  </a:cubicBezTo>
                  <a:close/>
                  <a:moveTo>
                    <a:pt x="12048" y="6196"/>
                  </a:moveTo>
                  <a:cubicBezTo>
                    <a:pt x="11919" y="6196"/>
                    <a:pt x="11790" y="6217"/>
                    <a:pt x="11668" y="6259"/>
                  </a:cubicBezTo>
                  <a:cubicBezTo>
                    <a:pt x="11427" y="6333"/>
                    <a:pt x="11195" y="6489"/>
                    <a:pt x="11022" y="6696"/>
                  </a:cubicBezTo>
                  <a:lnTo>
                    <a:pt x="11022" y="6696"/>
                  </a:lnTo>
                  <a:cubicBezTo>
                    <a:pt x="10886" y="6477"/>
                    <a:pt x="10638" y="6332"/>
                    <a:pt x="10381" y="6332"/>
                  </a:cubicBezTo>
                  <a:cubicBezTo>
                    <a:pt x="10342" y="6332"/>
                    <a:pt x="10303" y="6336"/>
                    <a:pt x="10263" y="6343"/>
                  </a:cubicBezTo>
                  <a:cubicBezTo>
                    <a:pt x="9918" y="6426"/>
                    <a:pt x="9680" y="6748"/>
                    <a:pt x="9692" y="7093"/>
                  </a:cubicBezTo>
                  <a:cubicBezTo>
                    <a:pt x="9698" y="7148"/>
                    <a:pt x="9739" y="7175"/>
                    <a:pt x="9777" y="7175"/>
                  </a:cubicBezTo>
                  <a:cubicBezTo>
                    <a:pt x="9813" y="7175"/>
                    <a:pt x="9847" y="7151"/>
                    <a:pt x="9847" y="7105"/>
                  </a:cubicBezTo>
                  <a:cubicBezTo>
                    <a:pt x="9835" y="6819"/>
                    <a:pt x="10025" y="6557"/>
                    <a:pt x="10299" y="6498"/>
                  </a:cubicBezTo>
                  <a:cubicBezTo>
                    <a:pt x="10337" y="6489"/>
                    <a:pt x="10375" y="6485"/>
                    <a:pt x="10414" y="6485"/>
                  </a:cubicBezTo>
                  <a:cubicBezTo>
                    <a:pt x="10652" y="6485"/>
                    <a:pt x="10885" y="6636"/>
                    <a:pt x="10978" y="6831"/>
                  </a:cubicBezTo>
                  <a:cubicBezTo>
                    <a:pt x="10991" y="6864"/>
                    <a:pt x="11016" y="6879"/>
                    <a:pt x="11041" y="6879"/>
                  </a:cubicBezTo>
                  <a:cubicBezTo>
                    <a:pt x="11061" y="6879"/>
                    <a:pt x="11081" y="6870"/>
                    <a:pt x="11097" y="6855"/>
                  </a:cubicBezTo>
                  <a:cubicBezTo>
                    <a:pt x="11330" y="6553"/>
                    <a:pt x="11682" y="6331"/>
                    <a:pt x="12057" y="6331"/>
                  </a:cubicBezTo>
                  <a:cubicBezTo>
                    <a:pt x="12141" y="6331"/>
                    <a:pt x="12226" y="6343"/>
                    <a:pt x="12311" y="6367"/>
                  </a:cubicBezTo>
                  <a:cubicBezTo>
                    <a:pt x="12728" y="6462"/>
                    <a:pt x="13073" y="6843"/>
                    <a:pt x="13014" y="7283"/>
                  </a:cubicBezTo>
                  <a:cubicBezTo>
                    <a:pt x="12980" y="7498"/>
                    <a:pt x="12881" y="7692"/>
                    <a:pt x="12698" y="7802"/>
                  </a:cubicBezTo>
                  <a:lnTo>
                    <a:pt x="12698" y="7802"/>
                  </a:lnTo>
                  <a:cubicBezTo>
                    <a:pt x="12688" y="7804"/>
                    <a:pt x="12678" y="7805"/>
                    <a:pt x="12668" y="7807"/>
                  </a:cubicBezTo>
                  <a:cubicBezTo>
                    <a:pt x="12669" y="7811"/>
                    <a:pt x="12670" y="7814"/>
                    <a:pt x="12671" y="7818"/>
                  </a:cubicBezTo>
                  <a:lnTo>
                    <a:pt x="12671" y="7818"/>
                  </a:lnTo>
                  <a:cubicBezTo>
                    <a:pt x="12670" y="7818"/>
                    <a:pt x="12669" y="7819"/>
                    <a:pt x="12668" y="7819"/>
                  </a:cubicBezTo>
                  <a:cubicBezTo>
                    <a:pt x="12602" y="7864"/>
                    <a:pt x="12649" y="7939"/>
                    <a:pt x="12704" y="7939"/>
                  </a:cubicBezTo>
                  <a:cubicBezTo>
                    <a:pt x="12708" y="7939"/>
                    <a:pt x="12712" y="7939"/>
                    <a:pt x="12716" y="7938"/>
                  </a:cubicBezTo>
                  <a:cubicBezTo>
                    <a:pt x="12763" y="7931"/>
                    <a:pt x="12810" y="7927"/>
                    <a:pt x="12856" y="7927"/>
                  </a:cubicBezTo>
                  <a:cubicBezTo>
                    <a:pt x="13108" y="7927"/>
                    <a:pt x="13357" y="8033"/>
                    <a:pt x="13538" y="8224"/>
                  </a:cubicBezTo>
                  <a:cubicBezTo>
                    <a:pt x="13740" y="8450"/>
                    <a:pt x="13823" y="8760"/>
                    <a:pt x="13764" y="9057"/>
                  </a:cubicBezTo>
                  <a:cubicBezTo>
                    <a:pt x="13716" y="9224"/>
                    <a:pt x="13645" y="9379"/>
                    <a:pt x="13502" y="9498"/>
                  </a:cubicBezTo>
                  <a:cubicBezTo>
                    <a:pt x="13456" y="9544"/>
                    <a:pt x="13503" y="9612"/>
                    <a:pt x="13554" y="9612"/>
                  </a:cubicBezTo>
                  <a:cubicBezTo>
                    <a:pt x="13569" y="9612"/>
                    <a:pt x="13584" y="9606"/>
                    <a:pt x="13597" y="9593"/>
                  </a:cubicBezTo>
                  <a:cubicBezTo>
                    <a:pt x="13847" y="9343"/>
                    <a:pt x="13954" y="8986"/>
                    <a:pt x="13895" y="8629"/>
                  </a:cubicBezTo>
                  <a:cubicBezTo>
                    <a:pt x="13835" y="8283"/>
                    <a:pt x="13573" y="7998"/>
                    <a:pt x="13252" y="7867"/>
                  </a:cubicBezTo>
                  <a:cubicBezTo>
                    <a:pt x="13137" y="7821"/>
                    <a:pt x="13013" y="7795"/>
                    <a:pt x="12885" y="7791"/>
                  </a:cubicBezTo>
                  <a:lnTo>
                    <a:pt x="12885" y="7791"/>
                  </a:lnTo>
                  <a:cubicBezTo>
                    <a:pt x="13157" y="7506"/>
                    <a:pt x="13204" y="7043"/>
                    <a:pt x="13002" y="6700"/>
                  </a:cubicBezTo>
                  <a:cubicBezTo>
                    <a:pt x="12798" y="6372"/>
                    <a:pt x="12423" y="6196"/>
                    <a:pt x="12048" y="61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4"/>
            <p:cNvSpPr/>
            <p:nvPr/>
          </p:nvSpPr>
          <p:spPr>
            <a:xfrm>
              <a:off x="10224226" y="3191077"/>
              <a:ext cx="1371441" cy="1810540"/>
            </a:xfrm>
            <a:custGeom>
              <a:rect b="b" l="l" r="r" t="t"/>
              <a:pathLst>
                <a:path extrusionOk="0" h="28624" w="21682">
                  <a:moveTo>
                    <a:pt x="21682" y="3537"/>
                  </a:moveTo>
                  <a:lnTo>
                    <a:pt x="19967" y="3918"/>
                  </a:lnTo>
                  <a:lnTo>
                    <a:pt x="13871" y="26635"/>
                  </a:lnTo>
                  <a:lnTo>
                    <a:pt x="13871" y="26635"/>
                  </a:lnTo>
                  <a:lnTo>
                    <a:pt x="14812" y="26182"/>
                  </a:lnTo>
                  <a:lnTo>
                    <a:pt x="21682" y="3537"/>
                  </a:lnTo>
                  <a:close/>
                  <a:moveTo>
                    <a:pt x="18062" y="4334"/>
                  </a:moveTo>
                  <a:lnTo>
                    <a:pt x="15776" y="4811"/>
                  </a:lnTo>
                  <a:lnTo>
                    <a:pt x="11073" y="28040"/>
                  </a:lnTo>
                  <a:lnTo>
                    <a:pt x="12324" y="27409"/>
                  </a:lnTo>
                  <a:lnTo>
                    <a:pt x="18062" y="4334"/>
                  </a:lnTo>
                  <a:close/>
                  <a:moveTo>
                    <a:pt x="870" y="1"/>
                  </a:moveTo>
                  <a:lnTo>
                    <a:pt x="1" y="15979"/>
                  </a:lnTo>
                  <a:cubicBezTo>
                    <a:pt x="524" y="16610"/>
                    <a:pt x="1108" y="17169"/>
                    <a:pt x="1763" y="17646"/>
                  </a:cubicBezTo>
                  <a:lnTo>
                    <a:pt x="1167" y="24968"/>
                  </a:lnTo>
                  <a:lnTo>
                    <a:pt x="2560" y="25563"/>
                  </a:lnTo>
                  <a:lnTo>
                    <a:pt x="3275" y="18574"/>
                  </a:lnTo>
                  <a:cubicBezTo>
                    <a:pt x="3965" y="18896"/>
                    <a:pt x="4704" y="19158"/>
                    <a:pt x="5477" y="19312"/>
                  </a:cubicBezTo>
                  <a:cubicBezTo>
                    <a:pt x="5513" y="19312"/>
                    <a:pt x="5537" y="19336"/>
                    <a:pt x="5573" y="19336"/>
                  </a:cubicBezTo>
                  <a:lnTo>
                    <a:pt x="4477" y="26373"/>
                  </a:lnTo>
                  <a:lnTo>
                    <a:pt x="5954" y="26992"/>
                  </a:lnTo>
                  <a:lnTo>
                    <a:pt x="7323" y="19479"/>
                  </a:lnTo>
                  <a:cubicBezTo>
                    <a:pt x="8216" y="19479"/>
                    <a:pt x="9109" y="19348"/>
                    <a:pt x="9978" y="19074"/>
                  </a:cubicBezTo>
                  <a:lnTo>
                    <a:pt x="9978" y="19074"/>
                  </a:lnTo>
                  <a:cubicBezTo>
                    <a:pt x="9442" y="21968"/>
                    <a:pt x="8621" y="26242"/>
                    <a:pt x="8299" y="27944"/>
                  </a:cubicBezTo>
                  <a:lnTo>
                    <a:pt x="9859" y="28623"/>
                  </a:lnTo>
                  <a:lnTo>
                    <a:pt x="14264" y="5120"/>
                  </a:lnTo>
                  <a:lnTo>
                    <a:pt x="87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4"/>
            <p:cNvSpPr/>
            <p:nvPr/>
          </p:nvSpPr>
          <p:spPr>
            <a:xfrm>
              <a:off x="10323280" y="3554083"/>
              <a:ext cx="578444" cy="573131"/>
            </a:xfrm>
            <a:custGeom>
              <a:rect b="b" l="l" r="r" t="t"/>
              <a:pathLst>
                <a:path extrusionOk="0" h="9061" w="9145">
                  <a:moveTo>
                    <a:pt x="3906" y="0"/>
                  </a:moveTo>
                  <a:lnTo>
                    <a:pt x="3334" y="1357"/>
                  </a:lnTo>
                  <a:lnTo>
                    <a:pt x="2001" y="750"/>
                  </a:lnTo>
                  <a:lnTo>
                    <a:pt x="2072" y="2203"/>
                  </a:lnTo>
                  <a:lnTo>
                    <a:pt x="608" y="2238"/>
                  </a:lnTo>
                  <a:lnTo>
                    <a:pt x="1310" y="3524"/>
                  </a:lnTo>
                  <a:lnTo>
                    <a:pt x="1" y="4179"/>
                  </a:lnTo>
                  <a:lnTo>
                    <a:pt x="1191" y="5048"/>
                  </a:lnTo>
                  <a:lnTo>
                    <a:pt x="298" y="6203"/>
                  </a:lnTo>
                  <a:lnTo>
                    <a:pt x="1739" y="6465"/>
                  </a:lnTo>
                  <a:lnTo>
                    <a:pt x="1441" y="7894"/>
                  </a:lnTo>
                  <a:lnTo>
                    <a:pt x="2858" y="7489"/>
                  </a:lnTo>
                  <a:lnTo>
                    <a:pt x="3215" y="8918"/>
                  </a:lnTo>
                  <a:lnTo>
                    <a:pt x="4299" y="7953"/>
                  </a:lnTo>
                  <a:lnTo>
                    <a:pt x="5239" y="9061"/>
                  </a:lnTo>
                  <a:lnTo>
                    <a:pt x="5811" y="7727"/>
                  </a:lnTo>
                  <a:lnTo>
                    <a:pt x="7144" y="8334"/>
                  </a:lnTo>
                  <a:lnTo>
                    <a:pt x="7073" y="6858"/>
                  </a:lnTo>
                  <a:lnTo>
                    <a:pt x="8526" y="6834"/>
                  </a:lnTo>
                  <a:lnTo>
                    <a:pt x="7823" y="5548"/>
                  </a:lnTo>
                  <a:lnTo>
                    <a:pt x="9145" y="4894"/>
                  </a:lnTo>
                  <a:lnTo>
                    <a:pt x="7954" y="4036"/>
                  </a:lnTo>
                  <a:lnTo>
                    <a:pt x="8847" y="2869"/>
                  </a:lnTo>
                  <a:lnTo>
                    <a:pt x="7394" y="2619"/>
                  </a:lnTo>
                  <a:lnTo>
                    <a:pt x="7692" y="1191"/>
                  </a:lnTo>
                  <a:lnTo>
                    <a:pt x="6287" y="1584"/>
                  </a:lnTo>
                  <a:lnTo>
                    <a:pt x="5930" y="167"/>
                  </a:lnTo>
                  <a:lnTo>
                    <a:pt x="4835" y="1131"/>
                  </a:lnTo>
                  <a:lnTo>
                    <a:pt x="3906" y="0"/>
                  </a:lnTo>
                  <a:close/>
                </a:path>
              </a:pathLst>
            </a:custGeom>
            <a:solidFill>
              <a:srgbClr val="1A0A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0" name="Shape 340"/>
        <p:cNvGrpSpPr/>
        <p:nvPr/>
      </p:nvGrpSpPr>
      <p:grpSpPr>
        <a:xfrm>
          <a:off x="0" y="0"/>
          <a:ext cx="0" cy="0"/>
          <a:chOff x="0" y="0"/>
          <a:chExt cx="0" cy="0"/>
        </a:xfrm>
      </p:grpSpPr>
      <p:sp>
        <p:nvSpPr>
          <p:cNvPr id="341" name="Google Shape;341;p15"/>
          <p:cNvSpPr/>
          <p:nvPr/>
        </p:nvSpPr>
        <p:spPr>
          <a:xfrm>
            <a:off x="-125525" y="-38200"/>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5"/>
          <p:cNvSpPr/>
          <p:nvPr/>
        </p:nvSpPr>
        <p:spPr>
          <a:xfrm flipH="1">
            <a:off x="8915000" y="-38212"/>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3" name="Google Shape;343;p15"/>
          <p:cNvPicPr preferRelativeResize="0"/>
          <p:nvPr/>
        </p:nvPicPr>
        <p:blipFill rotWithShape="1">
          <a:blip r:embed="rId2">
            <a:alphaModFix amt="20000"/>
          </a:blip>
          <a:srcRect b="0" l="0" r="0" t="0"/>
          <a:stretch/>
        </p:blipFill>
        <p:spPr>
          <a:xfrm>
            <a:off x="-92950" y="-110125"/>
            <a:ext cx="9377525" cy="5444125"/>
          </a:xfrm>
          <a:prstGeom prst="rect">
            <a:avLst/>
          </a:prstGeom>
          <a:noFill/>
          <a:ln>
            <a:noFill/>
          </a:ln>
        </p:spPr>
      </p:pic>
      <p:grpSp>
        <p:nvGrpSpPr>
          <p:cNvPr id="344" name="Google Shape;344;p15"/>
          <p:cNvGrpSpPr/>
          <p:nvPr/>
        </p:nvGrpSpPr>
        <p:grpSpPr>
          <a:xfrm>
            <a:off x="3962961" y="3783054"/>
            <a:ext cx="1354671" cy="1901896"/>
            <a:chOff x="10082667" y="2725665"/>
            <a:chExt cx="1702062" cy="2389616"/>
          </a:xfrm>
        </p:grpSpPr>
        <p:sp>
          <p:nvSpPr>
            <p:cNvPr id="345" name="Google Shape;345;p15"/>
            <p:cNvSpPr/>
            <p:nvPr/>
          </p:nvSpPr>
          <p:spPr>
            <a:xfrm>
              <a:off x="10082667" y="2725665"/>
              <a:ext cx="1702062" cy="2389616"/>
            </a:xfrm>
            <a:custGeom>
              <a:rect b="b" l="l" r="r" t="t"/>
              <a:pathLst>
                <a:path extrusionOk="0" h="37779" w="26909">
                  <a:moveTo>
                    <a:pt x="8287" y="1"/>
                  </a:moveTo>
                  <a:cubicBezTo>
                    <a:pt x="8049" y="1"/>
                    <a:pt x="7811" y="24"/>
                    <a:pt x="7584" y="84"/>
                  </a:cubicBezTo>
                  <a:cubicBezTo>
                    <a:pt x="6489" y="334"/>
                    <a:pt x="5572" y="1167"/>
                    <a:pt x="5215" y="2251"/>
                  </a:cubicBezTo>
                  <a:cubicBezTo>
                    <a:pt x="5203" y="2310"/>
                    <a:pt x="5191" y="2358"/>
                    <a:pt x="5179" y="2417"/>
                  </a:cubicBezTo>
                  <a:cubicBezTo>
                    <a:pt x="5037" y="2537"/>
                    <a:pt x="4917" y="2656"/>
                    <a:pt x="4798" y="2787"/>
                  </a:cubicBezTo>
                  <a:cubicBezTo>
                    <a:pt x="4715" y="2894"/>
                    <a:pt x="4620" y="3013"/>
                    <a:pt x="4548" y="3132"/>
                  </a:cubicBezTo>
                  <a:cubicBezTo>
                    <a:pt x="4108" y="3334"/>
                    <a:pt x="3727" y="3656"/>
                    <a:pt x="3441" y="4037"/>
                  </a:cubicBezTo>
                  <a:cubicBezTo>
                    <a:pt x="2548" y="4442"/>
                    <a:pt x="1905" y="5215"/>
                    <a:pt x="1691" y="6120"/>
                  </a:cubicBezTo>
                  <a:lnTo>
                    <a:pt x="1643" y="6347"/>
                  </a:lnTo>
                  <a:cubicBezTo>
                    <a:pt x="1465" y="6608"/>
                    <a:pt x="1357" y="6930"/>
                    <a:pt x="1346" y="7251"/>
                  </a:cubicBezTo>
                  <a:lnTo>
                    <a:pt x="24" y="31528"/>
                  </a:lnTo>
                  <a:cubicBezTo>
                    <a:pt x="0" y="32290"/>
                    <a:pt x="429" y="32981"/>
                    <a:pt x="1131" y="33278"/>
                  </a:cubicBezTo>
                  <a:lnTo>
                    <a:pt x="11430" y="37624"/>
                  </a:lnTo>
                  <a:cubicBezTo>
                    <a:pt x="11644" y="37731"/>
                    <a:pt x="11883" y="37779"/>
                    <a:pt x="12121" y="37779"/>
                  </a:cubicBezTo>
                  <a:cubicBezTo>
                    <a:pt x="12406" y="37779"/>
                    <a:pt x="12668" y="37719"/>
                    <a:pt x="12954" y="37553"/>
                  </a:cubicBezTo>
                  <a:lnTo>
                    <a:pt x="18479" y="34802"/>
                  </a:lnTo>
                  <a:cubicBezTo>
                    <a:pt x="18919" y="34576"/>
                    <a:pt x="19253" y="34183"/>
                    <a:pt x="19407" y="33707"/>
                  </a:cubicBezTo>
                  <a:lnTo>
                    <a:pt x="26230" y="11264"/>
                  </a:lnTo>
                  <a:cubicBezTo>
                    <a:pt x="26337" y="10942"/>
                    <a:pt x="26337" y="10609"/>
                    <a:pt x="26265" y="10299"/>
                  </a:cubicBezTo>
                  <a:cubicBezTo>
                    <a:pt x="26908" y="9275"/>
                    <a:pt x="26908" y="8013"/>
                    <a:pt x="26265" y="6978"/>
                  </a:cubicBezTo>
                  <a:cubicBezTo>
                    <a:pt x="25670" y="6049"/>
                    <a:pt x="24610" y="5465"/>
                    <a:pt x="23479" y="5465"/>
                  </a:cubicBezTo>
                  <a:lnTo>
                    <a:pt x="23277" y="5465"/>
                  </a:lnTo>
                  <a:lnTo>
                    <a:pt x="23182" y="5418"/>
                  </a:lnTo>
                  <a:cubicBezTo>
                    <a:pt x="22896" y="4834"/>
                    <a:pt x="22420" y="4346"/>
                    <a:pt x="21848" y="4037"/>
                  </a:cubicBezTo>
                  <a:cubicBezTo>
                    <a:pt x="21324" y="2989"/>
                    <a:pt x="20360" y="2263"/>
                    <a:pt x="19253" y="2096"/>
                  </a:cubicBezTo>
                  <a:cubicBezTo>
                    <a:pt x="19086" y="2084"/>
                    <a:pt x="18931" y="2072"/>
                    <a:pt x="18764" y="2072"/>
                  </a:cubicBezTo>
                  <a:cubicBezTo>
                    <a:pt x="18526" y="2072"/>
                    <a:pt x="18288" y="2096"/>
                    <a:pt x="18050" y="2144"/>
                  </a:cubicBezTo>
                  <a:cubicBezTo>
                    <a:pt x="17633" y="1882"/>
                    <a:pt x="17181" y="1715"/>
                    <a:pt x="16705" y="1644"/>
                  </a:cubicBezTo>
                  <a:cubicBezTo>
                    <a:pt x="16550" y="1620"/>
                    <a:pt x="16383" y="1608"/>
                    <a:pt x="16216" y="1608"/>
                  </a:cubicBezTo>
                  <a:cubicBezTo>
                    <a:pt x="15931" y="1608"/>
                    <a:pt x="15669" y="1655"/>
                    <a:pt x="15419" y="1715"/>
                  </a:cubicBezTo>
                  <a:cubicBezTo>
                    <a:pt x="15145" y="1560"/>
                    <a:pt x="14847" y="1441"/>
                    <a:pt x="14538" y="1370"/>
                  </a:cubicBezTo>
                  <a:cubicBezTo>
                    <a:pt x="13847" y="596"/>
                    <a:pt x="12883" y="155"/>
                    <a:pt x="11918" y="155"/>
                  </a:cubicBezTo>
                  <a:cubicBezTo>
                    <a:pt x="11787" y="155"/>
                    <a:pt x="11644" y="167"/>
                    <a:pt x="11514" y="179"/>
                  </a:cubicBezTo>
                  <a:cubicBezTo>
                    <a:pt x="11025" y="239"/>
                    <a:pt x="10573" y="405"/>
                    <a:pt x="10180" y="643"/>
                  </a:cubicBezTo>
                  <a:cubicBezTo>
                    <a:pt x="9644" y="227"/>
                    <a:pt x="8966" y="1"/>
                    <a:pt x="82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5"/>
            <p:cNvSpPr/>
            <p:nvPr/>
          </p:nvSpPr>
          <p:spPr>
            <a:xfrm>
              <a:off x="10199368" y="3191836"/>
              <a:ext cx="1431720" cy="1810540"/>
            </a:xfrm>
            <a:custGeom>
              <a:rect b="b" l="l" r="r" t="t"/>
              <a:pathLst>
                <a:path extrusionOk="0" h="28624" w="22635">
                  <a:moveTo>
                    <a:pt x="22634" y="3429"/>
                  </a:moveTo>
                  <a:lnTo>
                    <a:pt x="14689" y="5119"/>
                  </a:lnTo>
                  <a:lnTo>
                    <a:pt x="14689" y="5119"/>
                  </a:lnTo>
                  <a:lnTo>
                    <a:pt x="14693" y="5120"/>
                  </a:lnTo>
                  <a:lnTo>
                    <a:pt x="10302" y="28610"/>
                  </a:lnTo>
                  <a:lnTo>
                    <a:pt x="10302" y="28610"/>
                  </a:lnTo>
                  <a:lnTo>
                    <a:pt x="15800" y="25873"/>
                  </a:lnTo>
                  <a:lnTo>
                    <a:pt x="22634" y="3429"/>
                  </a:lnTo>
                  <a:close/>
                  <a:moveTo>
                    <a:pt x="1298" y="0"/>
                  </a:moveTo>
                  <a:lnTo>
                    <a:pt x="1" y="24277"/>
                  </a:lnTo>
                  <a:lnTo>
                    <a:pt x="10277" y="28614"/>
                  </a:lnTo>
                  <a:lnTo>
                    <a:pt x="10277" y="28614"/>
                  </a:lnTo>
                  <a:lnTo>
                    <a:pt x="14681" y="5120"/>
                  </a:lnTo>
                  <a:lnTo>
                    <a:pt x="14689" y="5119"/>
                  </a:lnTo>
                  <a:lnTo>
                    <a:pt x="14689" y="5119"/>
                  </a:lnTo>
                  <a:lnTo>
                    <a:pt x="1298" y="0"/>
                  </a:lnTo>
                  <a:close/>
                  <a:moveTo>
                    <a:pt x="10277" y="28614"/>
                  </a:moveTo>
                  <a:lnTo>
                    <a:pt x="10276" y="28623"/>
                  </a:lnTo>
                  <a:lnTo>
                    <a:pt x="10287" y="28618"/>
                  </a:lnTo>
                  <a:lnTo>
                    <a:pt x="10287" y="28618"/>
                  </a:lnTo>
                  <a:lnTo>
                    <a:pt x="10277" y="28614"/>
                  </a:lnTo>
                  <a:close/>
                  <a:moveTo>
                    <a:pt x="10302" y="28610"/>
                  </a:moveTo>
                  <a:lnTo>
                    <a:pt x="10287" y="28618"/>
                  </a:lnTo>
                  <a:lnTo>
                    <a:pt x="10287" y="28618"/>
                  </a:lnTo>
                  <a:lnTo>
                    <a:pt x="10300" y="28623"/>
                  </a:lnTo>
                  <a:lnTo>
                    <a:pt x="10302" y="2861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5"/>
            <p:cNvSpPr/>
            <p:nvPr/>
          </p:nvSpPr>
          <p:spPr>
            <a:xfrm>
              <a:off x="10364331" y="2836610"/>
              <a:ext cx="1301420" cy="607983"/>
            </a:xfrm>
            <a:custGeom>
              <a:rect b="b" l="l" r="r" t="t"/>
              <a:pathLst>
                <a:path extrusionOk="0" h="9612" w="20575">
                  <a:moveTo>
                    <a:pt x="3792" y="0"/>
                  </a:moveTo>
                  <a:cubicBezTo>
                    <a:pt x="3393" y="0"/>
                    <a:pt x="3008" y="251"/>
                    <a:pt x="2858" y="628"/>
                  </a:cubicBezTo>
                  <a:cubicBezTo>
                    <a:pt x="2774" y="866"/>
                    <a:pt x="2762" y="1140"/>
                    <a:pt x="2846" y="1378"/>
                  </a:cubicBezTo>
                  <a:cubicBezTo>
                    <a:pt x="2850" y="1403"/>
                    <a:pt x="2870" y="1413"/>
                    <a:pt x="2893" y="1413"/>
                  </a:cubicBezTo>
                  <a:cubicBezTo>
                    <a:pt x="2936" y="1413"/>
                    <a:pt x="2988" y="1377"/>
                    <a:pt x="2965" y="1330"/>
                  </a:cubicBezTo>
                  <a:cubicBezTo>
                    <a:pt x="2834" y="961"/>
                    <a:pt x="2953" y="509"/>
                    <a:pt x="3274" y="294"/>
                  </a:cubicBezTo>
                  <a:cubicBezTo>
                    <a:pt x="3433" y="187"/>
                    <a:pt x="3613" y="133"/>
                    <a:pt x="3791" y="133"/>
                  </a:cubicBezTo>
                  <a:cubicBezTo>
                    <a:pt x="3988" y="133"/>
                    <a:pt x="4183" y="199"/>
                    <a:pt x="4346" y="330"/>
                  </a:cubicBezTo>
                  <a:cubicBezTo>
                    <a:pt x="4513" y="473"/>
                    <a:pt x="4620" y="663"/>
                    <a:pt x="4667" y="866"/>
                  </a:cubicBezTo>
                  <a:cubicBezTo>
                    <a:pt x="4672" y="904"/>
                    <a:pt x="4696" y="919"/>
                    <a:pt x="4722" y="919"/>
                  </a:cubicBezTo>
                  <a:cubicBezTo>
                    <a:pt x="4761" y="919"/>
                    <a:pt x="4805" y="885"/>
                    <a:pt x="4798" y="842"/>
                  </a:cubicBezTo>
                  <a:cubicBezTo>
                    <a:pt x="4727" y="413"/>
                    <a:pt x="4346" y="68"/>
                    <a:pt x="3917" y="9"/>
                  </a:cubicBezTo>
                  <a:cubicBezTo>
                    <a:pt x="3875" y="3"/>
                    <a:pt x="3834" y="0"/>
                    <a:pt x="3792" y="0"/>
                  </a:cubicBezTo>
                  <a:close/>
                  <a:moveTo>
                    <a:pt x="11834" y="1261"/>
                  </a:moveTo>
                  <a:cubicBezTo>
                    <a:pt x="11537" y="1261"/>
                    <a:pt x="11254" y="1472"/>
                    <a:pt x="11180" y="1759"/>
                  </a:cubicBezTo>
                  <a:cubicBezTo>
                    <a:pt x="11166" y="1823"/>
                    <a:pt x="11207" y="1862"/>
                    <a:pt x="11245" y="1862"/>
                  </a:cubicBezTo>
                  <a:cubicBezTo>
                    <a:pt x="11271" y="1862"/>
                    <a:pt x="11294" y="1845"/>
                    <a:pt x="11299" y="1806"/>
                  </a:cubicBezTo>
                  <a:cubicBezTo>
                    <a:pt x="11354" y="1577"/>
                    <a:pt x="11589" y="1397"/>
                    <a:pt x="11830" y="1397"/>
                  </a:cubicBezTo>
                  <a:cubicBezTo>
                    <a:pt x="11852" y="1397"/>
                    <a:pt x="11873" y="1399"/>
                    <a:pt x="11894" y="1402"/>
                  </a:cubicBezTo>
                  <a:cubicBezTo>
                    <a:pt x="12156" y="1449"/>
                    <a:pt x="12347" y="1735"/>
                    <a:pt x="12311" y="1985"/>
                  </a:cubicBezTo>
                  <a:cubicBezTo>
                    <a:pt x="12304" y="2035"/>
                    <a:pt x="12349" y="2068"/>
                    <a:pt x="12391" y="2068"/>
                  </a:cubicBezTo>
                  <a:cubicBezTo>
                    <a:pt x="12418" y="2068"/>
                    <a:pt x="12445" y="2054"/>
                    <a:pt x="12454" y="2021"/>
                  </a:cubicBezTo>
                  <a:cubicBezTo>
                    <a:pt x="12514" y="1687"/>
                    <a:pt x="12287" y="1330"/>
                    <a:pt x="11942" y="1271"/>
                  </a:cubicBezTo>
                  <a:cubicBezTo>
                    <a:pt x="11906" y="1264"/>
                    <a:pt x="11870" y="1261"/>
                    <a:pt x="11834" y="1261"/>
                  </a:cubicBezTo>
                  <a:close/>
                  <a:moveTo>
                    <a:pt x="7514" y="15"/>
                  </a:moveTo>
                  <a:cubicBezTo>
                    <a:pt x="7111" y="15"/>
                    <a:pt x="6715" y="192"/>
                    <a:pt x="6465" y="509"/>
                  </a:cubicBezTo>
                  <a:cubicBezTo>
                    <a:pt x="6275" y="771"/>
                    <a:pt x="6156" y="1068"/>
                    <a:pt x="6156" y="1390"/>
                  </a:cubicBezTo>
                  <a:cubicBezTo>
                    <a:pt x="6144" y="1437"/>
                    <a:pt x="6173" y="1461"/>
                    <a:pt x="6206" y="1461"/>
                  </a:cubicBezTo>
                  <a:cubicBezTo>
                    <a:pt x="6239" y="1461"/>
                    <a:pt x="6275" y="1437"/>
                    <a:pt x="6275" y="1390"/>
                  </a:cubicBezTo>
                  <a:cubicBezTo>
                    <a:pt x="6275" y="866"/>
                    <a:pt x="6620" y="378"/>
                    <a:pt x="7108" y="211"/>
                  </a:cubicBezTo>
                  <a:cubicBezTo>
                    <a:pt x="7234" y="172"/>
                    <a:pt x="7365" y="153"/>
                    <a:pt x="7495" y="153"/>
                  </a:cubicBezTo>
                  <a:cubicBezTo>
                    <a:pt x="7880" y="153"/>
                    <a:pt x="8258" y="322"/>
                    <a:pt x="8489" y="652"/>
                  </a:cubicBezTo>
                  <a:cubicBezTo>
                    <a:pt x="8656" y="890"/>
                    <a:pt x="8739" y="1164"/>
                    <a:pt x="8739" y="1449"/>
                  </a:cubicBezTo>
                  <a:cubicBezTo>
                    <a:pt x="8739" y="1490"/>
                    <a:pt x="8772" y="1519"/>
                    <a:pt x="8808" y="1519"/>
                  </a:cubicBezTo>
                  <a:cubicBezTo>
                    <a:pt x="8825" y="1519"/>
                    <a:pt x="8843" y="1512"/>
                    <a:pt x="8858" y="1497"/>
                  </a:cubicBezTo>
                  <a:cubicBezTo>
                    <a:pt x="8950" y="1398"/>
                    <a:pt x="9080" y="1341"/>
                    <a:pt x="9210" y="1341"/>
                  </a:cubicBezTo>
                  <a:cubicBezTo>
                    <a:pt x="9299" y="1341"/>
                    <a:pt x="9388" y="1367"/>
                    <a:pt x="9466" y="1425"/>
                  </a:cubicBezTo>
                  <a:cubicBezTo>
                    <a:pt x="9668" y="1533"/>
                    <a:pt x="9728" y="1795"/>
                    <a:pt x="9644" y="1997"/>
                  </a:cubicBezTo>
                  <a:cubicBezTo>
                    <a:pt x="9629" y="2042"/>
                    <a:pt x="9675" y="2077"/>
                    <a:pt x="9720" y="2077"/>
                  </a:cubicBezTo>
                  <a:cubicBezTo>
                    <a:pt x="9747" y="2077"/>
                    <a:pt x="9774" y="2064"/>
                    <a:pt x="9787" y="2033"/>
                  </a:cubicBezTo>
                  <a:cubicBezTo>
                    <a:pt x="9870" y="1759"/>
                    <a:pt x="9775" y="1449"/>
                    <a:pt x="9525" y="1306"/>
                  </a:cubicBezTo>
                  <a:cubicBezTo>
                    <a:pt x="9434" y="1244"/>
                    <a:pt x="9324" y="1215"/>
                    <a:pt x="9212" y="1215"/>
                  </a:cubicBezTo>
                  <a:cubicBezTo>
                    <a:pt x="9094" y="1215"/>
                    <a:pt x="8974" y="1247"/>
                    <a:pt x="8871" y="1309"/>
                  </a:cubicBezTo>
                  <a:lnTo>
                    <a:pt x="8871" y="1309"/>
                  </a:lnTo>
                  <a:cubicBezTo>
                    <a:pt x="8845" y="798"/>
                    <a:pt x="8505" y="312"/>
                    <a:pt x="8025" y="116"/>
                  </a:cubicBezTo>
                  <a:cubicBezTo>
                    <a:pt x="7861" y="48"/>
                    <a:pt x="7686" y="15"/>
                    <a:pt x="7514" y="15"/>
                  </a:cubicBezTo>
                  <a:close/>
                  <a:moveTo>
                    <a:pt x="6785" y="2844"/>
                  </a:moveTo>
                  <a:cubicBezTo>
                    <a:pt x="6496" y="2844"/>
                    <a:pt x="6207" y="3046"/>
                    <a:pt x="6144" y="3342"/>
                  </a:cubicBezTo>
                  <a:cubicBezTo>
                    <a:pt x="6121" y="3395"/>
                    <a:pt x="6160" y="3434"/>
                    <a:pt x="6202" y="3434"/>
                  </a:cubicBezTo>
                  <a:cubicBezTo>
                    <a:pt x="6225" y="3434"/>
                    <a:pt x="6250" y="3421"/>
                    <a:pt x="6263" y="3390"/>
                  </a:cubicBezTo>
                  <a:cubicBezTo>
                    <a:pt x="6316" y="3155"/>
                    <a:pt x="6532" y="2978"/>
                    <a:pt x="6773" y="2978"/>
                  </a:cubicBezTo>
                  <a:cubicBezTo>
                    <a:pt x="6801" y="2978"/>
                    <a:pt x="6830" y="2980"/>
                    <a:pt x="6858" y="2985"/>
                  </a:cubicBezTo>
                  <a:cubicBezTo>
                    <a:pt x="7108" y="3021"/>
                    <a:pt x="7311" y="3307"/>
                    <a:pt x="7275" y="3557"/>
                  </a:cubicBezTo>
                  <a:cubicBezTo>
                    <a:pt x="7261" y="3612"/>
                    <a:pt x="7304" y="3643"/>
                    <a:pt x="7344" y="3643"/>
                  </a:cubicBezTo>
                  <a:cubicBezTo>
                    <a:pt x="7373" y="3643"/>
                    <a:pt x="7401" y="3627"/>
                    <a:pt x="7406" y="3592"/>
                  </a:cubicBezTo>
                  <a:cubicBezTo>
                    <a:pt x="7465" y="3259"/>
                    <a:pt x="7239" y="2914"/>
                    <a:pt x="6894" y="2854"/>
                  </a:cubicBezTo>
                  <a:cubicBezTo>
                    <a:pt x="6858" y="2848"/>
                    <a:pt x="6821" y="2844"/>
                    <a:pt x="6785" y="2844"/>
                  </a:cubicBezTo>
                  <a:close/>
                  <a:moveTo>
                    <a:pt x="10646" y="3288"/>
                  </a:moveTo>
                  <a:cubicBezTo>
                    <a:pt x="10617" y="3288"/>
                    <a:pt x="10588" y="3290"/>
                    <a:pt x="10561" y="3295"/>
                  </a:cubicBezTo>
                  <a:cubicBezTo>
                    <a:pt x="10204" y="3354"/>
                    <a:pt x="9989" y="3700"/>
                    <a:pt x="9918" y="4021"/>
                  </a:cubicBezTo>
                  <a:cubicBezTo>
                    <a:pt x="9887" y="4099"/>
                    <a:pt x="9927" y="4141"/>
                    <a:pt x="9968" y="4141"/>
                  </a:cubicBezTo>
                  <a:cubicBezTo>
                    <a:pt x="9990" y="4141"/>
                    <a:pt x="10013" y="4129"/>
                    <a:pt x="10025" y="4104"/>
                  </a:cubicBezTo>
                  <a:cubicBezTo>
                    <a:pt x="10085" y="3831"/>
                    <a:pt x="10216" y="3545"/>
                    <a:pt x="10501" y="3473"/>
                  </a:cubicBezTo>
                  <a:cubicBezTo>
                    <a:pt x="10537" y="3466"/>
                    <a:pt x="10575" y="3462"/>
                    <a:pt x="10612" y="3462"/>
                  </a:cubicBezTo>
                  <a:cubicBezTo>
                    <a:pt x="10698" y="3462"/>
                    <a:pt x="10784" y="3483"/>
                    <a:pt x="10859" y="3533"/>
                  </a:cubicBezTo>
                  <a:cubicBezTo>
                    <a:pt x="10942" y="3604"/>
                    <a:pt x="10990" y="3723"/>
                    <a:pt x="10966" y="3831"/>
                  </a:cubicBezTo>
                  <a:cubicBezTo>
                    <a:pt x="10952" y="3886"/>
                    <a:pt x="10986" y="3917"/>
                    <a:pt x="11025" y="3917"/>
                  </a:cubicBezTo>
                  <a:cubicBezTo>
                    <a:pt x="11052" y="3917"/>
                    <a:pt x="11082" y="3901"/>
                    <a:pt x="11097" y="3866"/>
                  </a:cubicBezTo>
                  <a:cubicBezTo>
                    <a:pt x="11100" y="3858"/>
                    <a:pt x="11104" y="3850"/>
                    <a:pt x="11107" y="3842"/>
                  </a:cubicBezTo>
                  <a:lnTo>
                    <a:pt x="11107" y="3842"/>
                  </a:lnTo>
                  <a:cubicBezTo>
                    <a:pt x="11108" y="3842"/>
                    <a:pt x="11108" y="3842"/>
                    <a:pt x="11109" y="3842"/>
                  </a:cubicBezTo>
                  <a:cubicBezTo>
                    <a:pt x="11110" y="3839"/>
                    <a:pt x="11111" y="3836"/>
                    <a:pt x="11111" y="3834"/>
                  </a:cubicBezTo>
                  <a:lnTo>
                    <a:pt x="11111" y="3834"/>
                  </a:lnTo>
                  <a:cubicBezTo>
                    <a:pt x="11209" y="3636"/>
                    <a:pt x="11424" y="3515"/>
                    <a:pt x="11636" y="3515"/>
                  </a:cubicBezTo>
                  <a:cubicBezTo>
                    <a:pt x="11683" y="3515"/>
                    <a:pt x="11730" y="3520"/>
                    <a:pt x="11775" y="3533"/>
                  </a:cubicBezTo>
                  <a:cubicBezTo>
                    <a:pt x="12049" y="3604"/>
                    <a:pt x="12228" y="3926"/>
                    <a:pt x="12168" y="4188"/>
                  </a:cubicBezTo>
                  <a:cubicBezTo>
                    <a:pt x="12161" y="4243"/>
                    <a:pt x="12199" y="4274"/>
                    <a:pt x="12236" y="4274"/>
                  </a:cubicBezTo>
                  <a:cubicBezTo>
                    <a:pt x="12263" y="4274"/>
                    <a:pt x="12289" y="4258"/>
                    <a:pt x="12299" y="4223"/>
                  </a:cubicBezTo>
                  <a:cubicBezTo>
                    <a:pt x="12359" y="3950"/>
                    <a:pt x="12240" y="3664"/>
                    <a:pt x="12037" y="3509"/>
                  </a:cubicBezTo>
                  <a:cubicBezTo>
                    <a:pt x="11917" y="3421"/>
                    <a:pt x="11777" y="3379"/>
                    <a:pt x="11637" y="3379"/>
                  </a:cubicBezTo>
                  <a:cubicBezTo>
                    <a:pt x="11512" y="3379"/>
                    <a:pt x="11387" y="3412"/>
                    <a:pt x="11275" y="3473"/>
                  </a:cubicBezTo>
                  <a:cubicBezTo>
                    <a:pt x="11211" y="3508"/>
                    <a:pt x="11153" y="3555"/>
                    <a:pt x="11103" y="3611"/>
                  </a:cubicBezTo>
                  <a:lnTo>
                    <a:pt x="11103" y="3611"/>
                  </a:lnTo>
                  <a:cubicBezTo>
                    <a:pt x="11079" y="3545"/>
                    <a:pt x="11040" y="3481"/>
                    <a:pt x="10990" y="3426"/>
                  </a:cubicBezTo>
                  <a:cubicBezTo>
                    <a:pt x="10893" y="3330"/>
                    <a:pt x="10766" y="3288"/>
                    <a:pt x="10646" y="3288"/>
                  </a:cubicBezTo>
                  <a:close/>
                  <a:moveTo>
                    <a:pt x="14084" y="4404"/>
                  </a:moveTo>
                  <a:cubicBezTo>
                    <a:pt x="13785" y="4404"/>
                    <a:pt x="13494" y="4615"/>
                    <a:pt x="13430" y="4902"/>
                  </a:cubicBezTo>
                  <a:cubicBezTo>
                    <a:pt x="13416" y="4960"/>
                    <a:pt x="13454" y="4991"/>
                    <a:pt x="13491" y="4991"/>
                  </a:cubicBezTo>
                  <a:cubicBezTo>
                    <a:pt x="13516" y="4991"/>
                    <a:pt x="13540" y="4978"/>
                    <a:pt x="13549" y="4950"/>
                  </a:cubicBezTo>
                  <a:cubicBezTo>
                    <a:pt x="13603" y="4724"/>
                    <a:pt x="13831" y="4538"/>
                    <a:pt x="14067" y="4538"/>
                  </a:cubicBezTo>
                  <a:cubicBezTo>
                    <a:pt x="14093" y="4538"/>
                    <a:pt x="14119" y="4540"/>
                    <a:pt x="14145" y="4545"/>
                  </a:cubicBezTo>
                  <a:cubicBezTo>
                    <a:pt x="14395" y="4593"/>
                    <a:pt x="14609" y="4878"/>
                    <a:pt x="14561" y="5128"/>
                  </a:cubicBezTo>
                  <a:cubicBezTo>
                    <a:pt x="14555" y="5177"/>
                    <a:pt x="14596" y="5209"/>
                    <a:pt x="14634" y="5209"/>
                  </a:cubicBezTo>
                  <a:cubicBezTo>
                    <a:pt x="14661" y="5209"/>
                    <a:pt x="14687" y="5192"/>
                    <a:pt x="14692" y="5152"/>
                  </a:cubicBezTo>
                  <a:cubicBezTo>
                    <a:pt x="14752" y="4831"/>
                    <a:pt x="14538" y="4473"/>
                    <a:pt x="14192" y="4414"/>
                  </a:cubicBezTo>
                  <a:cubicBezTo>
                    <a:pt x="14156" y="4407"/>
                    <a:pt x="14120" y="4404"/>
                    <a:pt x="14084" y="4404"/>
                  </a:cubicBezTo>
                  <a:close/>
                  <a:moveTo>
                    <a:pt x="14745" y="1669"/>
                  </a:moveTo>
                  <a:cubicBezTo>
                    <a:pt x="14473" y="1669"/>
                    <a:pt x="14200" y="1749"/>
                    <a:pt x="13966" y="1914"/>
                  </a:cubicBezTo>
                  <a:cubicBezTo>
                    <a:pt x="13680" y="2116"/>
                    <a:pt x="13478" y="2414"/>
                    <a:pt x="13418" y="2759"/>
                  </a:cubicBezTo>
                  <a:cubicBezTo>
                    <a:pt x="13412" y="2792"/>
                    <a:pt x="13449" y="2818"/>
                    <a:pt x="13486" y="2818"/>
                  </a:cubicBezTo>
                  <a:cubicBezTo>
                    <a:pt x="13515" y="2818"/>
                    <a:pt x="13544" y="2801"/>
                    <a:pt x="13549" y="2759"/>
                  </a:cubicBezTo>
                  <a:cubicBezTo>
                    <a:pt x="13657" y="2211"/>
                    <a:pt x="14157" y="1759"/>
                    <a:pt x="14728" y="1759"/>
                  </a:cubicBezTo>
                  <a:cubicBezTo>
                    <a:pt x="15014" y="1759"/>
                    <a:pt x="15276" y="1854"/>
                    <a:pt x="15514" y="2021"/>
                  </a:cubicBezTo>
                  <a:cubicBezTo>
                    <a:pt x="15752" y="2199"/>
                    <a:pt x="15907" y="2449"/>
                    <a:pt x="15978" y="2735"/>
                  </a:cubicBezTo>
                  <a:cubicBezTo>
                    <a:pt x="16050" y="3057"/>
                    <a:pt x="15990" y="3414"/>
                    <a:pt x="15800" y="3700"/>
                  </a:cubicBezTo>
                  <a:cubicBezTo>
                    <a:pt x="15762" y="3747"/>
                    <a:pt x="15799" y="3794"/>
                    <a:pt x="15845" y="3794"/>
                  </a:cubicBezTo>
                  <a:cubicBezTo>
                    <a:pt x="15858" y="3794"/>
                    <a:pt x="15871" y="3790"/>
                    <a:pt x="15883" y="3783"/>
                  </a:cubicBezTo>
                  <a:cubicBezTo>
                    <a:pt x="15886" y="3782"/>
                    <a:pt x="15888" y="3780"/>
                    <a:pt x="15891" y="3779"/>
                  </a:cubicBezTo>
                  <a:lnTo>
                    <a:pt x="15891" y="3779"/>
                  </a:lnTo>
                  <a:lnTo>
                    <a:pt x="15895" y="3783"/>
                  </a:lnTo>
                  <a:cubicBezTo>
                    <a:pt x="15897" y="3780"/>
                    <a:pt x="15899" y="3777"/>
                    <a:pt x="15900" y="3775"/>
                  </a:cubicBezTo>
                  <a:lnTo>
                    <a:pt x="15900" y="3775"/>
                  </a:lnTo>
                  <a:cubicBezTo>
                    <a:pt x="15968" y="3744"/>
                    <a:pt x="16043" y="3730"/>
                    <a:pt x="16117" y="3730"/>
                  </a:cubicBezTo>
                  <a:cubicBezTo>
                    <a:pt x="16329" y="3730"/>
                    <a:pt x="16544" y="3847"/>
                    <a:pt x="16621" y="4045"/>
                  </a:cubicBezTo>
                  <a:cubicBezTo>
                    <a:pt x="16740" y="4319"/>
                    <a:pt x="16526" y="4664"/>
                    <a:pt x="16240" y="4735"/>
                  </a:cubicBezTo>
                  <a:cubicBezTo>
                    <a:pt x="16160" y="4758"/>
                    <a:pt x="16201" y="4879"/>
                    <a:pt x="16267" y="4879"/>
                  </a:cubicBezTo>
                  <a:cubicBezTo>
                    <a:pt x="16270" y="4879"/>
                    <a:pt x="16273" y="4879"/>
                    <a:pt x="16276" y="4878"/>
                  </a:cubicBezTo>
                  <a:cubicBezTo>
                    <a:pt x="16281" y="4877"/>
                    <a:pt x="16286" y="4876"/>
                    <a:pt x="16291" y="4875"/>
                  </a:cubicBezTo>
                  <a:lnTo>
                    <a:pt x="16291" y="4875"/>
                  </a:lnTo>
                  <a:cubicBezTo>
                    <a:pt x="16311" y="4871"/>
                    <a:pt x="16331" y="4869"/>
                    <a:pt x="16352" y="4869"/>
                  </a:cubicBezTo>
                  <a:cubicBezTo>
                    <a:pt x="16470" y="4869"/>
                    <a:pt x="16586" y="4935"/>
                    <a:pt x="16645" y="5033"/>
                  </a:cubicBezTo>
                  <a:cubicBezTo>
                    <a:pt x="16716" y="5176"/>
                    <a:pt x="16693" y="5355"/>
                    <a:pt x="16586" y="5450"/>
                  </a:cubicBezTo>
                  <a:cubicBezTo>
                    <a:pt x="16540" y="5495"/>
                    <a:pt x="16585" y="5569"/>
                    <a:pt x="16635" y="5569"/>
                  </a:cubicBezTo>
                  <a:cubicBezTo>
                    <a:pt x="16651" y="5569"/>
                    <a:pt x="16667" y="5562"/>
                    <a:pt x="16681" y="5545"/>
                  </a:cubicBezTo>
                  <a:cubicBezTo>
                    <a:pt x="16824" y="5390"/>
                    <a:pt x="16871" y="5152"/>
                    <a:pt x="16764" y="4962"/>
                  </a:cubicBezTo>
                  <a:cubicBezTo>
                    <a:pt x="16708" y="4867"/>
                    <a:pt x="16618" y="4800"/>
                    <a:pt x="16518" y="4762"/>
                  </a:cubicBezTo>
                  <a:lnTo>
                    <a:pt x="16518" y="4762"/>
                  </a:lnTo>
                  <a:cubicBezTo>
                    <a:pt x="16670" y="4639"/>
                    <a:pt x="16768" y="4443"/>
                    <a:pt x="16776" y="4247"/>
                  </a:cubicBezTo>
                  <a:cubicBezTo>
                    <a:pt x="16788" y="3950"/>
                    <a:pt x="16574" y="3700"/>
                    <a:pt x="16288" y="3640"/>
                  </a:cubicBezTo>
                  <a:cubicBezTo>
                    <a:pt x="16226" y="3622"/>
                    <a:pt x="16165" y="3613"/>
                    <a:pt x="16106" y="3613"/>
                  </a:cubicBezTo>
                  <a:cubicBezTo>
                    <a:pt x="16065" y="3613"/>
                    <a:pt x="16025" y="3617"/>
                    <a:pt x="15985" y="3627"/>
                  </a:cubicBezTo>
                  <a:lnTo>
                    <a:pt x="15985" y="3627"/>
                  </a:lnTo>
                  <a:cubicBezTo>
                    <a:pt x="16245" y="3096"/>
                    <a:pt x="16135" y="2421"/>
                    <a:pt x="15681" y="2021"/>
                  </a:cubicBezTo>
                  <a:cubicBezTo>
                    <a:pt x="15417" y="1790"/>
                    <a:pt x="15081" y="1669"/>
                    <a:pt x="14745" y="1669"/>
                  </a:cubicBezTo>
                  <a:close/>
                  <a:moveTo>
                    <a:pt x="8450" y="4551"/>
                  </a:moveTo>
                  <a:cubicBezTo>
                    <a:pt x="8245" y="4551"/>
                    <a:pt x="8037" y="4653"/>
                    <a:pt x="7906" y="4819"/>
                  </a:cubicBezTo>
                  <a:cubicBezTo>
                    <a:pt x="7811" y="4950"/>
                    <a:pt x="7751" y="5093"/>
                    <a:pt x="7751" y="5259"/>
                  </a:cubicBezTo>
                  <a:cubicBezTo>
                    <a:pt x="7758" y="5318"/>
                    <a:pt x="7800" y="5345"/>
                    <a:pt x="7837" y="5345"/>
                  </a:cubicBezTo>
                  <a:cubicBezTo>
                    <a:pt x="7867" y="5345"/>
                    <a:pt x="7894" y="5327"/>
                    <a:pt x="7894" y="5295"/>
                  </a:cubicBezTo>
                  <a:cubicBezTo>
                    <a:pt x="7894" y="4997"/>
                    <a:pt x="8144" y="4712"/>
                    <a:pt x="8442" y="4712"/>
                  </a:cubicBezTo>
                  <a:cubicBezTo>
                    <a:pt x="8739" y="4712"/>
                    <a:pt x="9013" y="4997"/>
                    <a:pt x="9001" y="5271"/>
                  </a:cubicBezTo>
                  <a:cubicBezTo>
                    <a:pt x="9001" y="5309"/>
                    <a:pt x="9041" y="5343"/>
                    <a:pt x="9075" y="5343"/>
                  </a:cubicBezTo>
                  <a:cubicBezTo>
                    <a:pt x="9094" y="5343"/>
                    <a:pt x="9112" y="5332"/>
                    <a:pt x="9120" y="5307"/>
                  </a:cubicBezTo>
                  <a:cubicBezTo>
                    <a:pt x="9187" y="5154"/>
                    <a:pt x="9353" y="5048"/>
                    <a:pt x="9526" y="5048"/>
                  </a:cubicBezTo>
                  <a:cubicBezTo>
                    <a:pt x="9569" y="5048"/>
                    <a:pt x="9613" y="5054"/>
                    <a:pt x="9656" y="5069"/>
                  </a:cubicBezTo>
                  <a:cubicBezTo>
                    <a:pt x="9858" y="5140"/>
                    <a:pt x="9966" y="5390"/>
                    <a:pt x="9906" y="5593"/>
                  </a:cubicBezTo>
                  <a:cubicBezTo>
                    <a:pt x="9885" y="5641"/>
                    <a:pt x="9925" y="5673"/>
                    <a:pt x="9966" y="5673"/>
                  </a:cubicBezTo>
                  <a:cubicBezTo>
                    <a:pt x="9996" y="5673"/>
                    <a:pt x="10027" y="5656"/>
                    <a:pt x="10037" y="5616"/>
                  </a:cubicBezTo>
                  <a:cubicBezTo>
                    <a:pt x="10132" y="5355"/>
                    <a:pt x="9978" y="5033"/>
                    <a:pt x="9716" y="4938"/>
                  </a:cubicBezTo>
                  <a:cubicBezTo>
                    <a:pt x="9653" y="4913"/>
                    <a:pt x="9588" y="4902"/>
                    <a:pt x="9524" y="4902"/>
                  </a:cubicBezTo>
                  <a:cubicBezTo>
                    <a:pt x="9367" y="4902"/>
                    <a:pt x="9214" y="4970"/>
                    <a:pt x="9109" y="5084"/>
                  </a:cubicBezTo>
                  <a:lnTo>
                    <a:pt x="9109" y="5084"/>
                  </a:lnTo>
                  <a:cubicBezTo>
                    <a:pt x="9051" y="4865"/>
                    <a:pt x="8886" y="4687"/>
                    <a:pt x="8668" y="4593"/>
                  </a:cubicBezTo>
                  <a:cubicBezTo>
                    <a:pt x="8598" y="4564"/>
                    <a:pt x="8524" y="4551"/>
                    <a:pt x="8450" y="4551"/>
                  </a:cubicBezTo>
                  <a:close/>
                  <a:moveTo>
                    <a:pt x="2292" y="2574"/>
                  </a:moveTo>
                  <a:cubicBezTo>
                    <a:pt x="1811" y="2574"/>
                    <a:pt x="1363" y="2840"/>
                    <a:pt x="1167" y="3295"/>
                  </a:cubicBezTo>
                  <a:cubicBezTo>
                    <a:pt x="1065" y="3540"/>
                    <a:pt x="1050" y="3812"/>
                    <a:pt x="1116" y="4064"/>
                  </a:cubicBezTo>
                  <a:lnTo>
                    <a:pt x="1116" y="4064"/>
                  </a:lnTo>
                  <a:cubicBezTo>
                    <a:pt x="1057" y="4051"/>
                    <a:pt x="995" y="4044"/>
                    <a:pt x="934" y="4044"/>
                  </a:cubicBezTo>
                  <a:cubicBezTo>
                    <a:pt x="675" y="4044"/>
                    <a:pt x="411" y="4163"/>
                    <a:pt x="250" y="4366"/>
                  </a:cubicBezTo>
                  <a:cubicBezTo>
                    <a:pt x="0" y="4664"/>
                    <a:pt x="0" y="5069"/>
                    <a:pt x="214" y="5378"/>
                  </a:cubicBezTo>
                  <a:cubicBezTo>
                    <a:pt x="333" y="5557"/>
                    <a:pt x="500" y="5688"/>
                    <a:pt x="703" y="5736"/>
                  </a:cubicBezTo>
                  <a:cubicBezTo>
                    <a:pt x="706" y="5736"/>
                    <a:pt x="709" y="5736"/>
                    <a:pt x="712" y="5736"/>
                  </a:cubicBezTo>
                  <a:cubicBezTo>
                    <a:pt x="778" y="5736"/>
                    <a:pt x="818" y="5616"/>
                    <a:pt x="738" y="5605"/>
                  </a:cubicBezTo>
                  <a:cubicBezTo>
                    <a:pt x="429" y="5509"/>
                    <a:pt x="203" y="5235"/>
                    <a:pt x="179" y="4914"/>
                  </a:cubicBezTo>
                  <a:cubicBezTo>
                    <a:pt x="167" y="4604"/>
                    <a:pt x="381" y="4319"/>
                    <a:pt x="679" y="4223"/>
                  </a:cubicBezTo>
                  <a:cubicBezTo>
                    <a:pt x="756" y="4194"/>
                    <a:pt x="839" y="4179"/>
                    <a:pt x="924" y="4179"/>
                  </a:cubicBezTo>
                  <a:cubicBezTo>
                    <a:pt x="1009" y="4179"/>
                    <a:pt x="1095" y="4194"/>
                    <a:pt x="1179" y="4223"/>
                  </a:cubicBezTo>
                  <a:cubicBezTo>
                    <a:pt x="1184" y="4224"/>
                    <a:pt x="1189" y="4225"/>
                    <a:pt x="1194" y="4225"/>
                  </a:cubicBezTo>
                  <a:cubicBezTo>
                    <a:pt x="1246" y="4225"/>
                    <a:pt x="1285" y="4172"/>
                    <a:pt x="1274" y="4128"/>
                  </a:cubicBezTo>
                  <a:cubicBezTo>
                    <a:pt x="1107" y="3664"/>
                    <a:pt x="1274" y="3116"/>
                    <a:pt x="1691" y="2854"/>
                  </a:cubicBezTo>
                  <a:cubicBezTo>
                    <a:pt x="1868" y="2746"/>
                    <a:pt x="2066" y="2692"/>
                    <a:pt x="2261" y="2692"/>
                  </a:cubicBezTo>
                  <a:cubicBezTo>
                    <a:pt x="2538" y="2692"/>
                    <a:pt x="2810" y="2800"/>
                    <a:pt x="3012" y="3009"/>
                  </a:cubicBezTo>
                  <a:cubicBezTo>
                    <a:pt x="3191" y="3211"/>
                    <a:pt x="3310" y="3473"/>
                    <a:pt x="3310" y="3747"/>
                  </a:cubicBezTo>
                  <a:cubicBezTo>
                    <a:pt x="3310" y="3785"/>
                    <a:pt x="3339" y="3802"/>
                    <a:pt x="3371" y="3802"/>
                  </a:cubicBezTo>
                  <a:cubicBezTo>
                    <a:pt x="3399" y="3802"/>
                    <a:pt x="3430" y="3787"/>
                    <a:pt x="3441" y="3759"/>
                  </a:cubicBezTo>
                  <a:cubicBezTo>
                    <a:pt x="3509" y="3589"/>
                    <a:pt x="3696" y="3473"/>
                    <a:pt x="3879" y="3473"/>
                  </a:cubicBezTo>
                  <a:cubicBezTo>
                    <a:pt x="3888" y="3473"/>
                    <a:pt x="3897" y="3473"/>
                    <a:pt x="3905" y="3473"/>
                  </a:cubicBezTo>
                  <a:cubicBezTo>
                    <a:pt x="4096" y="3509"/>
                    <a:pt x="4263" y="3652"/>
                    <a:pt x="4310" y="3842"/>
                  </a:cubicBezTo>
                  <a:cubicBezTo>
                    <a:pt x="4320" y="3882"/>
                    <a:pt x="4347" y="3899"/>
                    <a:pt x="4374" y="3899"/>
                  </a:cubicBezTo>
                  <a:cubicBezTo>
                    <a:pt x="4411" y="3899"/>
                    <a:pt x="4448" y="3867"/>
                    <a:pt x="4441" y="3819"/>
                  </a:cubicBezTo>
                  <a:cubicBezTo>
                    <a:pt x="4382" y="3557"/>
                    <a:pt x="4155" y="3366"/>
                    <a:pt x="3905" y="3354"/>
                  </a:cubicBezTo>
                  <a:cubicBezTo>
                    <a:pt x="3897" y="3354"/>
                    <a:pt x="3888" y="3354"/>
                    <a:pt x="3880" y="3354"/>
                  </a:cubicBezTo>
                  <a:cubicBezTo>
                    <a:pt x="3711" y="3354"/>
                    <a:pt x="3539" y="3433"/>
                    <a:pt x="3424" y="3560"/>
                  </a:cubicBezTo>
                  <a:lnTo>
                    <a:pt x="3424" y="3560"/>
                  </a:lnTo>
                  <a:cubicBezTo>
                    <a:pt x="3342" y="3092"/>
                    <a:pt x="2982" y="2686"/>
                    <a:pt x="2512" y="2592"/>
                  </a:cubicBezTo>
                  <a:cubicBezTo>
                    <a:pt x="2439" y="2580"/>
                    <a:pt x="2365" y="2574"/>
                    <a:pt x="2292" y="2574"/>
                  </a:cubicBezTo>
                  <a:close/>
                  <a:moveTo>
                    <a:pt x="19509" y="5356"/>
                  </a:moveTo>
                  <a:cubicBezTo>
                    <a:pt x="19298" y="5356"/>
                    <a:pt x="19093" y="5417"/>
                    <a:pt x="18919" y="5533"/>
                  </a:cubicBezTo>
                  <a:cubicBezTo>
                    <a:pt x="18861" y="5581"/>
                    <a:pt x="18889" y="5668"/>
                    <a:pt x="18940" y="5668"/>
                  </a:cubicBezTo>
                  <a:cubicBezTo>
                    <a:pt x="18952" y="5668"/>
                    <a:pt x="18965" y="5664"/>
                    <a:pt x="18979" y="5652"/>
                  </a:cubicBezTo>
                  <a:cubicBezTo>
                    <a:pt x="19136" y="5546"/>
                    <a:pt x="19322" y="5489"/>
                    <a:pt x="19507" y="5489"/>
                  </a:cubicBezTo>
                  <a:cubicBezTo>
                    <a:pt x="19715" y="5489"/>
                    <a:pt x="19922" y="5561"/>
                    <a:pt x="20086" y="5712"/>
                  </a:cubicBezTo>
                  <a:cubicBezTo>
                    <a:pt x="20372" y="5962"/>
                    <a:pt x="20467" y="6390"/>
                    <a:pt x="20312" y="6736"/>
                  </a:cubicBezTo>
                  <a:cubicBezTo>
                    <a:pt x="20217" y="6926"/>
                    <a:pt x="20050" y="7093"/>
                    <a:pt x="19860" y="7176"/>
                  </a:cubicBezTo>
                  <a:cubicBezTo>
                    <a:pt x="19797" y="7207"/>
                    <a:pt x="19835" y="7302"/>
                    <a:pt x="19901" y="7302"/>
                  </a:cubicBezTo>
                  <a:cubicBezTo>
                    <a:pt x="19910" y="7302"/>
                    <a:pt x="19920" y="7300"/>
                    <a:pt x="19931" y="7295"/>
                  </a:cubicBezTo>
                  <a:cubicBezTo>
                    <a:pt x="20336" y="7117"/>
                    <a:pt x="20574" y="6676"/>
                    <a:pt x="20515" y="6236"/>
                  </a:cubicBezTo>
                  <a:cubicBezTo>
                    <a:pt x="20455" y="5795"/>
                    <a:pt x="20098" y="5426"/>
                    <a:pt x="19657" y="5366"/>
                  </a:cubicBezTo>
                  <a:cubicBezTo>
                    <a:pt x="19608" y="5360"/>
                    <a:pt x="19558" y="5356"/>
                    <a:pt x="19509" y="5356"/>
                  </a:cubicBezTo>
                  <a:close/>
                  <a:moveTo>
                    <a:pt x="16958" y="6579"/>
                  </a:moveTo>
                  <a:cubicBezTo>
                    <a:pt x="16666" y="6579"/>
                    <a:pt x="16420" y="6792"/>
                    <a:pt x="16240" y="7021"/>
                  </a:cubicBezTo>
                  <a:cubicBezTo>
                    <a:pt x="16190" y="7063"/>
                    <a:pt x="16234" y="7106"/>
                    <a:pt x="16286" y="7106"/>
                  </a:cubicBezTo>
                  <a:cubicBezTo>
                    <a:pt x="16307" y="7106"/>
                    <a:pt x="16330" y="7098"/>
                    <a:pt x="16347" y="7081"/>
                  </a:cubicBezTo>
                  <a:cubicBezTo>
                    <a:pt x="16501" y="6883"/>
                    <a:pt x="16716" y="6696"/>
                    <a:pt x="16981" y="6696"/>
                  </a:cubicBezTo>
                  <a:cubicBezTo>
                    <a:pt x="17004" y="6696"/>
                    <a:pt x="17027" y="6697"/>
                    <a:pt x="17050" y="6700"/>
                  </a:cubicBezTo>
                  <a:cubicBezTo>
                    <a:pt x="17169" y="6724"/>
                    <a:pt x="17288" y="6795"/>
                    <a:pt x="17348" y="6914"/>
                  </a:cubicBezTo>
                  <a:cubicBezTo>
                    <a:pt x="17395" y="6998"/>
                    <a:pt x="17395" y="7140"/>
                    <a:pt x="17336" y="7224"/>
                  </a:cubicBezTo>
                  <a:cubicBezTo>
                    <a:pt x="17290" y="7269"/>
                    <a:pt x="17328" y="7343"/>
                    <a:pt x="17375" y="7343"/>
                  </a:cubicBezTo>
                  <a:cubicBezTo>
                    <a:pt x="17388" y="7343"/>
                    <a:pt x="17401" y="7337"/>
                    <a:pt x="17414" y="7325"/>
                  </a:cubicBezTo>
                  <a:lnTo>
                    <a:pt x="17414" y="7325"/>
                  </a:lnTo>
                  <a:lnTo>
                    <a:pt x="17419" y="7331"/>
                  </a:lnTo>
                  <a:cubicBezTo>
                    <a:pt x="17428" y="7320"/>
                    <a:pt x="17436" y="7309"/>
                    <a:pt x="17443" y="7298"/>
                  </a:cubicBezTo>
                  <a:lnTo>
                    <a:pt x="17443" y="7298"/>
                  </a:lnTo>
                  <a:cubicBezTo>
                    <a:pt x="17551" y="7206"/>
                    <a:pt x="17686" y="7160"/>
                    <a:pt x="17820" y="7160"/>
                  </a:cubicBezTo>
                  <a:cubicBezTo>
                    <a:pt x="17952" y="7160"/>
                    <a:pt x="18085" y="7204"/>
                    <a:pt x="18193" y="7295"/>
                  </a:cubicBezTo>
                  <a:cubicBezTo>
                    <a:pt x="18407" y="7498"/>
                    <a:pt x="18419" y="7831"/>
                    <a:pt x="18252" y="8057"/>
                  </a:cubicBezTo>
                  <a:cubicBezTo>
                    <a:pt x="18218" y="8108"/>
                    <a:pt x="18263" y="8153"/>
                    <a:pt x="18313" y="8153"/>
                  </a:cubicBezTo>
                  <a:cubicBezTo>
                    <a:pt x="18333" y="8153"/>
                    <a:pt x="18354" y="8146"/>
                    <a:pt x="18371" y="8129"/>
                  </a:cubicBezTo>
                  <a:cubicBezTo>
                    <a:pt x="18538" y="7926"/>
                    <a:pt x="18538" y="7617"/>
                    <a:pt x="18419" y="7390"/>
                  </a:cubicBezTo>
                  <a:cubicBezTo>
                    <a:pt x="18298" y="7171"/>
                    <a:pt x="18056" y="7042"/>
                    <a:pt x="17795" y="7042"/>
                  </a:cubicBezTo>
                  <a:cubicBezTo>
                    <a:pt x="17773" y="7042"/>
                    <a:pt x="17751" y="7043"/>
                    <a:pt x="17729" y="7045"/>
                  </a:cubicBezTo>
                  <a:cubicBezTo>
                    <a:pt x="17655" y="7051"/>
                    <a:pt x="17579" y="7070"/>
                    <a:pt x="17509" y="7103"/>
                  </a:cubicBezTo>
                  <a:lnTo>
                    <a:pt x="17509" y="7103"/>
                  </a:lnTo>
                  <a:cubicBezTo>
                    <a:pt x="17515" y="7035"/>
                    <a:pt x="17505" y="6966"/>
                    <a:pt x="17478" y="6902"/>
                  </a:cubicBezTo>
                  <a:cubicBezTo>
                    <a:pt x="17419" y="6748"/>
                    <a:pt x="17300" y="6640"/>
                    <a:pt x="17133" y="6605"/>
                  </a:cubicBezTo>
                  <a:cubicBezTo>
                    <a:pt x="17073" y="6587"/>
                    <a:pt x="17015" y="6579"/>
                    <a:pt x="16958" y="6579"/>
                  </a:cubicBezTo>
                  <a:close/>
                  <a:moveTo>
                    <a:pt x="5432" y="4314"/>
                  </a:moveTo>
                  <a:cubicBezTo>
                    <a:pt x="5324" y="4314"/>
                    <a:pt x="5215" y="4328"/>
                    <a:pt x="5108" y="4354"/>
                  </a:cubicBezTo>
                  <a:cubicBezTo>
                    <a:pt x="4846" y="4426"/>
                    <a:pt x="4608" y="4604"/>
                    <a:pt x="4441" y="4843"/>
                  </a:cubicBezTo>
                  <a:cubicBezTo>
                    <a:pt x="4290" y="5064"/>
                    <a:pt x="4224" y="5337"/>
                    <a:pt x="4236" y="5603"/>
                  </a:cubicBezTo>
                  <a:lnTo>
                    <a:pt x="4236" y="5603"/>
                  </a:lnTo>
                  <a:cubicBezTo>
                    <a:pt x="4097" y="5530"/>
                    <a:pt x="3939" y="5493"/>
                    <a:pt x="3784" y="5493"/>
                  </a:cubicBezTo>
                  <a:cubicBezTo>
                    <a:pt x="3666" y="5493"/>
                    <a:pt x="3549" y="5514"/>
                    <a:pt x="3441" y="5557"/>
                  </a:cubicBezTo>
                  <a:cubicBezTo>
                    <a:pt x="3131" y="5688"/>
                    <a:pt x="2953" y="6009"/>
                    <a:pt x="2953" y="6331"/>
                  </a:cubicBezTo>
                  <a:cubicBezTo>
                    <a:pt x="2953" y="6509"/>
                    <a:pt x="3012" y="6700"/>
                    <a:pt x="3120" y="6855"/>
                  </a:cubicBezTo>
                  <a:cubicBezTo>
                    <a:pt x="3136" y="6872"/>
                    <a:pt x="3159" y="6888"/>
                    <a:pt x="3179" y="6888"/>
                  </a:cubicBezTo>
                  <a:cubicBezTo>
                    <a:pt x="3188" y="6888"/>
                    <a:pt x="3196" y="6885"/>
                    <a:pt x="3203" y="6879"/>
                  </a:cubicBezTo>
                  <a:cubicBezTo>
                    <a:pt x="3227" y="6843"/>
                    <a:pt x="3251" y="6795"/>
                    <a:pt x="3227" y="6759"/>
                  </a:cubicBezTo>
                  <a:cubicBezTo>
                    <a:pt x="3060" y="6545"/>
                    <a:pt x="3024" y="6224"/>
                    <a:pt x="3143" y="5986"/>
                  </a:cubicBezTo>
                  <a:cubicBezTo>
                    <a:pt x="3258" y="5745"/>
                    <a:pt x="3515" y="5604"/>
                    <a:pt x="3789" y="5604"/>
                  </a:cubicBezTo>
                  <a:cubicBezTo>
                    <a:pt x="3800" y="5604"/>
                    <a:pt x="3811" y="5604"/>
                    <a:pt x="3822" y="5605"/>
                  </a:cubicBezTo>
                  <a:cubicBezTo>
                    <a:pt x="3977" y="5605"/>
                    <a:pt x="4132" y="5664"/>
                    <a:pt x="4251" y="5771"/>
                  </a:cubicBezTo>
                  <a:cubicBezTo>
                    <a:pt x="4267" y="5781"/>
                    <a:pt x="4283" y="5785"/>
                    <a:pt x="4299" y="5785"/>
                  </a:cubicBezTo>
                  <a:cubicBezTo>
                    <a:pt x="4338" y="5785"/>
                    <a:pt x="4370" y="5755"/>
                    <a:pt x="4370" y="5712"/>
                  </a:cubicBezTo>
                  <a:cubicBezTo>
                    <a:pt x="4368" y="5704"/>
                    <a:pt x="4367" y="5697"/>
                    <a:pt x="4366" y="5690"/>
                  </a:cubicBezTo>
                  <a:lnTo>
                    <a:pt x="4366" y="5690"/>
                  </a:lnTo>
                  <a:cubicBezTo>
                    <a:pt x="4367" y="5689"/>
                    <a:pt x="4368" y="5689"/>
                    <a:pt x="4370" y="5688"/>
                  </a:cubicBezTo>
                  <a:cubicBezTo>
                    <a:pt x="4368" y="5687"/>
                    <a:pt x="4366" y="5685"/>
                    <a:pt x="4365" y="5684"/>
                  </a:cubicBezTo>
                  <a:lnTo>
                    <a:pt x="4365" y="5684"/>
                  </a:lnTo>
                  <a:cubicBezTo>
                    <a:pt x="4285" y="5192"/>
                    <a:pt x="4569" y="4673"/>
                    <a:pt x="5048" y="4521"/>
                  </a:cubicBezTo>
                  <a:cubicBezTo>
                    <a:pt x="5170" y="4476"/>
                    <a:pt x="5297" y="4455"/>
                    <a:pt x="5422" y="4455"/>
                  </a:cubicBezTo>
                  <a:cubicBezTo>
                    <a:pt x="5797" y="4455"/>
                    <a:pt x="6159" y="4649"/>
                    <a:pt x="6346" y="4997"/>
                  </a:cubicBezTo>
                  <a:cubicBezTo>
                    <a:pt x="6477" y="5247"/>
                    <a:pt x="6525" y="5533"/>
                    <a:pt x="6453" y="5807"/>
                  </a:cubicBezTo>
                  <a:cubicBezTo>
                    <a:pt x="6445" y="5849"/>
                    <a:pt x="6484" y="5891"/>
                    <a:pt x="6525" y="5891"/>
                  </a:cubicBezTo>
                  <a:cubicBezTo>
                    <a:pt x="6541" y="5891"/>
                    <a:pt x="6558" y="5884"/>
                    <a:pt x="6572" y="5866"/>
                  </a:cubicBezTo>
                  <a:cubicBezTo>
                    <a:pt x="6580" y="5858"/>
                    <a:pt x="6587" y="5850"/>
                    <a:pt x="6595" y="5842"/>
                  </a:cubicBezTo>
                  <a:lnTo>
                    <a:pt x="6595" y="5842"/>
                  </a:lnTo>
                  <a:cubicBezTo>
                    <a:pt x="6596" y="5843"/>
                    <a:pt x="6596" y="5843"/>
                    <a:pt x="6596" y="5843"/>
                  </a:cubicBezTo>
                  <a:cubicBezTo>
                    <a:pt x="6596" y="5842"/>
                    <a:pt x="6596" y="5842"/>
                    <a:pt x="6597" y="5841"/>
                  </a:cubicBezTo>
                  <a:lnTo>
                    <a:pt x="6597" y="5841"/>
                  </a:lnTo>
                  <a:cubicBezTo>
                    <a:pt x="6682" y="5759"/>
                    <a:pt x="6800" y="5718"/>
                    <a:pt x="6917" y="5718"/>
                  </a:cubicBezTo>
                  <a:cubicBezTo>
                    <a:pt x="7053" y="5718"/>
                    <a:pt x="7189" y="5774"/>
                    <a:pt x="7275" y="5890"/>
                  </a:cubicBezTo>
                  <a:cubicBezTo>
                    <a:pt x="7430" y="6105"/>
                    <a:pt x="7311" y="6462"/>
                    <a:pt x="7061" y="6557"/>
                  </a:cubicBezTo>
                  <a:cubicBezTo>
                    <a:pt x="6989" y="6581"/>
                    <a:pt x="7001" y="6688"/>
                    <a:pt x="7072" y="6688"/>
                  </a:cubicBezTo>
                  <a:cubicBezTo>
                    <a:pt x="7406" y="6688"/>
                    <a:pt x="7715" y="6902"/>
                    <a:pt x="7823" y="7224"/>
                  </a:cubicBezTo>
                  <a:cubicBezTo>
                    <a:pt x="7906" y="7533"/>
                    <a:pt x="7787" y="7891"/>
                    <a:pt x="7537" y="8069"/>
                  </a:cubicBezTo>
                  <a:cubicBezTo>
                    <a:pt x="7477" y="8109"/>
                    <a:pt x="7517" y="8199"/>
                    <a:pt x="7574" y="8199"/>
                  </a:cubicBezTo>
                  <a:cubicBezTo>
                    <a:pt x="7585" y="8199"/>
                    <a:pt x="7597" y="8196"/>
                    <a:pt x="7608" y="8188"/>
                  </a:cubicBezTo>
                  <a:cubicBezTo>
                    <a:pt x="7846" y="8010"/>
                    <a:pt x="8001" y="7736"/>
                    <a:pt x="8001" y="7438"/>
                  </a:cubicBezTo>
                  <a:cubicBezTo>
                    <a:pt x="8001" y="7140"/>
                    <a:pt x="7823" y="6855"/>
                    <a:pt x="7561" y="6688"/>
                  </a:cubicBezTo>
                  <a:cubicBezTo>
                    <a:pt x="7477" y="6640"/>
                    <a:pt x="7386" y="6603"/>
                    <a:pt x="7292" y="6581"/>
                  </a:cubicBezTo>
                  <a:lnTo>
                    <a:pt x="7292" y="6581"/>
                  </a:lnTo>
                  <a:cubicBezTo>
                    <a:pt x="7438" y="6449"/>
                    <a:pt x="7512" y="6235"/>
                    <a:pt x="7477" y="6033"/>
                  </a:cubicBezTo>
                  <a:cubicBezTo>
                    <a:pt x="7432" y="5764"/>
                    <a:pt x="7198" y="5591"/>
                    <a:pt x="6933" y="5591"/>
                  </a:cubicBezTo>
                  <a:cubicBezTo>
                    <a:pt x="6916" y="5591"/>
                    <a:pt x="6899" y="5591"/>
                    <a:pt x="6882" y="5593"/>
                  </a:cubicBezTo>
                  <a:cubicBezTo>
                    <a:pt x="6793" y="5599"/>
                    <a:pt x="6708" y="5622"/>
                    <a:pt x="6632" y="5663"/>
                  </a:cubicBezTo>
                  <a:lnTo>
                    <a:pt x="6632" y="5663"/>
                  </a:lnTo>
                  <a:cubicBezTo>
                    <a:pt x="6689" y="5163"/>
                    <a:pt x="6420" y="4638"/>
                    <a:pt x="5953" y="4426"/>
                  </a:cubicBezTo>
                  <a:cubicBezTo>
                    <a:pt x="5790" y="4351"/>
                    <a:pt x="5612" y="4314"/>
                    <a:pt x="5432" y="4314"/>
                  </a:cubicBezTo>
                  <a:close/>
                  <a:moveTo>
                    <a:pt x="14489" y="6262"/>
                  </a:moveTo>
                  <a:cubicBezTo>
                    <a:pt x="14278" y="6262"/>
                    <a:pt x="14062" y="6330"/>
                    <a:pt x="13895" y="6438"/>
                  </a:cubicBezTo>
                  <a:cubicBezTo>
                    <a:pt x="13818" y="6486"/>
                    <a:pt x="13850" y="6573"/>
                    <a:pt x="13909" y="6573"/>
                  </a:cubicBezTo>
                  <a:cubicBezTo>
                    <a:pt x="13923" y="6573"/>
                    <a:pt x="13938" y="6568"/>
                    <a:pt x="13954" y="6557"/>
                  </a:cubicBezTo>
                  <a:cubicBezTo>
                    <a:pt x="14106" y="6451"/>
                    <a:pt x="14289" y="6394"/>
                    <a:pt x="14472" y="6394"/>
                  </a:cubicBezTo>
                  <a:cubicBezTo>
                    <a:pt x="14679" y="6394"/>
                    <a:pt x="14886" y="6465"/>
                    <a:pt x="15050" y="6617"/>
                  </a:cubicBezTo>
                  <a:cubicBezTo>
                    <a:pt x="15335" y="6867"/>
                    <a:pt x="15443" y="7295"/>
                    <a:pt x="15276" y="7641"/>
                  </a:cubicBezTo>
                  <a:cubicBezTo>
                    <a:pt x="15192" y="7831"/>
                    <a:pt x="15026" y="7998"/>
                    <a:pt x="14835" y="8093"/>
                  </a:cubicBezTo>
                  <a:cubicBezTo>
                    <a:pt x="14759" y="8115"/>
                    <a:pt x="14802" y="8215"/>
                    <a:pt x="14882" y="8215"/>
                  </a:cubicBezTo>
                  <a:cubicBezTo>
                    <a:pt x="14890" y="8215"/>
                    <a:pt x="14898" y="8214"/>
                    <a:pt x="14907" y="8212"/>
                  </a:cubicBezTo>
                  <a:cubicBezTo>
                    <a:pt x="15312" y="8022"/>
                    <a:pt x="15550" y="7581"/>
                    <a:pt x="15490" y="7152"/>
                  </a:cubicBezTo>
                  <a:cubicBezTo>
                    <a:pt x="15431" y="6700"/>
                    <a:pt x="15073" y="6331"/>
                    <a:pt x="14621" y="6271"/>
                  </a:cubicBezTo>
                  <a:cubicBezTo>
                    <a:pt x="14578" y="6265"/>
                    <a:pt x="14534" y="6262"/>
                    <a:pt x="14489" y="6262"/>
                  </a:cubicBezTo>
                  <a:close/>
                  <a:moveTo>
                    <a:pt x="10779" y="8349"/>
                  </a:moveTo>
                  <a:cubicBezTo>
                    <a:pt x="10569" y="8349"/>
                    <a:pt x="10366" y="8445"/>
                    <a:pt x="10216" y="8629"/>
                  </a:cubicBezTo>
                  <a:cubicBezTo>
                    <a:pt x="10097" y="8760"/>
                    <a:pt x="10037" y="8926"/>
                    <a:pt x="10037" y="9105"/>
                  </a:cubicBezTo>
                  <a:cubicBezTo>
                    <a:pt x="10032" y="9138"/>
                    <a:pt x="10059" y="9156"/>
                    <a:pt x="10091" y="9156"/>
                  </a:cubicBezTo>
                  <a:cubicBezTo>
                    <a:pt x="10127" y="9156"/>
                    <a:pt x="10168" y="9132"/>
                    <a:pt x="10168" y="9081"/>
                  </a:cubicBezTo>
                  <a:cubicBezTo>
                    <a:pt x="10168" y="8766"/>
                    <a:pt x="10454" y="8474"/>
                    <a:pt x="10780" y="8474"/>
                  </a:cubicBezTo>
                  <a:cubicBezTo>
                    <a:pt x="10786" y="8474"/>
                    <a:pt x="10793" y="8474"/>
                    <a:pt x="10799" y="8474"/>
                  </a:cubicBezTo>
                  <a:cubicBezTo>
                    <a:pt x="11121" y="8486"/>
                    <a:pt x="11406" y="8807"/>
                    <a:pt x="11382" y="9129"/>
                  </a:cubicBezTo>
                  <a:cubicBezTo>
                    <a:pt x="11382" y="9176"/>
                    <a:pt x="11415" y="9200"/>
                    <a:pt x="11448" y="9200"/>
                  </a:cubicBezTo>
                  <a:cubicBezTo>
                    <a:pt x="11481" y="9200"/>
                    <a:pt x="11513" y="9176"/>
                    <a:pt x="11513" y="9129"/>
                  </a:cubicBezTo>
                  <a:cubicBezTo>
                    <a:pt x="11525" y="8819"/>
                    <a:pt x="11323" y="8522"/>
                    <a:pt x="11049" y="8403"/>
                  </a:cubicBezTo>
                  <a:cubicBezTo>
                    <a:pt x="10960" y="8367"/>
                    <a:pt x="10869" y="8349"/>
                    <a:pt x="10779" y="8349"/>
                  </a:cubicBezTo>
                  <a:close/>
                  <a:moveTo>
                    <a:pt x="12048" y="6196"/>
                  </a:moveTo>
                  <a:cubicBezTo>
                    <a:pt x="11919" y="6196"/>
                    <a:pt x="11790" y="6217"/>
                    <a:pt x="11668" y="6259"/>
                  </a:cubicBezTo>
                  <a:cubicBezTo>
                    <a:pt x="11427" y="6333"/>
                    <a:pt x="11195" y="6489"/>
                    <a:pt x="11022" y="6696"/>
                  </a:cubicBezTo>
                  <a:lnTo>
                    <a:pt x="11022" y="6696"/>
                  </a:lnTo>
                  <a:cubicBezTo>
                    <a:pt x="10886" y="6477"/>
                    <a:pt x="10638" y="6332"/>
                    <a:pt x="10381" y="6332"/>
                  </a:cubicBezTo>
                  <a:cubicBezTo>
                    <a:pt x="10342" y="6332"/>
                    <a:pt x="10303" y="6336"/>
                    <a:pt x="10263" y="6343"/>
                  </a:cubicBezTo>
                  <a:cubicBezTo>
                    <a:pt x="9918" y="6426"/>
                    <a:pt x="9680" y="6748"/>
                    <a:pt x="9692" y="7093"/>
                  </a:cubicBezTo>
                  <a:cubicBezTo>
                    <a:pt x="9698" y="7148"/>
                    <a:pt x="9739" y="7175"/>
                    <a:pt x="9777" y="7175"/>
                  </a:cubicBezTo>
                  <a:cubicBezTo>
                    <a:pt x="9813" y="7175"/>
                    <a:pt x="9847" y="7151"/>
                    <a:pt x="9847" y="7105"/>
                  </a:cubicBezTo>
                  <a:cubicBezTo>
                    <a:pt x="9835" y="6819"/>
                    <a:pt x="10025" y="6557"/>
                    <a:pt x="10299" y="6498"/>
                  </a:cubicBezTo>
                  <a:cubicBezTo>
                    <a:pt x="10337" y="6489"/>
                    <a:pt x="10375" y="6485"/>
                    <a:pt x="10414" y="6485"/>
                  </a:cubicBezTo>
                  <a:cubicBezTo>
                    <a:pt x="10652" y="6485"/>
                    <a:pt x="10885" y="6636"/>
                    <a:pt x="10978" y="6831"/>
                  </a:cubicBezTo>
                  <a:cubicBezTo>
                    <a:pt x="10991" y="6864"/>
                    <a:pt x="11016" y="6879"/>
                    <a:pt x="11041" y="6879"/>
                  </a:cubicBezTo>
                  <a:cubicBezTo>
                    <a:pt x="11061" y="6879"/>
                    <a:pt x="11081" y="6870"/>
                    <a:pt x="11097" y="6855"/>
                  </a:cubicBezTo>
                  <a:cubicBezTo>
                    <a:pt x="11330" y="6553"/>
                    <a:pt x="11682" y="6331"/>
                    <a:pt x="12057" y="6331"/>
                  </a:cubicBezTo>
                  <a:cubicBezTo>
                    <a:pt x="12141" y="6331"/>
                    <a:pt x="12226" y="6343"/>
                    <a:pt x="12311" y="6367"/>
                  </a:cubicBezTo>
                  <a:cubicBezTo>
                    <a:pt x="12728" y="6462"/>
                    <a:pt x="13073" y="6843"/>
                    <a:pt x="13014" y="7283"/>
                  </a:cubicBezTo>
                  <a:cubicBezTo>
                    <a:pt x="12980" y="7498"/>
                    <a:pt x="12881" y="7692"/>
                    <a:pt x="12698" y="7802"/>
                  </a:cubicBezTo>
                  <a:lnTo>
                    <a:pt x="12698" y="7802"/>
                  </a:lnTo>
                  <a:cubicBezTo>
                    <a:pt x="12688" y="7804"/>
                    <a:pt x="12678" y="7805"/>
                    <a:pt x="12668" y="7807"/>
                  </a:cubicBezTo>
                  <a:cubicBezTo>
                    <a:pt x="12669" y="7811"/>
                    <a:pt x="12670" y="7814"/>
                    <a:pt x="12671" y="7818"/>
                  </a:cubicBezTo>
                  <a:lnTo>
                    <a:pt x="12671" y="7818"/>
                  </a:lnTo>
                  <a:cubicBezTo>
                    <a:pt x="12670" y="7818"/>
                    <a:pt x="12669" y="7819"/>
                    <a:pt x="12668" y="7819"/>
                  </a:cubicBezTo>
                  <a:cubicBezTo>
                    <a:pt x="12602" y="7864"/>
                    <a:pt x="12649" y="7939"/>
                    <a:pt x="12704" y="7939"/>
                  </a:cubicBezTo>
                  <a:cubicBezTo>
                    <a:pt x="12708" y="7939"/>
                    <a:pt x="12712" y="7939"/>
                    <a:pt x="12716" y="7938"/>
                  </a:cubicBezTo>
                  <a:cubicBezTo>
                    <a:pt x="12763" y="7931"/>
                    <a:pt x="12810" y="7927"/>
                    <a:pt x="12856" y="7927"/>
                  </a:cubicBezTo>
                  <a:cubicBezTo>
                    <a:pt x="13108" y="7927"/>
                    <a:pt x="13357" y="8033"/>
                    <a:pt x="13538" y="8224"/>
                  </a:cubicBezTo>
                  <a:cubicBezTo>
                    <a:pt x="13740" y="8450"/>
                    <a:pt x="13823" y="8760"/>
                    <a:pt x="13764" y="9057"/>
                  </a:cubicBezTo>
                  <a:cubicBezTo>
                    <a:pt x="13716" y="9224"/>
                    <a:pt x="13645" y="9379"/>
                    <a:pt x="13502" y="9498"/>
                  </a:cubicBezTo>
                  <a:cubicBezTo>
                    <a:pt x="13456" y="9544"/>
                    <a:pt x="13503" y="9612"/>
                    <a:pt x="13554" y="9612"/>
                  </a:cubicBezTo>
                  <a:cubicBezTo>
                    <a:pt x="13569" y="9612"/>
                    <a:pt x="13584" y="9606"/>
                    <a:pt x="13597" y="9593"/>
                  </a:cubicBezTo>
                  <a:cubicBezTo>
                    <a:pt x="13847" y="9343"/>
                    <a:pt x="13954" y="8986"/>
                    <a:pt x="13895" y="8629"/>
                  </a:cubicBezTo>
                  <a:cubicBezTo>
                    <a:pt x="13835" y="8283"/>
                    <a:pt x="13573" y="7998"/>
                    <a:pt x="13252" y="7867"/>
                  </a:cubicBezTo>
                  <a:cubicBezTo>
                    <a:pt x="13137" y="7821"/>
                    <a:pt x="13013" y="7795"/>
                    <a:pt x="12885" y="7791"/>
                  </a:cubicBezTo>
                  <a:lnTo>
                    <a:pt x="12885" y="7791"/>
                  </a:lnTo>
                  <a:cubicBezTo>
                    <a:pt x="13157" y="7506"/>
                    <a:pt x="13204" y="7043"/>
                    <a:pt x="13002" y="6700"/>
                  </a:cubicBezTo>
                  <a:cubicBezTo>
                    <a:pt x="12798" y="6372"/>
                    <a:pt x="12423" y="6196"/>
                    <a:pt x="12048" y="61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5"/>
            <p:cNvSpPr/>
            <p:nvPr/>
          </p:nvSpPr>
          <p:spPr>
            <a:xfrm>
              <a:off x="10224226" y="3191077"/>
              <a:ext cx="1371441" cy="1810540"/>
            </a:xfrm>
            <a:custGeom>
              <a:rect b="b" l="l" r="r" t="t"/>
              <a:pathLst>
                <a:path extrusionOk="0" h="28624" w="21682">
                  <a:moveTo>
                    <a:pt x="21682" y="3537"/>
                  </a:moveTo>
                  <a:lnTo>
                    <a:pt x="19967" y="3918"/>
                  </a:lnTo>
                  <a:lnTo>
                    <a:pt x="13871" y="26635"/>
                  </a:lnTo>
                  <a:lnTo>
                    <a:pt x="13871" y="26635"/>
                  </a:lnTo>
                  <a:lnTo>
                    <a:pt x="14812" y="26182"/>
                  </a:lnTo>
                  <a:lnTo>
                    <a:pt x="21682" y="3537"/>
                  </a:lnTo>
                  <a:close/>
                  <a:moveTo>
                    <a:pt x="18062" y="4334"/>
                  </a:moveTo>
                  <a:lnTo>
                    <a:pt x="15776" y="4811"/>
                  </a:lnTo>
                  <a:lnTo>
                    <a:pt x="11073" y="28040"/>
                  </a:lnTo>
                  <a:lnTo>
                    <a:pt x="12324" y="27409"/>
                  </a:lnTo>
                  <a:lnTo>
                    <a:pt x="18062" y="4334"/>
                  </a:lnTo>
                  <a:close/>
                  <a:moveTo>
                    <a:pt x="870" y="1"/>
                  </a:moveTo>
                  <a:lnTo>
                    <a:pt x="1" y="15979"/>
                  </a:lnTo>
                  <a:cubicBezTo>
                    <a:pt x="524" y="16610"/>
                    <a:pt x="1108" y="17169"/>
                    <a:pt x="1763" y="17646"/>
                  </a:cubicBezTo>
                  <a:lnTo>
                    <a:pt x="1167" y="24968"/>
                  </a:lnTo>
                  <a:lnTo>
                    <a:pt x="2560" y="25563"/>
                  </a:lnTo>
                  <a:lnTo>
                    <a:pt x="3275" y="18574"/>
                  </a:lnTo>
                  <a:cubicBezTo>
                    <a:pt x="3965" y="18896"/>
                    <a:pt x="4704" y="19158"/>
                    <a:pt x="5477" y="19312"/>
                  </a:cubicBezTo>
                  <a:cubicBezTo>
                    <a:pt x="5513" y="19312"/>
                    <a:pt x="5537" y="19336"/>
                    <a:pt x="5573" y="19336"/>
                  </a:cubicBezTo>
                  <a:lnTo>
                    <a:pt x="4477" y="26373"/>
                  </a:lnTo>
                  <a:lnTo>
                    <a:pt x="5954" y="26992"/>
                  </a:lnTo>
                  <a:lnTo>
                    <a:pt x="7323" y="19479"/>
                  </a:lnTo>
                  <a:cubicBezTo>
                    <a:pt x="8216" y="19479"/>
                    <a:pt x="9109" y="19348"/>
                    <a:pt x="9978" y="19074"/>
                  </a:cubicBezTo>
                  <a:lnTo>
                    <a:pt x="9978" y="19074"/>
                  </a:lnTo>
                  <a:cubicBezTo>
                    <a:pt x="9442" y="21968"/>
                    <a:pt x="8621" y="26242"/>
                    <a:pt x="8299" y="27944"/>
                  </a:cubicBezTo>
                  <a:lnTo>
                    <a:pt x="9859" y="28623"/>
                  </a:lnTo>
                  <a:lnTo>
                    <a:pt x="14264" y="5120"/>
                  </a:lnTo>
                  <a:lnTo>
                    <a:pt x="87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5"/>
            <p:cNvSpPr/>
            <p:nvPr/>
          </p:nvSpPr>
          <p:spPr>
            <a:xfrm>
              <a:off x="10323280" y="3554083"/>
              <a:ext cx="578444" cy="573131"/>
            </a:xfrm>
            <a:custGeom>
              <a:rect b="b" l="l" r="r" t="t"/>
              <a:pathLst>
                <a:path extrusionOk="0" h="9061" w="9145">
                  <a:moveTo>
                    <a:pt x="3906" y="0"/>
                  </a:moveTo>
                  <a:lnTo>
                    <a:pt x="3334" y="1357"/>
                  </a:lnTo>
                  <a:lnTo>
                    <a:pt x="2001" y="750"/>
                  </a:lnTo>
                  <a:lnTo>
                    <a:pt x="2072" y="2203"/>
                  </a:lnTo>
                  <a:lnTo>
                    <a:pt x="608" y="2238"/>
                  </a:lnTo>
                  <a:lnTo>
                    <a:pt x="1310" y="3524"/>
                  </a:lnTo>
                  <a:lnTo>
                    <a:pt x="1" y="4179"/>
                  </a:lnTo>
                  <a:lnTo>
                    <a:pt x="1191" y="5048"/>
                  </a:lnTo>
                  <a:lnTo>
                    <a:pt x="298" y="6203"/>
                  </a:lnTo>
                  <a:lnTo>
                    <a:pt x="1739" y="6465"/>
                  </a:lnTo>
                  <a:lnTo>
                    <a:pt x="1441" y="7894"/>
                  </a:lnTo>
                  <a:lnTo>
                    <a:pt x="2858" y="7489"/>
                  </a:lnTo>
                  <a:lnTo>
                    <a:pt x="3215" y="8918"/>
                  </a:lnTo>
                  <a:lnTo>
                    <a:pt x="4299" y="7953"/>
                  </a:lnTo>
                  <a:lnTo>
                    <a:pt x="5239" y="9061"/>
                  </a:lnTo>
                  <a:lnTo>
                    <a:pt x="5811" y="7727"/>
                  </a:lnTo>
                  <a:lnTo>
                    <a:pt x="7144" y="8334"/>
                  </a:lnTo>
                  <a:lnTo>
                    <a:pt x="7073" y="6858"/>
                  </a:lnTo>
                  <a:lnTo>
                    <a:pt x="8526" y="6834"/>
                  </a:lnTo>
                  <a:lnTo>
                    <a:pt x="7823" y="5548"/>
                  </a:lnTo>
                  <a:lnTo>
                    <a:pt x="9145" y="4894"/>
                  </a:lnTo>
                  <a:lnTo>
                    <a:pt x="7954" y="4036"/>
                  </a:lnTo>
                  <a:lnTo>
                    <a:pt x="8847" y="2869"/>
                  </a:lnTo>
                  <a:lnTo>
                    <a:pt x="7394" y="2619"/>
                  </a:lnTo>
                  <a:lnTo>
                    <a:pt x="7692" y="1191"/>
                  </a:lnTo>
                  <a:lnTo>
                    <a:pt x="6287" y="1584"/>
                  </a:lnTo>
                  <a:lnTo>
                    <a:pt x="5930" y="167"/>
                  </a:lnTo>
                  <a:lnTo>
                    <a:pt x="4835" y="1131"/>
                  </a:lnTo>
                  <a:lnTo>
                    <a:pt x="3906" y="0"/>
                  </a:lnTo>
                  <a:close/>
                </a:path>
              </a:pathLst>
            </a:custGeom>
            <a:solidFill>
              <a:srgbClr val="1A0A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15"/>
          <p:cNvGrpSpPr/>
          <p:nvPr/>
        </p:nvGrpSpPr>
        <p:grpSpPr>
          <a:xfrm rot="-938347">
            <a:off x="8358495" y="3708804"/>
            <a:ext cx="1015290" cy="1810630"/>
            <a:chOff x="2843450" y="-1737000"/>
            <a:chExt cx="553375" cy="986750"/>
          </a:xfrm>
        </p:grpSpPr>
        <p:sp>
          <p:nvSpPr>
            <p:cNvPr id="351" name="Google Shape;351;p15"/>
            <p:cNvSpPr/>
            <p:nvPr/>
          </p:nvSpPr>
          <p:spPr>
            <a:xfrm>
              <a:off x="2843450" y="-1737000"/>
              <a:ext cx="553375" cy="986750"/>
            </a:xfrm>
            <a:custGeom>
              <a:rect b="b" l="l" r="r" t="t"/>
              <a:pathLst>
                <a:path extrusionOk="0" h="39470" w="22135">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5"/>
            <p:cNvSpPr/>
            <p:nvPr/>
          </p:nvSpPr>
          <p:spPr>
            <a:xfrm>
              <a:off x="2911300" y="-1408975"/>
              <a:ext cx="410500" cy="610250"/>
            </a:xfrm>
            <a:custGeom>
              <a:rect b="b" l="l" r="r" t="t"/>
              <a:pathLst>
                <a:path extrusionOk="0" h="24410" w="1642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3" name="Google Shape;353;p15"/>
            <p:cNvGrpSpPr/>
            <p:nvPr/>
          </p:nvGrpSpPr>
          <p:grpSpPr>
            <a:xfrm>
              <a:off x="2911300" y="-1408675"/>
              <a:ext cx="406325" cy="610250"/>
              <a:chOff x="2911300" y="-1408675"/>
              <a:chExt cx="406325" cy="610250"/>
            </a:xfrm>
          </p:grpSpPr>
          <p:sp>
            <p:nvSpPr>
              <p:cNvPr id="354" name="Google Shape;354;p15"/>
              <p:cNvSpPr/>
              <p:nvPr/>
            </p:nvSpPr>
            <p:spPr>
              <a:xfrm>
                <a:off x="2954175" y="-875575"/>
                <a:ext cx="275950" cy="77150"/>
              </a:xfrm>
              <a:custGeom>
                <a:rect b="b" l="l" r="r" t="t"/>
                <a:pathLst>
                  <a:path extrusionOk="0" h="3086" w="11038">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5"/>
              <p:cNvSpPr/>
              <p:nvPr/>
            </p:nvSpPr>
            <p:spPr>
              <a:xfrm>
                <a:off x="2945250" y="-984525"/>
                <a:ext cx="302725" cy="100325"/>
              </a:xfrm>
              <a:custGeom>
                <a:rect b="b" l="l" r="r" t="t"/>
                <a:pathLst>
                  <a:path extrusionOk="0" h="4013" w="12109">
                    <a:moveTo>
                      <a:pt x="0" y="0"/>
                    </a:moveTo>
                    <a:lnTo>
                      <a:pt x="179" y="2275"/>
                    </a:lnTo>
                    <a:lnTo>
                      <a:pt x="11740" y="4013"/>
                    </a:lnTo>
                    <a:lnTo>
                      <a:pt x="12109" y="181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5"/>
              <p:cNvSpPr/>
              <p:nvPr/>
            </p:nvSpPr>
            <p:spPr>
              <a:xfrm>
                <a:off x="2936625" y="-1093475"/>
                <a:ext cx="328925" cy="104500"/>
              </a:xfrm>
              <a:custGeom>
                <a:rect b="b" l="l" r="r" t="t"/>
                <a:pathLst>
                  <a:path extrusionOk="0" h="4180" w="13157">
                    <a:moveTo>
                      <a:pt x="0" y="1"/>
                    </a:moveTo>
                    <a:lnTo>
                      <a:pt x="179" y="2275"/>
                    </a:lnTo>
                    <a:lnTo>
                      <a:pt x="12787" y="4180"/>
                    </a:lnTo>
                    <a:lnTo>
                      <a:pt x="13156" y="1977"/>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5"/>
              <p:cNvSpPr/>
              <p:nvPr/>
            </p:nvSpPr>
            <p:spPr>
              <a:xfrm>
                <a:off x="2911300" y="-1408675"/>
                <a:ext cx="406325" cy="104200"/>
              </a:xfrm>
              <a:custGeom>
                <a:rect b="b" l="l" r="r" t="t"/>
                <a:pathLst>
                  <a:path extrusionOk="0" h="4168" w="16253">
                    <a:moveTo>
                      <a:pt x="1" y="0"/>
                    </a:moveTo>
                    <a:lnTo>
                      <a:pt x="144" y="1798"/>
                    </a:lnTo>
                    <a:lnTo>
                      <a:pt x="15896" y="4167"/>
                    </a:lnTo>
                    <a:lnTo>
                      <a:pt x="16253" y="1965"/>
                    </a:lnTo>
                    <a:lnTo>
                      <a:pt x="5180" y="298"/>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5"/>
              <p:cNvSpPr/>
              <p:nvPr/>
            </p:nvSpPr>
            <p:spPr>
              <a:xfrm>
                <a:off x="2927675" y="-1202700"/>
                <a:ext cx="354850" cy="108375"/>
              </a:xfrm>
              <a:custGeom>
                <a:rect b="b" l="l" r="r" t="t"/>
                <a:pathLst>
                  <a:path extrusionOk="0" h="4335" w="14194">
                    <a:moveTo>
                      <a:pt x="1" y="0"/>
                    </a:moveTo>
                    <a:lnTo>
                      <a:pt x="191" y="2286"/>
                    </a:lnTo>
                    <a:lnTo>
                      <a:pt x="13836" y="4334"/>
                    </a:lnTo>
                    <a:lnTo>
                      <a:pt x="14193" y="213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5"/>
              <p:cNvSpPr/>
              <p:nvPr/>
            </p:nvSpPr>
            <p:spPr>
              <a:xfrm>
                <a:off x="2919050" y="-1311650"/>
                <a:ext cx="381025" cy="112550"/>
              </a:xfrm>
              <a:custGeom>
                <a:rect b="b" l="l" r="r" t="t"/>
                <a:pathLst>
                  <a:path extrusionOk="0" h="4502" w="15241">
                    <a:moveTo>
                      <a:pt x="1" y="1"/>
                    </a:moveTo>
                    <a:lnTo>
                      <a:pt x="179" y="2275"/>
                    </a:lnTo>
                    <a:lnTo>
                      <a:pt x="14883" y="4501"/>
                    </a:lnTo>
                    <a:lnTo>
                      <a:pt x="15241" y="229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0" name="Google Shape;360;p15"/>
            <p:cNvSpPr/>
            <p:nvPr/>
          </p:nvSpPr>
          <p:spPr>
            <a:xfrm>
              <a:off x="2890775" y="-1473225"/>
              <a:ext cx="455425" cy="132100"/>
            </a:xfrm>
            <a:custGeom>
              <a:rect b="b" l="l" r="r" t="t"/>
              <a:pathLst>
                <a:path extrusionOk="0" h="5284" w="18217">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5"/>
            <p:cNvSpPr/>
            <p:nvPr/>
          </p:nvSpPr>
          <p:spPr>
            <a:xfrm>
              <a:off x="2892850" y="-1459875"/>
              <a:ext cx="453650" cy="69375"/>
            </a:xfrm>
            <a:custGeom>
              <a:rect b="b" l="l" r="r" t="t"/>
              <a:pathLst>
                <a:path extrusionOk="0" h="2775" w="18146">
                  <a:moveTo>
                    <a:pt x="108" y="0"/>
                  </a:moveTo>
                  <a:lnTo>
                    <a:pt x="1" y="1453"/>
                  </a:lnTo>
                  <a:lnTo>
                    <a:pt x="18039" y="2774"/>
                  </a:lnTo>
                  <a:lnTo>
                    <a:pt x="18146" y="1322"/>
                  </a:lnTo>
                  <a:lnTo>
                    <a:pt x="1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5"/>
            <p:cNvSpPr/>
            <p:nvPr/>
          </p:nvSpPr>
          <p:spPr>
            <a:xfrm>
              <a:off x="2893450" y="-1509350"/>
              <a:ext cx="455750" cy="132175"/>
            </a:xfrm>
            <a:custGeom>
              <a:rect b="b" l="l" r="r" t="t"/>
              <a:pathLst>
                <a:path extrusionOk="0" h="5287" w="1823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5"/>
            <p:cNvSpPr/>
            <p:nvPr/>
          </p:nvSpPr>
          <p:spPr>
            <a:xfrm>
              <a:off x="3094975" y="-1688175"/>
              <a:ext cx="59550" cy="244700"/>
            </a:xfrm>
            <a:custGeom>
              <a:rect b="b" l="l" r="r" t="t"/>
              <a:pathLst>
                <a:path extrusionOk="0" h="9788" w="2382">
                  <a:moveTo>
                    <a:pt x="715" y="0"/>
                  </a:moveTo>
                  <a:lnTo>
                    <a:pt x="0" y="9668"/>
                  </a:lnTo>
                  <a:lnTo>
                    <a:pt x="1679" y="9787"/>
                  </a:lnTo>
                  <a:lnTo>
                    <a:pt x="2381" y="119"/>
                  </a:lnTo>
                  <a:lnTo>
                    <a:pt x="71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4" name="Google Shape;364;p15"/>
            <p:cNvGrpSpPr/>
            <p:nvPr/>
          </p:nvGrpSpPr>
          <p:grpSpPr>
            <a:xfrm>
              <a:off x="3095550" y="-1688475"/>
              <a:ext cx="59575" cy="244700"/>
              <a:chOff x="3095550" y="-1688475"/>
              <a:chExt cx="59575" cy="244700"/>
            </a:xfrm>
          </p:grpSpPr>
          <p:sp>
            <p:nvSpPr>
              <p:cNvPr id="365" name="Google Shape;365;p15"/>
              <p:cNvSpPr/>
              <p:nvPr/>
            </p:nvSpPr>
            <p:spPr>
              <a:xfrm>
                <a:off x="3095550" y="-1514050"/>
                <a:ext cx="42600" cy="70275"/>
              </a:xfrm>
              <a:custGeom>
                <a:rect b="b" l="l" r="r" t="t"/>
                <a:pathLst>
                  <a:path extrusionOk="0" h="2811" w="1704">
                    <a:moveTo>
                      <a:pt x="191" y="0"/>
                    </a:moveTo>
                    <a:lnTo>
                      <a:pt x="1" y="2691"/>
                    </a:lnTo>
                    <a:lnTo>
                      <a:pt x="1680" y="2810"/>
                    </a:lnTo>
                    <a:lnTo>
                      <a:pt x="1704" y="2441"/>
                    </a:lnTo>
                    <a:lnTo>
                      <a:pt x="19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5"/>
              <p:cNvSpPr/>
              <p:nvPr/>
            </p:nvSpPr>
            <p:spPr>
              <a:xfrm>
                <a:off x="3112225" y="-1688475"/>
                <a:ext cx="42900" cy="71150"/>
              </a:xfrm>
              <a:custGeom>
                <a:rect b="b" l="l" r="r" t="t"/>
                <a:pathLst>
                  <a:path extrusionOk="0" h="2846" w="1716">
                    <a:moveTo>
                      <a:pt x="25" y="0"/>
                    </a:moveTo>
                    <a:lnTo>
                      <a:pt x="1" y="405"/>
                    </a:lnTo>
                    <a:lnTo>
                      <a:pt x="1513" y="2846"/>
                    </a:lnTo>
                    <a:lnTo>
                      <a:pt x="1715" y="119"/>
                    </a:lnTo>
                    <a:lnTo>
                      <a:pt x="2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5"/>
              <p:cNvSpPr/>
              <p:nvPr/>
            </p:nvSpPr>
            <p:spPr>
              <a:xfrm>
                <a:off x="3103600" y="-1633425"/>
                <a:ext cx="43175" cy="133075"/>
              </a:xfrm>
              <a:custGeom>
                <a:rect b="b" l="l" r="r" t="t"/>
                <a:pathLst>
                  <a:path extrusionOk="0" h="5323" w="1727">
                    <a:moveTo>
                      <a:pt x="215" y="1"/>
                    </a:moveTo>
                    <a:lnTo>
                      <a:pt x="0" y="2882"/>
                    </a:lnTo>
                    <a:lnTo>
                      <a:pt x="1524" y="5323"/>
                    </a:lnTo>
                    <a:lnTo>
                      <a:pt x="1727" y="2442"/>
                    </a:lnTo>
                    <a:lnTo>
                      <a:pt x="2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68" name="Google Shape;368;p15"/>
          <p:cNvGrpSpPr/>
          <p:nvPr/>
        </p:nvGrpSpPr>
        <p:grpSpPr>
          <a:xfrm rot="6201090">
            <a:off x="-21357" y="3920931"/>
            <a:ext cx="1086958" cy="1626123"/>
            <a:chOff x="3774225" y="-1654550"/>
            <a:chExt cx="636100" cy="951625"/>
          </a:xfrm>
        </p:grpSpPr>
        <p:sp>
          <p:nvSpPr>
            <p:cNvPr id="369" name="Google Shape;369;p15"/>
            <p:cNvSpPr/>
            <p:nvPr/>
          </p:nvSpPr>
          <p:spPr>
            <a:xfrm>
              <a:off x="3774225" y="-1654550"/>
              <a:ext cx="636100" cy="951625"/>
            </a:xfrm>
            <a:custGeom>
              <a:rect b="b" l="l" r="r" t="t"/>
              <a:pathLst>
                <a:path extrusionOk="0" h="38065" w="25444">
                  <a:moveTo>
                    <a:pt x="16133" y="1"/>
                  </a:moveTo>
                  <a:cubicBezTo>
                    <a:pt x="15335" y="1"/>
                    <a:pt x="14597" y="143"/>
                    <a:pt x="13895" y="453"/>
                  </a:cubicBezTo>
                  <a:cubicBezTo>
                    <a:pt x="13704" y="548"/>
                    <a:pt x="13490" y="655"/>
                    <a:pt x="13299" y="774"/>
                  </a:cubicBezTo>
                  <a:cubicBezTo>
                    <a:pt x="12335" y="786"/>
                    <a:pt x="11371" y="1072"/>
                    <a:pt x="10502" y="1572"/>
                  </a:cubicBezTo>
                  <a:cubicBezTo>
                    <a:pt x="9168" y="2358"/>
                    <a:pt x="8168" y="3656"/>
                    <a:pt x="7584" y="5311"/>
                  </a:cubicBezTo>
                  <a:cubicBezTo>
                    <a:pt x="7084" y="6799"/>
                    <a:pt x="7037" y="8287"/>
                    <a:pt x="7049" y="9680"/>
                  </a:cubicBezTo>
                  <a:cubicBezTo>
                    <a:pt x="7049" y="9918"/>
                    <a:pt x="7061" y="10157"/>
                    <a:pt x="7061" y="10395"/>
                  </a:cubicBezTo>
                  <a:cubicBezTo>
                    <a:pt x="7084" y="10847"/>
                    <a:pt x="7084" y="11264"/>
                    <a:pt x="7084" y="11681"/>
                  </a:cubicBezTo>
                  <a:cubicBezTo>
                    <a:pt x="7084" y="11943"/>
                    <a:pt x="7061" y="12216"/>
                    <a:pt x="7049" y="12466"/>
                  </a:cubicBezTo>
                  <a:cubicBezTo>
                    <a:pt x="7037" y="12597"/>
                    <a:pt x="7037" y="12740"/>
                    <a:pt x="7025" y="12871"/>
                  </a:cubicBezTo>
                  <a:cubicBezTo>
                    <a:pt x="7025" y="12931"/>
                    <a:pt x="7001" y="12990"/>
                    <a:pt x="7001" y="13050"/>
                  </a:cubicBezTo>
                  <a:lnTo>
                    <a:pt x="6989" y="13169"/>
                  </a:lnTo>
                  <a:lnTo>
                    <a:pt x="6989" y="13181"/>
                  </a:lnTo>
                  <a:cubicBezTo>
                    <a:pt x="6882" y="14240"/>
                    <a:pt x="6680" y="15276"/>
                    <a:pt x="6394" y="16288"/>
                  </a:cubicBezTo>
                  <a:cubicBezTo>
                    <a:pt x="6096" y="17324"/>
                    <a:pt x="5751" y="18217"/>
                    <a:pt x="5298" y="19182"/>
                  </a:cubicBezTo>
                  <a:cubicBezTo>
                    <a:pt x="4834" y="20134"/>
                    <a:pt x="4263" y="21075"/>
                    <a:pt x="3715" y="21825"/>
                  </a:cubicBezTo>
                  <a:cubicBezTo>
                    <a:pt x="3477" y="22158"/>
                    <a:pt x="3227" y="22480"/>
                    <a:pt x="2941" y="22837"/>
                  </a:cubicBezTo>
                  <a:cubicBezTo>
                    <a:pt x="1691" y="24432"/>
                    <a:pt x="274" y="26230"/>
                    <a:pt x="95" y="28718"/>
                  </a:cubicBezTo>
                  <a:cubicBezTo>
                    <a:pt x="0" y="30254"/>
                    <a:pt x="417" y="31754"/>
                    <a:pt x="1274" y="32826"/>
                  </a:cubicBezTo>
                  <a:cubicBezTo>
                    <a:pt x="1679" y="33338"/>
                    <a:pt x="2167" y="33767"/>
                    <a:pt x="2739" y="34076"/>
                  </a:cubicBezTo>
                  <a:cubicBezTo>
                    <a:pt x="3167" y="34731"/>
                    <a:pt x="3727" y="35314"/>
                    <a:pt x="4417" y="35755"/>
                  </a:cubicBezTo>
                  <a:cubicBezTo>
                    <a:pt x="5060" y="36172"/>
                    <a:pt x="5751" y="36457"/>
                    <a:pt x="6489" y="36612"/>
                  </a:cubicBezTo>
                  <a:cubicBezTo>
                    <a:pt x="7477" y="37541"/>
                    <a:pt x="8823" y="38065"/>
                    <a:pt x="10263" y="38065"/>
                  </a:cubicBezTo>
                  <a:cubicBezTo>
                    <a:pt x="10335" y="38065"/>
                    <a:pt x="10418" y="38065"/>
                    <a:pt x="10490" y="38053"/>
                  </a:cubicBezTo>
                  <a:cubicBezTo>
                    <a:pt x="12002" y="37993"/>
                    <a:pt x="13502" y="37398"/>
                    <a:pt x="14954" y="36243"/>
                  </a:cubicBezTo>
                  <a:cubicBezTo>
                    <a:pt x="16062" y="35350"/>
                    <a:pt x="17002" y="34302"/>
                    <a:pt x="17812" y="33362"/>
                  </a:cubicBezTo>
                  <a:cubicBezTo>
                    <a:pt x="19574" y="31290"/>
                    <a:pt x="21086" y="29064"/>
                    <a:pt x="22301" y="26706"/>
                  </a:cubicBezTo>
                  <a:cubicBezTo>
                    <a:pt x="22598" y="26147"/>
                    <a:pt x="22884" y="25551"/>
                    <a:pt x="23146" y="24956"/>
                  </a:cubicBezTo>
                  <a:cubicBezTo>
                    <a:pt x="23765" y="23587"/>
                    <a:pt x="24241" y="22158"/>
                    <a:pt x="24563" y="20741"/>
                  </a:cubicBezTo>
                  <a:cubicBezTo>
                    <a:pt x="24932" y="19170"/>
                    <a:pt x="25110" y="17634"/>
                    <a:pt x="25230" y="16324"/>
                  </a:cubicBezTo>
                  <a:cubicBezTo>
                    <a:pt x="25372" y="14812"/>
                    <a:pt x="25444" y="13324"/>
                    <a:pt x="25444" y="11871"/>
                  </a:cubicBezTo>
                  <a:cubicBezTo>
                    <a:pt x="25432" y="10514"/>
                    <a:pt x="25432" y="8823"/>
                    <a:pt x="24860" y="7216"/>
                  </a:cubicBezTo>
                  <a:cubicBezTo>
                    <a:pt x="24277" y="5537"/>
                    <a:pt x="23182" y="4203"/>
                    <a:pt x="21801" y="3513"/>
                  </a:cubicBezTo>
                  <a:cubicBezTo>
                    <a:pt x="21622" y="3418"/>
                    <a:pt x="21443" y="3346"/>
                    <a:pt x="21265" y="3275"/>
                  </a:cubicBezTo>
                  <a:cubicBezTo>
                    <a:pt x="20979" y="2644"/>
                    <a:pt x="20598" y="2060"/>
                    <a:pt x="20098" y="1584"/>
                  </a:cubicBezTo>
                  <a:cubicBezTo>
                    <a:pt x="19074" y="572"/>
                    <a:pt x="17633" y="1"/>
                    <a:pt x="16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5"/>
            <p:cNvSpPr/>
            <p:nvPr/>
          </p:nvSpPr>
          <p:spPr>
            <a:xfrm>
              <a:off x="3821550" y="-1587725"/>
              <a:ext cx="389350" cy="755950"/>
            </a:xfrm>
            <a:custGeom>
              <a:rect b="b" l="l" r="r" t="t"/>
              <a:pathLst>
                <a:path extrusionOk="0" h="30238" w="15574">
                  <a:moveTo>
                    <a:pt x="11457" y="0"/>
                  </a:moveTo>
                  <a:cubicBezTo>
                    <a:pt x="10802" y="0"/>
                    <a:pt x="10147" y="194"/>
                    <a:pt x="9561" y="542"/>
                  </a:cubicBezTo>
                  <a:cubicBezTo>
                    <a:pt x="8537" y="1149"/>
                    <a:pt x="7870" y="2162"/>
                    <a:pt x="7477" y="3281"/>
                  </a:cubicBezTo>
                  <a:cubicBezTo>
                    <a:pt x="7073" y="4471"/>
                    <a:pt x="7013" y="5757"/>
                    <a:pt x="7037" y="7007"/>
                  </a:cubicBezTo>
                  <a:cubicBezTo>
                    <a:pt x="7049" y="7698"/>
                    <a:pt x="7061" y="8365"/>
                    <a:pt x="7061" y="9055"/>
                  </a:cubicBezTo>
                  <a:cubicBezTo>
                    <a:pt x="7061" y="9353"/>
                    <a:pt x="7049" y="9627"/>
                    <a:pt x="7037" y="9924"/>
                  </a:cubicBezTo>
                  <a:cubicBezTo>
                    <a:pt x="7013" y="10079"/>
                    <a:pt x="7013" y="10222"/>
                    <a:pt x="7001" y="10365"/>
                  </a:cubicBezTo>
                  <a:cubicBezTo>
                    <a:pt x="7001" y="10424"/>
                    <a:pt x="6989" y="10496"/>
                    <a:pt x="6989" y="10555"/>
                  </a:cubicBezTo>
                  <a:cubicBezTo>
                    <a:pt x="6989" y="10579"/>
                    <a:pt x="6989" y="10615"/>
                    <a:pt x="6965" y="10639"/>
                  </a:cubicBezTo>
                  <a:lnTo>
                    <a:pt x="6965" y="10686"/>
                  </a:lnTo>
                  <a:lnTo>
                    <a:pt x="6965" y="10722"/>
                  </a:lnTo>
                  <a:cubicBezTo>
                    <a:pt x="6858" y="11877"/>
                    <a:pt x="6632" y="13020"/>
                    <a:pt x="6311" y="14139"/>
                  </a:cubicBezTo>
                  <a:cubicBezTo>
                    <a:pt x="5989" y="15270"/>
                    <a:pt x="5620" y="16282"/>
                    <a:pt x="5096" y="17342"/>
                  </a:cubicBezTo>
                  <a:cubicBezTo>
                    <a:pt x="4608" y="18354"/>
                    <a:pt x="3977" y="19414"/>
                    <a:pt x="3358" y="20283"/>
                  </a:cubicBezTo>
                  <a:cubicBezTo>
                    <a:pt x="2024" y="22116"/>
                    <a:pt x="262" y="23831"/>
                    <a:pt x="84" y="26212"/>
                  </a:cubicBezTo>
                  <a:cubicBezTo>
                    <a:pt x="0" y="27176"/>
                    <a:pt x="227" y="28236"/>
                    <a:pt x="834" y="29010"/>
                  </a:cubicBezTo>
                  <a:cubicBezTo>
                    <a:pt x="1481" y="29820"/>
                    <a:pt x="2452" y="30238"/>
                    <a:pt x="3471" y="30238"/>
                  </a:cubicBezTo>
                  <a:cubicBezTo>
                    <a:pt x="3576" y="30238"/>
                    <a:pt x="3681" y="30233"/>
                    <a:pt x="3786" y="30224"/>
                  </a:cubicBezTo>
                  <a:cubicBezTo>
                    <a:pt x="4989" y="30141"/>
                    <a:pt x="6049" y="29546"/>
                    <a:pt x="6954" y="28784"/>
                  </a:cubicBezTo>
                  <a:cubicBezTo>
                    <a:pt x="7847" y="28022"/>
                    <a:pt x="8620" y="27105"/>
                    <a:pt x="9347" y="26176"/>
                  </a:cubicBezTo>
                  <a:cubicBezTo>
                    <a:pt x="10871" y="24283"/>
                    <a:pt x="12168" y="22223"/>
                    <a:pt x="13204" y="20033"/>
                  </a:cubicBezTo>
                  <a:cubicBezTo>
                    <a:pt x="13454" y="19509"/>
                    <a:pt x="13681" y="18973"/>
                    <a:pt x="13907" y="18425"/>
                  </a:cubicBezTo>
                  <a:cubicBezTo>
                    <a:pt x="14395" y="17223"/>
                    <a:pt x="14764" y="15973"/>
                    <a:pt x="15002" y="14687"/>
                  </a:cubicBezTo>
                  <a:cubicBezTo>
                    <a:pt x="15264" y="13365"/>
                    <a:pt x="15383" y="12032"/>
                    <a:pt x="15467" y="10686"/>
                  </a:cubicBezTo>
                  <a:cubicBezTo>
                    <a:pt x="15562" y="9329"/>
                    <a:pt x="15574" y="7960"/>
                    <a:pt x="15526" y="6614"/>
                  </a:cubicBezTo>
                  <a:cubicBezTo>
                    <a:pt x="15490" y="5305"/>
                    <a:pt x="15431" y="3959"/>
                    <a:pt x="14943" y="2757"/>
                  </a:cubicBezTo>
                  <a:cubicBezTo>
                    <a:pt x="14550" y="1733"/>
                    <a:pt x="13835" y="780"/>
                    <a:pt x="12823" y="304"/>
                  </a:cubicBezTo>
                  <a:cubicBezTo>
                    <a:pt x="12384" y="97"/>
                    <a:pt x="11921" y="0"/>
                    <a:pt x="1145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5"/>
            <p:cNvSpPr/>
            <p:nvPr/>
          </p:nvSpPr>
          <p:spPr>
            <a:xfrm>
              <a:off x="3861725" y="-1607500"/>
              <a:ext cx="417050" cy="822950"/>
            </a:xfrm>
            <a:custGeom>
              <a:rect b="b" l="l" r="r" t="t"/>
              <a:pathLst>
                <a:path extrusionOk="0" h="32918" w="16682">
                  <a:moveTo>
                    <a:pt x="12619" y="0"/>
                  </a:moveTo>
                  <a:cubicBezTo>
                    <a:pt x="12122" y="0"/>
                    <a:pt x="11626" y="97"/>
                    <a:pt x="11169" y="297"/>
                  </a:cubicBezTo>
                  <a:cubicBezTo>
                    <a:pt x="9907" y="857"/>
                    <a:pt x="9037" y="2071"/>
                    <a:pt x="8502" y="3345"/>
                  </a:cubicBezTo>
                  <a:cubicBezTo>
                    <a:pt x="6823" y="7298"/>
                    <a:pt x="7633" y="11882"/>
                    <a:pt x="6347" y="15966"/>
                  </a:cubicBezTo>
                  <a:cubicBezTo>
                    <a:pt x="5192" y="19657"/>
                    <a:pt x="2418" y="22622"/>
                    <a:pt x="929" y="26193"/>
                  </a:cubicBezTo>
                  <a:cubicBezTo>
                    <a:pt x="382" y="27515"/>
                    <a:pt x="1" y="29003"/>
                    <a:pt x="453" y="30361"/>
                  </a:cubicBezTo>
                  <a:cubicBezTo>
                    <a:pt x="938" y="31848"/>
                    <a:pt x="2463" y="32918"/>
                    <a:pt x="4019" y="32918"/>
                  </a:cubicBezTo>
                  <a:cubicBezTo>
                    <a:pt x="4144" y="32918"/>
                    <a:pt x="4269" y="32911"/>
                    <a:pt x="4394" y="32897"/>
                  </a:cubicBezTo>
                  <a:cubicBezTo>
                    <a:pt x="6073" y="32718"/>
                    <a:pt x="7525" y="31242"/>
                    <a:pt x="7680" y="29575"/>
                  </a:cubicBezTo>
                  <a:lnTo>
                    <a:pt x="14526" y="17907"/>
                  </a:lnTo>
                  <a:lnTo>
                    <a:pt x="16098" y="5167"/>
                  </a:lnTo>
                  <a:cubicBezTo>
                    <a:pt x="16681" y="3798"/>
                    <a:pt x="16336" y="2107"/>
                    <a:pt x="15276" y="1059"/>
                  </a:cubicBezTo>
                  <a:cubicBezTo>
                    <a:pt x="14574" y="373"/>
                    <a:pt x="13595" y="0"/>
                    <a:pt x="126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5"/>
            <p:cNvSpPr/>
            <p:nvPr/>
          </p:nvSpPr>
          <p:spPr>
            <a:xfrm>
              <a:off x="3938825" y="-1533475"/>
              <a:ext cx="425075" cy="783025"/>
            </a:xfrm>
            <a:custGeom>
              <a:rect b="b" l="l" r="r" t="t"/>
              <a:pathLst>
                <a:path extrusionOk="0" h="31321" w="17003">
                  <a:moveTo>
                    <a:pt x="12819" y="1"/>
                  </a:moveTo>
                  <a:cubicBezTo>
                    <a:pt x="12176" y="1"/>
                    <a:pt x="11532" y="172"/>
                    <a:pt x="10942" y="480"/>
                  </a:cubicBezTo>
                  <a:cubicBezTo>
                    <a:pt x="9835" y="1075"/>
                    <a:pt x="9109" y="2123"/>
                    <a:pt x="8668" y="3266"/>
                  </a:cubicBezTo>
                  <a:cubicBezTo>
                    <a:pt x="8192" y="4504"/>
                    <a:pt x="8097" y="5837"/>
                    <a:pt x="8073" y="7147"/>
                  </a:cubicBezTo>
                  <a:cubicBezTo>
                    <a:pt x="8049" y="7862"/>
                    <a:pt x="8049" y="8564"/>
                    <a:pt x="8025" y="9278"/>
                  </a:cubicBezTo>
                  <a:cubicBezTo>
                    <a:pt x="8013" y="9576"/>
                    <a:pt x="7989" y="9886"/>
                    <a:pt x="7966" y="10183"/>
                  </a:cubicBezTo>
                  <a:cubicBezTo>
                    <a:pt x="7954" y="10338"/>
                    <a:pt x="7930" y="10481"/>
                    <a:pt x="7918" y="10648"/>
                  </a:cubicBezTo>
                  <a:cubicBezTo>
                    <a:pt x="7906" y="10719"/>
                    <a:pt x="7906" y="10779"/>
                    <a:pt x="7894" y="10850"/>
                  </a:cubicBezTo>
                  <a:cubicBezTo>
                    <a:pt x="7894" y="10886"/>
                    <a:pt x="7870" y="10933"/>
                    <a:pt x="7870" y="10957"/>
                  </a:cubicBezTo>
                  <a:lnTo>
                    <a:pt x="7870" y="11005"/>
                  </a:lnTo>
                  <a:lnTo>
                    <a:pt x="7870" y="11029"/>
                  </a:lnTo>
                  <a:cubicBezTo>
                    <a:pt x="7716" y="12243"/>
                    <a:pt x="7430" y="13434"/>
                    <a:pt x="7061" y="14589"/>
                  </a:cubicBezTo>
                  <a:cubicBezTo>
                    <a:pt x="6680" y="15767"/>
                    <a:pt x="6239" y="16803"/>
                    <a:pt x="5680" y="17898"/>
                  </a:cubicBezTo>
                  <a:cubicBezTo>
                    <a:pt x="5120" y="18934"/>
                    <a:pt x="4441" y="20018"/>
                    <a:pt x="3739" y="20911"/>
                  </a:cubicBezTo>
                  <a:cubicBezTo>
                    <a:pt x="2286" y="22780"/>
                    <a:pt x="381" y="24506"/>
                    <a:pt x="108" y="26983"/>
                  </a:cubicBezTo>
                  <a:cubicBezTo>
                    <a:pt x="0" y="27995"/>
                    <a:pt x="179" y="29114"/>
                    <a:pt x="810" y="29936"/>
                  </a:cubicBezTo>
                  <a:cubicBezTo>
                    <a:pt x="1491" y="30855"/>
                    <a:pt x="2562" y="31320"/>
                    <a:pt x="3692" y="31320"/>
                  </a:cubicBezTo>
                  <a:cubicBezTo>
                    <a:pt x="3747" y="31320"/>
                    <a:pt x="3803" y="31319"/>
                    <a:pt x="3858" y="31317"/>
                  </a:cubicBezTo>
                  <a:cubicBezTo>
                    <a:pt x="5120" y="31269"/>
                    <a:pt x="6239" y="30698"/>
                    <a:pt x="7227" y="29924"/>
                  </a:cubicBezTo>
                  <a:cubicBezTo>
                    <a:pt x="8192" y="29162"/>
                    <a:pt x="9025" y="28221"/>
                    <a:pt x="9823" y="27281"/>
                  </a:cubicBezTo>
                  <a:cubicBezTo>
                    <a:pt x="11478" y="25364"/>
                    <a:pt x="12907" y="23256"/>
                    <a:pt x="14085" y="20994"/>
                  </a:cubicBezTo>
                  <a:cubicBezTo>
                    <a:pt x="14371" y="20458"/>
                    <a:pt x="14633" y="19899"/>
                    <a:pt x="14871" y="19339"/>
                  </a:cubicBezTo>
                  <a:cubicBezTo>
                    <a:pt x="15419" y="18089"/>
                    <a:pt x="15848" y="16791"/>
                    <a:pt x="16169" y="15470"/>
                  </a:cubicBezTo>
                  <a:cubicBezTo>
                    <a:pt x="16479" y="14100"/>
                    <a:pt x="16657" y="12684"/>
                    <a:pt x="16788" y="11291"/>
                  </a:cubicBezTo>
                  <a:cubicBezTo>
                    <a:pt x="16931" y="9874"/>
                    <a:pt x="17002" y="8445"/>
                    <a:pt x="17002" y="7028"/>
                  </a:cubicBezTo>
                  <a:cubicBezTo>
                    <a:pt x="16967" y="5706"/>
                    <a:pt x="16955" y="4290"/>
                    <a:pt x="16502" y="3016"/>
                  </a:cubicBezTo>
                  <a:cubicBezTo>
                    <a:pt x="16133" y="1920"/>
                    <a:pt x="15407" y="896"/>
                    <a:pt x="14359" y="361"/>
                  </a:cubicBezTo>
                  <a:cubicBezTo>
                    <a:pt x="13867" y="114"/>
                    <a:pt x="13344" y="1"/>
                    <a:pt x="1281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5"/>
            <p:cNvSpPr/>
            <p:nvPr/>
          </p:nvSpPr>
          <p:spPr>
            <a:xfrm>
              <a:off x="4152050" y="-1572500"/>
              <a:ext cx="45125" cy="34975"/>
            </a:xfrm>
            <a:custGeom>
              <a:rect b="b" l="l" r="r" t="t"/>
              <a:pathLst>
                <a:path extrusionOk="0" h="1399" w="1805">
                  <a:moveTo>
                    <a:pt x="1518" y="0"/>
                  </a:moveTo>
                  <a:cubicBezTo>
                    <a:pt x="1504" y="0"/>
                    <a:pt x="1489" y="5"/>
                    <a:pt x="1473" y="17"/>
                  </a:cubicBezTo>
                  <a:cubicBezTo>
                    <a:pt x="1234" y="183"/>
                    <a:pt x="1020" y="350"/>
                    <a:pt x="782" y="505"/>
                  </a:cubicBezTo>
                  <a:lnTo>
                    <a:pt x="365" y="183"/>
                  </a:lnTo>
                  <a:cubicBezTo>
                    <a:pt x="306" y="136"/>
                    <a:pt x="222" y="76"/>
                    <a:pt x="163" y="29"/>
                  </a:cubicBezTo>
                  <a:cubicBezTo>
                    <a:pt x="148" y="16"/>
                    <a:pt x="132" y="11"/>
                    <a:pt x="116" y="11"/>
                  </a:cubicBezTo>
                  <a:cubicBezTo>
                    <a:pt x="55" y="11"/>
                    <a:pt x="1" y="88"/>
                    <a:pt x="68" y="136"/>
                  </a:cubicBezTo>
                  <a:cubicBezTo>
                    <a:pt x="258" y="302"/>
                    <a:pt x="449" y="445"/>
                    <a:pt x="639" y="612"/>
                  </a:cubicBezTo>
                  <a:cubicBezTo>
                    <a:pt x="508" y="707"/>
                    <a:pt x="377" y="802"/>
                    <a:pt x="246" y="898"/>
                  </a:cubicBezTo>
                  <a:cubicBezTo>
                    <a:pt x="187" y="945"/>
                    <a:pt x="127" y="981"/>
                    <a:pt x="68" y="1017"/>
                  </a:cubicBezTo>
                  <a:cubicBezTo>
                    <a:pt x="0" y="1065"/>
                    <a:pt x="42" y="1152"/>
                    <a:pt x="98" y="1152"/>
                  </a:cubicBezTo>
                  <a:cubicBezTo>
                    <a:pt x="111" y="1152"/>
                    <a:pt x="125" y="1147"/>
                    <a:pt x="139" y="1136"/>
                  </a:cubicBezTo>
                  <a:cubicBezTo>
                    <a:pt x="342" y="981"/>
                    <a:pt x="556" y="838"/>
                    <a:pt x="746" y="707"/>
                  </a:cubicBezTo>
                  <a:lnTo>
                    <a:pt x="1413" y="1243"/>
                  </a:lnTo>
                  <a:cubicBezTo>
                    <a:pt x="1473" y="1279"/>
                    <a:pt x="1556" y="1338"/>
                    <a:pt x="1615" y="1386"/>
                  </a:cubicBezTo>
                  <a:cubicBezTo>
                    <a:pt x="1633" y="1395"/>
                    <a:pt x="1652" y="1399"/>
                    <a:pt x="1669" y="1399"/>
                  </a:cubicBezTo>
                  <a:cubicBezTo>
                    <a:pt x="1745" y="1399"/>
                    <a:pt x="1804" y="1327"/>
                    <a:pt x="1746" y="1279"/>
                  </a:cubicBezTo>
                  <a:lnTo>
                    <a:pt x="901" y="600"/>
                  </a:lnTo>
                  <a:cubicBezTo>
                    <a:pt x="1056" y="481"/>
                    <a:pt x="1223" y="374"/>
                    <a:pt x="1377" y="255"/>
                  </a:cubicBezTo>
                  <a:cubicBezTo>
                    <a:pt x="1437" y="207"/>
                    <a:pt x="1496" y="171"/>
                    <a:pt x="1556" y="136"/>
                  </a:cubicBezTo>
                  <a:cubicBezTo>
                    <a:pt x="1614" y="87"/>
                    <a:pt x="1578" y="0"/>
                    <a:pt x="15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5"/>
            <p:cNvSpPr/>
            <p:nvPr/>
          </p:nvSpPr>
          <p:spPr>
            <a:xfrm>
              <a:off x="3912925" y="-1435800"/>
              <a:ext cx="207200" cy="499850"/>
            </a:xfrm>
            <a:custGeom>
              <a:rect b="b" l="l" r="r" t="t"/>
              <a:pathLst>
                <a:path extrusionOk="0" h="19994" w="8288">
                  <a:moveTo>
                    <a:pt x="6974" y="1106"/>
                  </a:moveTo>
                  <a:cubicBezTo>
                    <a:pt x="6975" y="1107"/>
                    <a:pt x="6977" y="1108"/>
                    <a:pt x="6978" y="1109"/>
                  </a:cubicBezTo>
                  <a:cubicBezTo>
                    <a:pt x="6990" y="1126"/>
                    <a:pt x="6995" y="1133"/>
                    <a:pt x="6995" y="1133"/>
                  </a:cubicBezTo>
                  <a:cubicBezTo>
                    <a:pt x="6994" y="1133"/>
                    <a:pt x="6985" y="1120"/>
                    <a:pt x="6974" y="1106"/>
                  </a:cubicBezTo>
                  <a:close/>
                  <a:moveTo>
                    <a:pt x="7192" y="2109"/>
                  </a:moveTo>
                  <a:lnTo>
                    <a:pt x="7192" y="2109"/>
                  </a:lnTo>
                  <a:cubicBezTo>
                    <a:pt x="7189" y="2121"/>
                    <a:pt x="7187" y="2132"/>
                    <a:pt x="7185" y="2142"/>
                  </a:cubicBezTo>
                  <a:lnTo>
                    <a:pt x="7185" y="2142"/>
                  </a:lnTo>
                  <a:cubicBezTo>
                    <a:pt x="7192" y="2130"/>
                    <a:pt x="7192" y="2117"/>
                    <a:pt x="7192" y="2109"/>
                  </a:cubicBezTo>
                  <a:close/>
                  <a:moveTo>
                    <a:pt x="4302" y="12523"/>
                  </a:moveTo>
                  <a:cubicBezTo>
                    <a:pt x="4296" y="12544"/>
                    <a:pt x="4291" y="12555"/>
                    <a:pt x="4289" y="12555"/>
                  </a:cubicBezTo>
                  <a:cubicBezTo>
                    <a:pt x="4287" y="12555"/>
                    <a:pt x="4289" y="12545"/>
                    <a:pt x="4299" y="12527"/>
                  </a:cubicBezTo>
                  <a:cubicBezTo>
                    <a:pt x="4300" y="12526"/>
                    <a:pt x="4301" y="12524"/>
                    <a:pt x="4302" y="12523"/>
                  </a:cubicBezTo>
                  <a:close/>
                  <a:moveTo>
                    <a:pt x="4200" y="12917"/>
                  </a:moveTo>
                  <a:lnTo>
                    <a:pt x="4200" y="12917"/>
                  </a:lnTo>
                  <a:cubicBezTo>
                    <a:pt x="4199" y="12924"/>
                    <a:pt x="4198" y="12927"/>
                    <a:pt x="4197" y="12927"/>
                  </a:cubicBezTo>
                  <a:cubicBezTo>
                    <a:pt x="4197" y="12927"/>
                    <a:pt x="4198" y="12923"/>
                    <a:pt x="4200" y="12917"/>
                  </a:cubicBezTo>
                  <a:close/>
                  <a:moveTo>
                    <a:pt x="3108" y="15317"/>
                  </a:moveTo>
                  <a:lnTo>
                    <a:pt x="3108" y="15317"/>
                  </a:lnTo>
                  <a:cubicBezTo>
                    <a:pt x="3108" y="15320"/>
                    <a:pt x="3108" y="15322"/>
                    <a:pt x="3108" y="15325"/>
                  </a:cubicBezTo>
                  <a:cubicBezTo>
                    <a:pt x="3099" y="15344"/>
                    <a:pt x="3095" y="15351"/>
                    <a:pt x="3095" y="15351"/>
                  </a:cubicBezTo>
                  <a:cubicBezTo>
                    <a:pt x="3094" y="15351"/>
                    <a:pt x="3102" y="15335"/>
                    <a:pt x="3108" y="15317"/>
                  </a:cubicBezTo>
                  <a:close/>
                  <a:moveTo>
                    <a:pt x="2676" y="15884"/>
                  </a:moveTo>
                  <a:cubicBezTo>
                    <a:pt x="2680" y="15884"/>
                    <a:pt x="2664" y="15901"/>
                    <a:pt x="2645" y="15908"/>
                  </a:cubicBezTo>
                  <a:lnTo>
                    <a:pt x="2645" y="15908"/>
                  </a:lnTo>
                  <a:cubicBezTo>
                    <a:pt x="2664" y="15890"/>
                    <a:pt x="2674" y="15884"/>
                    <a:pt x="2676" y="15884"/>
                  </a:cubicBezTo>
                  <a:close/>
                  <a:moveTo>
                    <a:pt x="1574" y="17639"/>
                  </a:moveTo>
                  <a:lnTo>
                    <a:pt x="1548" y="17659"/>
                  </a:lnTo>
                  <a:cubicBezTo>
                    <a:pt x="1543" y="17663"/>
                    <a:pt x="1538" y="17667"/>
                    <a:pt x="1534" y="17671"/>
                  </a:cubicBezTo>
                  <a:lnTo>
                    <a:pt x="1534" y="17671"/>
                  </a:lnTo>
                  <a:cubicBezTo>
                    <a:pt x="1532" y="17669"/>
                    <a:pt x="1548" y="17653"/>
                    <a:pt x="1560" y="17647"/>
                  </a:cubicBezTo>
                  <a:cubicBezTo>
                    <a:pt x="1565" y="17644"/>
                    <a:pt x="1569" y="17642"/>
                    <a:pt x="1574" y="17639"/>
                  </a:cubicBezTo>
                  <a:close/>
                  <a:moveTo>
                    <a:pt x="1136" y="18146"/>
                  </a:moveTo>
                  <a:lnTo>
                    <a:pt x="1136" y="18146"/>
                  </a:lnTo>
                  <a:cubicBezTo>
                    <a:pt x="1133" y="18152"/>
                    <a:pt x="1129" y="18158"/>
                    <a:pt x="1126" y="18165"/>
                  </a:cubicBezTo>
                  <a:lnTo>
                    <a:pt x="1126" y="18165"/>
                  </a:lnTo>
                  <a:cubicBezTo>
                    <a:pt x="1129" y="18157"/>
                    <a:pt x="1133" y="18150"/>
                    <a:pt x="1136" y="18146"/>
                  </a:cubicBezTo>
                  <a:close/>
                  <a:moveTo>
                    <a:pt x="1096" y="18813"/>
                  </a:moveTo>
                  <a:lnTo>
                    <a:pt x="1096" y="18813"/>
                  </a:lnTo>
                  <a:cubicBezTo>
                    <a:pt x="1096" y="18813"/>
                    <a:pt x="1096" y="18814"/>
                    <a:pt x="1096" y="18814"/>
                  </a:cubicBezTo>
                  <a:lnTo>
                    <a:pt x="1096" y="18814"/>
                  </a:lnTo>
                  <a:cubicBezTo>
                    <a:pt x="1096" y="18814"/>
                    <a:pt x="1096" y="18814"/>
                    <a:pt x="1096" y="18813"/>
                  </a:cubicBezTo>
                  <a:cubicBezTo>
                    <a:pt x="1096" y="18813"/>
                    <a:pt x="1096" y="18813"/>
                    <a:pt x="1096" y="18813"/>
                  </a:cubicBezTo>
                  <a:close/>
                  <a:moveTo>
                    <a:pt x="7055" y="0"/>
                  </a:moveTo>
                  <a:cubicBezTo>
                    <a:pt x="6878" y="0"/>
                    <a:pt x="6689" y="99"/>
                    <a:pt x="6608" y="252"/>
                  </a:cubicBezTo>
                  <a:cubicBezTo>
                    <a:pt x="6478" y="502"/>
                    <a:pt x="6561" y="776"/>
                    <a:pt x="6787" y="930"/>
                  </a:cubicBezTo>
                  <a:cubicBezTo>
                    <a:pt x="6791" y="938"/>
                    <a:pt x="6801" y="947"/>
                    <a:pt x="6811" y="954"/>
                  </a:cubicBezTo>
                  <a:lnTo>
                    <a:pt x="6811" y="954"/>
                  </a:lnTo>
                  <a:cubicBezTo>
                    <a:pt x="6811" y="954"/>
                    <a:pt x="6811" y="954"/>
                    <a:pt x="6811" y="954"/>
                  </a:cubicBezTo>
                  <a:cubicBezTo>
                    <a:pt x="6847" y="978"/>
                    <a:pt x="6870" y="990"/>
                    <a:pt x="6906" y="1026"/>
                  </a:cubicBezTo>
                  <a:cubicBezTo>
                    <a:pt x="6920" y="1040"/>
                    <a:pt x="6934" y="1058"/>
                    <a:pt x="6948" y="1075"/>
                  </a:cubicBezTo>
                  <a:lnTo>
                    <a:pt x="6948" y="1075"/>
                  </a:lnTo>
                  <a:cubicBezTo>
                    <a:pt x="6949" y="1077"/>
                    <a:pt x="6951" y="1080"/>
                    <a:pt x="6954" y="1085"/>
                  </a:cubicBezTo>
                  <a:cubicBezTo>
                    <a:pt x="6966" y="1097"/>
                    <a:pt x="6978" y="1133"/>
                    <a:pt x="6989" y="1145"/>
                  </a:cubicBezTo>
                  <a:cubicBezTo>
                    <a:pt x="7031" y="1196"/>
                    <a:pt x="7072" y="1256"/>
                    <a:pt x="7097" y="1317"/>
                  </a:cubicBezTo>
                  <a:lnTo>
                    <a:pt x="7097" y="1317"/>
                  </a:lnTo>
                  <a:cubicBezTo>
                    <a:pt x="7100" y="1330"/>
                    <a:pt x="7109" y="1351"/>
                    <a:pt x="7109" y="1371"/>
                  </a:cubicBezTo>
                  <a:lnTo>
                    <a:pt x="7156" y="1502"/>
                  </a:lnTo>
                  <a:cubicBezTo>
                    <a:pt x="7168" y="1549"/>
                    <a:pt x="7168" y="1573"/>
                    <a:pt x="7192" y="1621"/>
                  </a:cubicBezTo>
                  <a:cubicBezTo>
                    <a:pt x="7199" y="1651"/>
                    <a:pt x="7202" y="1715"/>
                    <a:pt x="7200" y="1715"/>
                  </a:cubicBezTo>
                  <a:cubicBezTo>
                    <a:pt x="7199" y="1715"/>
                    <a:pt x="7196" y="1694"/>
                    <a:pt x="7192" y="1633"/>
                  </a:cubicBezTo>
                  <a:lnTo>
                    <a:pt x="7192" y="1633"/>
                  </a:lnTo>
                  <a:cubicBezTo>
                    <a:pt x="7192" y="1728"/>
                    <a:pt x="7204" y="1811"/>
                    <a:pt x="7204" y="1907"/>
                  </a:cubicBezTo>
                  <a:cubicBezTo>
                    <a:pt x="7204" y="1990"/>
                    <a:pt x="7204" y="2061"/>
                    <a:pt x="7192" y="2157"/>
                  </a:cubicBezTo>
                  <a:cubicBezTo>
                    <a:pt x="7192" y="2181"/>
                    <a:pt x="7182" y="2209"/>
                    <a:pt x="7178" y="2209"/>
                  </a:cubicBezTo>
                  <a:cubicBezTo>
                    <a:pt x="7175" y="2209"/>
                    <a:pt x="7174" y="2192"/>
                    <a:pt x="7185" y="2142"/>
                  </a:cubicBezTo>
                  <a:lnTo>
                    <a:pt x="7185" y="2142"/>
                  </a:lnTo>
                  <a:cubicBezTo>
                    <a:pt x="7181" y="2148"/>
                    <a:pt x="7176" y="2153"/>
                    <a:pt x="7168" y="2157"/>
                  </a:cubicBezTo>
                  <a:cubicBezTo>
                    <a:pt x="7156" y="2204"/>
                    <a:pt x="7156" y="2240"/>
                    <a:pt x="7144" y="2288"/>
                  </a:cubicBezTo>
                  <a:cubicBezTo>
                    <a:pt x="7120" y="2383"/>
                    <a:pt x="7097" y="2454"/>
                    <a:pt x="7073" y="2538"/>
                  </a:cubicBezTo>
                  <a:cubicBezTo>
                    <a:pt x="7049" y="2585"/>
                    <a:pt x="7037" y="2621"/>
                    <a:pt x="7025" y="2657"/>
                  </a:cubicBezTo>
                  <a:lnTo>
                    <a:pt x="7025" y="2657"/>
                  </a:lnTo>
                  <a:lnTo>
                    <a:pt x="7025" y="2657"/>
                  </a:lnTo>
                  <a:cubicBezTo>
                    <a:pt x="7025" y="2681"/>
                    <a:pt x="7013" y="2681"/>
                    <a:pt x="7013" y="2692"/>
                  </a:cubicBezTo>
                  <a:cubicBezTo>
                    <a:pt x="7003" y="2713"/>
                    <a:pt x="6997" y="2725"/>
                    <a:pt x="6997" y="2725"/>
                  </a:cubicBezTo>
                  <a:cubicBezTo>
                    <a:pt x="6996" y="2725"/>
                    <a:pt x="7005" y="2704"/>
                    <a:pt x="7025" y="2657"/>
                  </a:cubicBezTo>
                  <a:lnTo>
                    <a:pt x="7025" y="2657"/>
                  </a:lnTo>
                  <a:lnTo>
                    <a:pt x="6978" y="2752"/>
                  </a:lnTo>
                  <a:cubicBezTo>
                    <a:pt x="6894" y="2931"/>
                    <a:pt x="6787" y="3109"/>
                    <a:pt x="6680" y="3288"/>
                  </a:cubicBezTo>
                  <a:cubicBezTo>
                    <a:pt x="6454" y="3645"/>
                    <a:pt x="6204" y="3966"/>
                    <a:pt x="5954" y="4300"/>
                  </a:cubicBezTo>
                  <a:cubicBezTo>
                    <a:pt x="5442" y="5014"/>
                    <a:pt x="4989" y="5860"/>
                    <a:pt x="5061" y="6764"/>
                  </a:cubicBezTo>
                  <a:cubicBezTo>
                    <a:pt x="5084" y="7181"/>
                    <a:pt x="5204" y="7586"/>
                    <a:pt x="5346" y="7979"/>
                  </a:cubicBezTo>
                  <a:cubicBezTo>
                    <a:pt x="5477" y="8348"/>
                    <a:pt x="5596" y="8705"/>
                    <a:pt x="5668" y="9086"/>
                  </a:cubicBezTo>
                  <a:cubicBezTo>
                    <a:pt x="5671" y="9111"/>
                    <a:pt x="5673" y="9121"/>
                    <a:pt x="5673" y="9121"/>
                  </a:cubicBezTo>
                  <a:cubicBezTo>
                    <a:pt x="5674" y="9121"/>
                    <a:pt x="5673" y="9108"/>
                    <a:pt x="5672" y="9093"/>
                  </a:cubicBezTo>
                  <a:lnTo>
                    <a:pt x="5672" y="9093"/>
                  </a:lnTo>
                  <a:cubicBezTo>
                    <a:pt x="5673" y="9101"/>
                    <a:pt x="5676" y="9110"/>
                    <a:pt x="5680" y="9122"/>
                  </a:cubicBezTo>
                  <a:cubicBezTo>
                    <a:pt x="5680" y="9169"/>
                    <a:pt x="5680" y="9205"/>
                    <a:pt x="5704" y="9253"/>
                  </a:cubicBezTo>
                  <a:lnTo>
                    <a:pt x="5704" y="9384"/>
                  </a:lnTo>
                  <a:lnTo>
                    <a:pt x="5704" y="9443"/>
                  </a:lnTo>
                  <a:lnTo>
                    <a:pt x="5704" y="9503"/>
                  </a:lnTo>
                  <a:cubicBezTo>
                    <a:pt x="5704" y="9479"/>
                    <a:pt x="5704" y="9467"/>
                    <a:pt x="5716" y="9431"/>
                  </a:cubicBezTo>
                  <a:lnTo>
                    <a:pt x="5716" y="9431"/>
                  </a:lnTo>
                  <a:cubicBezTo>
                    <a:pt x="5716" y="9527"/>
                    <a:pt x="5680" y="9610"/>
                    <a:pt x="5656" y="9705"/>
                  </a:cubicBezTo>
                  <a:cubicBezTo>
                    <a:pt x="5645" y="9727"/>
                    <a:pt x="5624" y="9758"/>
                    <a:pt x="5621" y="9791"/>
                  </a:cubicBezTo>
                  <a:lnTo>
                    <a:pt x="5621" y="9791"/>
                  </a:lnTo>
                  <a:cubicBezTo>
                    <a:pt x="5616" y="9804"/>
                    <a:pt x="5611" y="9817"/>
                    <a:pt x="5608" y="9824"/>
                  </a:cubicBezTo>
                  <a:cubicBezTo>
                    <a:pt x="5585" y="9884"/>
                    <a:pt x="5537" y="9955"/>
                    <a:pt x="5489" y="10015"/>
                  </a:cubicBezTo>
                  <a:cubicBezTo>
                    <a:pt x="5480" y="10024"/>
                    <a:pt x="5478" y="10034"/>
                    <a:pt x="5471" y="10050"/>
                  </a:cubicBezTo>
                  <a:lnTo>
                    <a:pt x="5471" y="10050"/>
                  </a:lnTo>
                  <a:cubicBezTo>
                    <a:pt x="5450" y="10075"/>
                    <a:pt x="5424" y="10097"/>
                    <a:pt x="5406" y="10134"/>
                  </a:cubicBezTo>
                  <a:cubicBezTo>
                    <a:pt x="5299" y="10253"/>
                    <a:pt x="5192" y="10336"/>
                    <a:pt x="5073" y="10443"/>
                  </a:cubicBezTo>
                  <a:cubicBezTo>
                    <a:pt x="5013" y="10491"/>
                    <a:pt x="4954" y="10551"/>
                    <a:pt x="4894" y="10598"/>
                  </a:cubicBezTo>
                  <a:cubicBezTo>
                    <a:pt x="4873" y="10619"/>
                    <a:pt x="4844" y="10631"/>
                    <a:pt x="4821" y="10657"/>
                  </a:cubicBezTo>
                  <a:lnTo>
                    <a:pt x="4821" y="10657"/>
                  </a:lnTo>
                  <a:cubicBezTo>
                    <a:pt x="4834" y="10645"/>
                    <a:pt x="4846" y="10634"/>
                    <a:pt x="4846" y="10634"/>
                  </a:cubicBezTo>
                  <a:lnTo>
                    <a:pt x="4846" y="10634"/>
                  </a:lnTo>
                  <a:cubicBezTo>
                    <a:pt x="4834" y="10646"/>
                    <a:pt x="4825" y="10655"/>
                    <a:pt x="4814" y="10664"/>
                  </a:cubicBezTo>
                  <a:lnTo>
                    <a:pt x="4814" y="10664"/>
                  </a:lnTo>
                  <a:cubicBezTo>
                    <a:pt x="4816" y="10662"/>
                    <a:pt x="4819" y="10659"/>
                    <a:pt x="4821" y="10657"/>
                  </a:cubicBezTo>
                  <a:lnTo>
                    <a:pt x="4821" y="10657"/>
                  </a:lnTo>
                  <a:cubicBezTo>
                    <a:pt x="4812" y="10664"/>
                    <a:pt x="4803" y="10672"/>
                    <a:pt x="4797" y="10678"/>
                  </a:cubicBezTo>
                  <a:lnTo>
                    <a:pt x="4797" y="10678"/>
                  </a:lnTo>
                  <a:cubicBezTo>
                    <a:pt x="4804" y="10673"/>
                    <a:pt x="4809" y="10669"/>
                    <a:pt x="4814" y="10664"/>
                  </a:cubicBezTo>
                  <a:lnTo>
                    <a:pt x="4814" y="10664"/>
                  </a:lnTo>
                  <a:cubicBezTo>
                    <a:pt x="4813" y="10666"/>
                    <a:pt x="4812" y="10668"/>
                    <a:pt x="4811" y="10670"/>
                  </a:cubicBezTo>
                  <a:cubicBezTo>
                    <a:pt x="4797" y="10680"/>
                    <a:pt x="4792" y="10684"/>
                    <a:pt x="4791" y="10684"/>
                  </a:cubicBezTo>
                  <a:cubicBezTo>
                    <a:pt x="4791" y="10684"/>
                    <a:pt x="4793" y="10682"/>
                    <a:pt x="4797" y="10678"/>
                  </a:cubicBezTo>
                  <a:lnTo>
                    <a:pt x="4797" y="10678"/>
                  </a:lnTo>
                  <a:cubicBezTo>
                    <a:pt x="4791" y="10683"/>
                    <a:pt x="4784" y="10688"/>
                    <a:pt x="4775" y="10693"/>
                  </a:cubicBezTo>
                  <a:cubicBezTo>
                    <a:pt x="4632" y="10812"/>
                    <a:pt x="4465" y="10932"/>
                    <a:pt x="4311" y="11051"/>
                  </a:cubicBezTo>
                  <a:cubicBezTo>
                    <a:pt x="4049" y="11265"/>
                    <a:pt x="3811" y="11503"/>
                    <a:pt x="3608" y="11789"/>
                  </a:cubicBezTo>
                  <a:cubicBezTo>
                    <a:pt x="3120" y="12467"/>
                    <a:pt x="3168" y="13313"/>
                    <a:pt x="3215" y="14111"/>
                  </a:cubicBezTo>
                  <a:cubicBezTo>
                    <a:pt x="3227" y="14301"/>
                    <a:pt x="3227" y="14492"/>
                    <a:pt x="3227" y="14682"/>
                  </a:cubicBezTo>
                  <a:cubicBezTo>
                    <a:pt x="3227" y="14759"/>
                    <a:pt x="3219" y="14828"/>
                    <a:pt x="3216" y="14901"/>
                  </a:cubicBezTo>
                  <a:lnTo>
                    <a:pt x="3216" y="14901"/>
                  </a:lnTo>
                  <a:cubicBezTo>
                    <a:pt x="3212" y="14928"/>
                    <a:pt x="3203" y="14980"/>
                    <a:pt x="3191" y="15003"/>
                  </a:cubicBezTo>
                  <a:cubicBezTo>
                    <a:pt x="3179" y="15039"/>
                    <a:pt x="3179" y="15087"/>
                    <a:pt x="3168" y="15134"/>
                  </a:cubicBezTo>
                  <a:lnTo>
                    <a:pt x="3120" y="15265"/>
                  </a:lnTo>
                  <a:cubicBezTo>
                    <a:pt x="3120" y="15270"/>
                    <a:pt x="3118" y="15276"/>
                    <a:pt x="3116" y="15283"/>
                  </a:cubicBezTo>
                  <a:lnTo>
                    <a:pt x="3116" y="15283"/>
                  </a:lnTo>
                  <a:cubicBezTo>
                    <a:pt x="3094" y="15319"/>
                    <a:pt x="3072" y="15375"/>
                    <a:pt x="3060" y="15420"/>
                  </a:cubicBezTo>
                  <a:cubicBezTo>
                    <a:pt x="3037" y="15456"/>
                    <a:pt x="3013" y="15504"/>
                    <a:pt x="2989" y="15539"/>
                  </a:cubicBezTo>
                  <a:cubicBezTo>
                    <a:pt x="2977" y="15551"/>
                    <a:pt x="2941" y="15575"/>
                    <a:pt x="2941" y="15611"/>
                  </a:cubicBezTo>
                  <a:cubicBezTo>
                    <a:pt x="2941" y="15602"/>
                    <a:pt x="2981" y="15554"/>
                    <a:pt x="2986" y="15554"/>
                  </a:cubicBezTo>
                  <a:lnTo>
                    <a:pt x="2986" y="15554"/>
                  </a:lnTo>
                  <a:cubicBezTo>
                    <a:pt x="2988" y="15554"/>
                    <a:pt x="2986" y="15560"/>
                    <a:pt x="2977" y="15575"/>
                  </a:cubicBezTo>
                  <a:cubicBezTo>
                    <a:pt x="2941" y="15611"/>
                    <a:pt x="2918" y="15635"/>
                    <a:pt x="2882" y="15682"/>
                  </a:cubicBezTo>
                  <a:cubicBezTo>
                    <a:pt x="2810" y="15754"/>
                    <a:pt x="2739" y="15837"/>
                    <a:pt x="2656" y="15896"/>
                  </a:cubicBezTo>
                  <a:lnTo>
                    <a:pt x="2644" y="15908"/>
                  </a:lnTo>
                  <a:lnTo>
                    <a:pt x="2644" y="15908"/>
                  </a:lnTo>
                  <a:cubicBezTo>
                    <a:pt x="2608" y="15932"/>
                    <a:pt x="2572" y="15968"/>
                    <a:pt x="2525" y="15992"/>
                  </a:cubicBezTo>
                  <a:cubicBezTo>
                    <a:pt x="2441" y="16051"/>
                    <a:pt x="2370" y="16099"/>
                    <a:pt x="2275" y="16158"/>
                  </a:cubicBezTo>
                  <a:cubicBezTo>
                    <a:pt x="2108" y="16266"/>
                    <a:pt x="1953" y="16349"/>
                    <a:pt x="1786" y="16444"/>
                  </a:cubicBezTo>
                  <a:cubicBezTo>
                    <a:pt x="1417" y="16647"/>
                    <a:pt x="1036" y="16873"/>
                    <a:pt x="727" y="17159"/>
                  </a:cubicBezTo>
                  <a:cubicBezTo>
                    <a:pt x="429" y="17432"/>
                    <a:pt x="179" y="17790"/>
                    <a:pt x="84" y="18206"/>
                  </a:cubicBezTo>
                  <a:cubicBezTo>
                    <a:pt x="1" y="18623"/>
                    <a:pt x="24" y="19064"/>
                    <a:pt x="227" y="19445"/>
                  </a:cubicBezTo>
                  <a:cubicBezTo>
                    <a:pt x="322" y="19635"/>
                    <a:pt x="489" y="19790"/>
                    <a:pt x="667" y="19921"/>
                  </a:cubicBezTo>
                  <a:cubicBezTo>
                    <a:pt x="737" y="19971"/>
                    <a:pt x="821" y="19994"/>
                    <a:pt x="908" y="19994"/>
                  </a:cubicBezTo>
                  <a:cubicBezTo>
                    <a:pt x="1088" y="19994"/>
                    <a:pt x="1277" y="19895"/>
                    <a:pt x="1358" y="19742"/>
                  </a:cubicBezTo>
                  <a:cubicBezTo>
                    <a:pt x="1503" y="19385"/>
                    <a:pt x="1439" y="19143"/>
                    <a:pt x="1244" y="18977"/>
                  </a:cubicBezTo>
                  <a:lnTo>
                    <a:pt x="1244" y="18977"/>
                  </a:lnTo>
                  <a:cubicBezTo>
                    <a:pt x="1244" y="18976"/>
                    <a:pt x="1242" y="18973"/>
                    <a:pt x="1239" y="18968"/>
                  </a:cubicBezTo>
                  <a:lnTo>
                    <a:pt x="1191" y="18933"/>
                  </a:lnTo>
                  <a:cubicBezTo>
                    <a:pt x="1187" y="18924"/>
                    <a:pt x="1172" y="18906"/>
                    <a:pt x="1157" y="18890"/>
                  </a:cubicBezTo>
                  <a:lnTo>
                    <a:pt x="1157" y="18890"/>
                  </a:lnTo>
                  <a:cubicBezTo>
                    <a:pt x="1145" y="18871"/>
                    <a:pt x="1125" y="18843"/>
                    <a:pt x="1120" y="18837"/>
                  </a:cubicBezTo>
                  <a:cubicBezTo>
                    <a:pt x="1107" y="18831"/>
                    <a:pt x="1101" y="18824"/>
                    <a:pt x="1096" y="18814"/>
                  </a:cubicBezTo>
                  <a:lnTo>
                    <a:pt x="1096" y="18814"/>
                  </a:lnTo>
                  <a:cubicBezTo>
                    <a:pt x="1099" y="18817"/>
                    <a:pt x="1100" y="18819"/>
                    <a:pt x="1100" y="18819"/>
                  </a:cubicBezTo>
                  <a:cubicBezTo>
                    <a:pt x="1101" y="18819"/>
                    <a:pt x="1098" y="18812"/>
                    <a:pt x="1094" y="18803"/>
                  </a:cubicBezTo>
                  <a:lnTo>
                    <a:pt x="1094" y="18803"/>
                  </a:lnTo>
                  <a:cubicBezTo>
                    <a:pt x="1094" y="18807"/>
                    <a:pt x="1095" y="18810"/>
                    <a:pt x="1096" y="18813"/>
                  </a:cubicBezTo>
                  <a:lnTo>
                    <a:pt x="1096" y="18813"/>
                  </a:lnTo>
                  <a:cubicBezTo>
                    <a:pt x="1094" y="18808"/>
                    <a:pt x="1092" y="18802"/>
                    <a:pt x="1089" y="18795"/>
                  </a:cubicBezTo>
                  <a:lnTo>
                    <a:pt x="1089" y="18795"/>
                  </a:lnTo>
                  <a:cubicBezTo>
                    <a:pt x="1091" y="18798"/>
                    <a:pt x="1092" y="18800"/>
                    <a:pt x="1094" y="18803"/>
                  </a:cubicBezTo>
                  <a:lnTo>
                    <a:pt x="1094" y="18803"/>
                  </a:lnTo>
                  <a:cubicBezTo>
                    <a:pt x="1079" y="18743"/>
                    <a:pt x="1036" y="18655"/>
                    <a:pt x="1036" y="18587"/>
                  </a:cubicBezTo>
                  <a:lnTo>
                    <a:pt x="1036" y="18587"/>
                  </a:lnTo>
                  <a:cubicBezTo>
                    <a:pt x="1036" y="18587"/>
                    <a:pt x="1051" y="18668"/>
                    <a:pt x="1057" y="18668"/>
                  </a:cubicBezTo>
                  <a:cubicBezTo>
                    <a:pt x="1059" y="18668"/>
                    <a:pt x="1060" y="18662"/>
                    <a:pt x="1060" y="18647"/>
                  </a:cubicBezTo>
                  <a:lnTo>
                    <a:pt x="1060" y="18587"/>
                  </a:lnTo>
                  <a:lnTo>
                    <a:pt x="1060" y="18456"/>
                  </a:lnTo>
                  <a:cubicBezTo>
                    <a:pt x="1060" y="18409"/>
                    <a:pt x="1072" y="18373"/>
                    <a:pt x="1072" y="18349"/>
                  </a:cubicBezTo>
                  <a:cubicBezTo>
                    <a:pt x="1084" y="18302"/>
                    <a:pt x="1084" y="18278"/>
                    <a:pt x="1096" y="18230"/>
                  </a:cubicBezTo>
                  <a:cubicBezTo>
                    <a:pt x="1096" y="18218"/>
                    <a:pt x="1119" y="18195"/>
                    <a:pt x="1120" y="18183"/>
                  </a:cubicBezTo>
                  <a:lnTo>
                    <a:pt x="1120" y="18183"/>
                  </a:lnTo>
                  <a:cubicBezTo>
                    <a:pt x="1113" y="18193"/>
                    <a:pt x="1105" y="18204"/>
                    <a:pt x="1096" y="18218"/>
                  </a:cubicBezTo>
                  <a:cubicBezTo>
                    <a:pt x="1106" y="18200"/>
                    <a:pt x="1116" y="18182"/>
                    <a:pt x="1126" y="18165"/>
                  </a:cubicBezTo>
                  <a:lnTo>
                    <a:pt x="1126" y="18165"/>
                  </a:lnTo>
                  <a:cubicBezTo>
                    <a:pt x="1123" y="18170"/>
                    <a:pt x="1121" y="18176"/>
                    <a:pt x="1120" y="18182"/>
                  </a:cubicBezTo>
                  <a:cubicBezTo>
                    <a:pt x="1120" y="18183"/>
                    <a:pt x="1120" y="18183"/>
                    <a:pt x="1120" y="18183"/>
                  </a:cubicBezTo>
                  <a:lnTo>
                    <a:pt x="1120" y="18183"/>
                  </a:lnTo>
                  <a:cubicBezTo>
                    <a:pt x="1141" y="18150"/>
                    <a:pt x="1146" y="18138"/>
                    <a:pt x="1144" y="18138"/>
                  </a:cubicBezTo>
                  <a:lnTo>
                    <a:pt x="1144" y="18138"/>
                  </a:lnTo>
                  <a:cubicBezTo>
                    <a:pt x="1142" y="18138"/>
                    <a:pt x="1140" y="18141"/>
                    <a:pt x="1136" y="18146"/>
                  </a:cubicBezTo>
                  <a:lnTo>
                    <a:pt x="1136" y="18146"/>
                  </a:lnTo>
                  <a:cubicBezTo>
                    <a:pt x="1165" y="18093"/>
                    <a:pt x="1190" y="18045"/>
                    <a:pt x="1215" y="18004"/>
                  </a:cubicBezTo>
                  <a:cubicBezTo>
                    <a:pt x="1217" y="18003"/>
                    <a:pt x="1220" y="18001"/>
                    <a:pt x="1222" y="17999"/>
                  </a:cubicBezTo>
                  <a:lnTo>
                    <a:pt x="1222" y="17999"/>
                  </a:lnTo>
                  <a:cubicBezTo>
                    <a:pt x="1222" y="18000"/>
                    <a:pt x="1222" y="18000"/>
                    <a:pt x="1222" y="18000"/>
                  </a:cubicBezTo>
                  <a:cubicBezTo>
                    <a:pt x="1223" y="18000"/>
                    <a:pt x="1223" y="17999"/>
                    <a:pt x="1223" y="17999"/>
                  </a:cubicBezTo>
                  <a:lnTo>
                    <a:pt x="1223" y="17999"/>
                  </a:lnTo>
                  <a:cubicBezTo>
                    <a:pt x="1244" y="17984"/>
                    <a:pt x="1263" y="17955"/>
                    <a:pt x="1263" y="17944"/>
                  </a:cubicBezTo>
                  <a:lnTo>
                    <a:pt x="1263" y="17944"/>
                  </a:lnTo>
                  <a:cubicBezTo>
                    <a:pt x="1263" y="17944"/>
                    <a:pt x="1255" y="17954"/>
                    <a:pt x="1247" y="17966"/>
                  </a:cubicBezTo>
                  <a:lnTo>
                    <a:pt x="1247" y="17966"/>
                  </a:lnTo>
                  <a:cubicBezTo>
                    <a:pt x="1272" y="17923"/>
                    <a:pt x="1313" y="17882"/>
                    <a:pt x="1334" y="17861"/>
                  </a:cubicBezTo>
                  <a:cubicBezTo>
                    <a:pt x="1389" y="17783"/>
                    <a:pt x="1466" y="17726"/>
                    <a:pt x="1534" y="17671"/>
                  </a:cubicBezTo>
                  <a:lnTo>
                    <a:pt x="1534" y="17671"/>
                  </a:lnTo>
                  <a:cubicBezTo>
                    <a:pt x="1534" y="17671"/>
                    <a:pt x="1534" y="17671"/>
                    <a:pt x="1534" y="17671"/>
                  </a:cubicBezTo>
                  <a:cubicBezTo>
                    <a:pt x="1537" y="17671"/>
                    <a:pt x="1550" y="17662"/>
                    <a:pt x="1583" y="17634"/>
                  </a:cubicBezTo>
                  <a:lnTo>
                    <a:pt x="1583" y="17634"/>
                  </a:lnTo>
                  <a:cubicBezTo>
                    <a:pt x="1580" y="17636"/>
                    <a:pt x="1577" y="17638"/>
                    <a:pt x="1574" y="17639"/>
                  </a:cubicBezTo>
                  <a:lnTo>
                    <a:pt x="1574" y="17639"/>
                  </a:lnTo>
                  <a:lnTo>
                    <a:pt x="1596" y="17623"/>
                  </a:lnTo>
                  <a:lnTo>
                    <a:pt x="1596" y="17623"/>
                  </a:lnTo>
                  <a:cubicBezTo>
                    <a:pt x="1591" y="17627"/>
                    <a:pt x="1587" y="17631"/>
                    <a:pt x="1583" y="17634"/>
                  </a:cubicBezTo>
                  <a:lnTo>
                    <a:pt x="1583" y="17634"/>
                  </a:lnTo>
                  <a:cubicBezTo>
                    <a:pt x="1626" y="17609"/>
                    <a:pt x="1675" y="17570"/>
                    <a:pt x="1715" y="17540"/>
                  </a:cubicBezTo>
                  <a:cubicBezTo>
                    <a:pt x="1870" y="17444"/>
                    <a:pt x="2036" y="17337"/>
                    <a:pt x="2203" y="17242"/>
                  </a:cubicBezTo>
                  <a:cubicBezTo>
                    <a:pt x="2537" y="17051"/>
                    <a:pt x="2870" y="16873"/>
                    <a:pt x="3179" y="16647"/>
                  </a:cubicBezTo>
                  <a:cubicBezTo>
                    <a:pt x="3572" y="16349"/>
                    <a:pt x="3870" y="16016"/>
                    <a:pt x="4061" y="15563"/>
                  </a:cubicBezTo>
                  <a:cubicBezTo>
                    <a:pt x="4227" y="15182"/>
                    <a:pt x="4251" y="14765"/>
                    <a:pt x="4239" y="14349"/>
                  </a:cubicBezTo>
                  <a:cubicBezTo>
                    <a:pt x="4239" y="13956"/>
                    <a:pt x="4192" y="13587"/>
                    <a:pt x="4192" y="13194"/>
                  </a:cubicBezTo>
                  <a:cubicBezTo>
                    <a:pt x="4192" y="13098"/>
                    <a:pt x="4215" y="13003"/>
                    <a:pt x="4215" y="12896"/>
                  </a:cubicBezTo>
                  <a:lnTo>
                    <a:pt x="4215" y="12884"/>
                  </a:lnTo>
                  <a:cubicBezTo>
                    <a:pt x="4227" y="12825"/>
                    <a:pt x="4227" y="12765"/>
                    <a:pt x="4239" y="12717"/>
                  </a:cubicBezTo>
                  <a:cubicBezTo>
                    <a:pt x="4251" y="12682"/>
                    <a:pt x="4251" y="12646"/>
                    <a:pt x="4275" y="12622"/>
                  </a:cubicBezTo>
                  <a:cubicBezTo>
                    <a:pt x="4284" y="12585"/>
                    <a:pt x="4301" y="12547"/>
                    <a:pt x="4308" y="12509"/>
                  </a:cubicBezTo>
                  <a:lnTo>
                    <a:pt x="4308" y="12509"/>
                  </a:lnTo>
                  <a:cubicBezTo>
                    <a:pt x="4313" y="12494"/>
                    <a:pt x="4318" y="12475"/>
                    <a:pt x="4334" y="12467"/>
                  </a:cubicBezTo>
                  <a:cubicBezTo>
                    <a:pt x="4346" y="12420"/>
                    <a:pt x="4370" y="12396"/>
                    <a:pt x="4394" y="12348"/>
                  </a:cubicBezTo>
                  <a:cubicBezTo>
                    <a:pt x="4410" y="12309"/>
                    <a:pt x="4436" y="12270"/>
                    <a:pt x="4466" y="12230"/>
                  </a:cubicBezTo>
                  <a:lnTo>
                    <a:pt x="4466" y="12230"/>
                  </a:lnTo>
                  <a:cubicBezTo>
                    <a:pt x="4466" y="12230"/>
                    <a:pt x="4466" y="12230"/>
                    <a:pt x="4466" y="12230"/>
                  </a:cubicBezTo>
                  <a:cubicBezTo>
                    <a:pt x="4467" y="12230"/>
                    <a:pt x="4480" y="12215"/>
                    <a:pt x="4513" y="12170"/>
                  </a:cubicBezTo>
                  <a:lnTo>
                    <a:pt x="4513" y="12170"/>
                  </a:lnTo>
                  <a:cubicBezTo>
                    <a:pt x="4497" y="12190"/>
                    <a:pt x="4481" y="12210"/>
                    <a:pt x="4466" y="12230"/>
                  </a:cubicBezTo>
                  <a:lnTo>
                    <a:pt x="4466" y="12230"/>
                  </a:lnTo>
                  <a:cubicBezTo>
                    <a:pt x="4463" y="12229"/>
                    <a:pt x="4502" y="12173"/>
                    <a:pt x="4525" y="12158"/>
                  </a:cubicBezTo>
                  <a:cubicBezTo>
                    <a:pt x="4549" y="12122"/>
                    <a:pt x="4584" y="12098"/>
                    <a:pt x="4596" y="12063"/>
                  </a:cubicBezTo>
                  <a:cubicBezTo>
                    <a:pt x="4703" y="11944"/>
                    <a:pt x="4823" y="11848"/>
                    <a:pt x="4942" y="11753"/>
                  </a:cubicBezTo>
                  <a:cubicBezTo>
                    <a:pt x="5001" y="11705"/>
                    <a:pt x="5061" y="11646"/>
                    <a:pt x="5120" y="11610"/>
                  </a:cubicBezTo>
                  <a:cubicBezTo>
                    <a:pt x="5132" y="11586"/>
                    <a:pt x="5144" y="11586"/>
                    <a:pt x="5168" y="11574"/>
                  </a:cubicBezTo>
                  <a:lnTo>
                    <a:pt x="5168" y="11574"/>
                  </a:lnTo>
                  <a:cubicBezTo>
                    <a:pt x="5111" y="11620"/>
                    <a:pt x="5095" y="11633"/>
                    <a:pt x="5096" y="11633"/>
                  </a:cubicBezTo>
                  <a:cubicBezTo>
                    <a:pt x="5097" y="11633"/>
                    <a:pt x="5120" y="11616"/>
                    <a:pt x="5132" y="11610"/>
                  </a:cubicBezTo>
                  <a:cubicBezTo>
                    <a:pt x="5168" y="11574"/>
                    <a:pt x="5204" y="11551"/>
                    <a:pt x="5239" y="11515"/>
                  </a:cubicBezTo>
                  <a:cubicBezTo>
                    <a:pt x="5382" y="11396"/>
                    <a:pt x="5537" y="11289"/>
                    <a:pt x="5680" y="11170"/>
                  </a:cubicBezTo>
                  <a:cubicBezTo>
                    <a:pt x="5954" y="10955"/>
                    <a:pt x="6192" y="10717"/>
                    <a:pt x="6370" y="10432"/>
                  </a:cubicBezTo>
                  <a:cubicBezTo>
                    <a:pt x="6597" y="10098"/>
                    <a:pt x="6692" y="9705"/>
                    <a:pt x="6692" y="9300"/>
                  </a:cubicBezTo>
                  <a:cubicBezTo>
                    <a:pt x="6692" y="8479"/>
                    <a:pt x="6263" y="7765"/>
                    <a:pt x="6097" y="6979"/>
                  </a:cubicBezTo>
                  <a:cubicBezTo>
                    <a:pt x="6085" y="6931"/>
                    <a:pt x="6085" y="6883"/>
                    <a:pt x="6073" y="6848"/>
                  </a:cubicBezTo>
                  <a:cubicBezTo>
                    <a:pt x="6073" y="6832"/>
                    <a:pt x="6067" y="6782"/>
                    <a:pt x="6067" y="6782"/>
                  </a:cubicBezTo>
                  <a:lnTo>
                    <a:pt x="6067" y="6782"/>
                  </a:lnTo>
                  <a:cubicBezTo>
                    <a:pt x="6068" y="6782"/>
                    <a:pt x="6069" y="6793"/>
                    <a:pt x="6073" y="6824"/>
                  </a:cubicBezTo>
                  <a:cubicBezTo>
                    <a:pt x="6077" y="6855"/>
                    <a:pt x="6078" y="6866"/>
                    <a:pt x="6078" y="6866"/>
                  </a:cubicBezTo>
                  <a:cubicBezTo>
                    <a:pt x="6078" y="6866"/>
                    <a:pt x="6073" y="6820"/>
                    <a:pt x="6073" y="6812"/>
                  </a:cubicBezTo>
                  <a:cubicBezTo>
                    <a:pt x="6061" y="6705"/>
                    <a:pt x="6061" y="6610"/>
                    <a:pt x="6061" y="6502"/>
                  </a:cubicBezTo>
                  <a:cubicBezTo>
                    <a:pt x="6061" y="6468"/>
                    <a:pt x="6061" y="6433"/>
                    <a:pt x="6065" y="6394"/>
                  </a:cubicBezTo>
                  <a:lnTo>
                    <a:pt x="6065" y="6394"/>
                  </a:lnTo>
                  <a:cubicBezTo>
                    <a:pt x="6067" y="6389"/>
                    <a:pt x="6070" y="6381"/>
                    <a:pt x="6073" y="6371"/>
                  </a:cubicBezTo>
                  <a:cubicBezTo>
                    <a:pt x="6073" y="6348"/>
                    <a:pt x="6073" y="6324"/>
                    <a:pt x="6085" y="6312"/>
                  </a:cubicBezTo>
                  <a:cubicBezTo>
                    <a:pt x="6097" y="6205"/>
                    <a:pt x="6132" y="6098"/>
                    <a:pt x="6156" y="5990"/>
                  </a:cubicBezTo>
                  <a:cubicBezTo>
                    <a:pt x="6180" y="5955"/>
                    <a:pt x="6192" y="5895"/>
                    <a:pt x="6216" y="5848"/>
                  </a:cubicBezTo>
                  <a:cubicBezTo>
                    <a:pt x="6239" y="5836"/>
                    <a:pt x="6239" y="5800"/>
                    <a:pt x="6251" y="5788"/>
                  </a:cubicBezTo>
                  <a:cubicBezTo>
                    <a:pt x="6258" y="5761"/>
                    <a:pt x="6260" y="5751"/>
                    <a:pt x="6259" y="5751"/>
                  </a:cubicBezTo>
                  <a:lnTo>
                    <a:pt x="6259" y="5751"/>
                  </a:lnTo>
                  <a:cubicBezTo>
                    <a:pt x="6258" y="5751"/>
                    <a:pt x="6239" y="5812"/>
                    <a:pt x="6239" y="5812"/>
                  </a:cubicBezTo>
                  <a:cubicBezTo>
                    <a:pt x="6216" y="5800"/>
                    <a:pt x="6370" y="5550"/>
                    <a:pt x="6370" y="5514"/>
                  </a:cubicBezTo>
                  <a:cubicBezTo>
                    <a:pt x="6478" y="5324"/>
                    <a:pt x="6597" y="5145"/>
                    <a:pt x="6716" y="4967"/>
                  </a:cubicBezTo>
                  <a:cubicBezTo>
                    <a:pt x="7204" y="4252"/>
                    <a:pt x="7763" y="3597"/>
                    <a:pt x="8049" y="2764"/>
                  </a:cubicBezTo>
                  <a:cubicBezTo>
                    <a:pt x="8287" y="2050"/>
                    <a:pt x="8240" y="1157"/>
                    <a:pt x="7787" y="549"/>
                  </a:cubicBezTo>
                  <a:cubicBezTo>
                    <a:pt x="7644" y="359"/>
                    <a:pt x="7490" y="204"/>
                    <a:pt x="7287" y="73"/>
                  </a:cubicBezTo>
                  <a:cubicBezTo>
                    <a:pt x="7222" y="23"/>
                    <a:pt x="7140" y="0"/>
                    <a:pt x="70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5" name="Google Shape;375;p15"/>
          <p:cNvSpPr txBox="1"/>
          <p:nvPr>
            <p:ph type="title"/>
          </p:nvPr>
        </p:nvSpPr>
        <p:spPr>
          <a:xfrm>
            <a:off x="2374963" y="1063925"/>
            <a:ext cx="4294800" cy="173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500"/>
              <a:buNone/>
              <a:defRPr sz="10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76" name="Google Shape;376;p15"/>
          <p:cNvSpPr txBox="1"/>
          <p:nvPr>
            <p:ph idx="1" type="subTitle"/>
          </p:nvPr>
        </p:nvSpPr>
        <p:spPr>
          <a:xfrm>
            <a:off x="2374963" y="2643925"/>
            <a:ext cx="4294800" cy="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377" name="Shape 377"/>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78" name="Shape 378"/>
        <p:cNvGrpSpPr/>
        <p:nvPr/>
      </p:nvGrpSpPr>
      <p:grpSpPr>
        <a:xfrm>
          <a:off x="0" y="0"/>
          <a:ext cx="0" cy="0"/>
          <a:chOff x="0" y="0"/>
          <a:chExt cx="0" cy="0"/>
        </a:xfrm>
      </p:grpSpPr>
      <p:sp>
        <p:nvSpPr>
          <p:cNvPr id="379" name="Google Shape;379;p17"/>
          <p:cNvSpPr/>
          <p:nvPr/>
        </p:nvSpPr>
        <p:spPr>
          <a:xfrm flipH="1">
            <a:off x="8915000" y="-38212"/>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7"/>
          <p:cNvSpPr/>
          <p:nvPr/>
        </p:nvSpPr>
        <p:spPr>
          <a:xfrm>
            <a:off x="-125525" y="-38200"/>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1" name="Google Shape;381;p17"/>
          <p:cNvPicPr preferRelativeResize="0"/>
          <p:nvPr/>
        </p:nvPicPr>
        <p:blipFill rotWithShape="1">
          <a:blip r:embed="rId2">
            <a:alphaModFix amt="20000"/>
          </a:blip>
          <a:srcRect b="0" l="0" r="0" t="0"/>
          <a:stretch/>
        </p:blipFill>
        <p:spPr>
          <a:xfrm>
            <a:off x="-92950" y="-110125"/>
            <a:ext cx="9377525" cy="5444125"/>
          </a:xfrm>
          <a:prstGeom prst="rect">
            <a:avLst/>
          </a:prstGeom>
          <a:noFill/>
          <a:ln>
            <a:noFill/>
          </a:ln>
        </p:spPr>
      </p:pic>
      <p:grpSp>
        <p:nvGrpSpPr>
          <p:cNvPr id="382" name="Google Shape;382;p17"/>
          <p:cNvGrpSpPr/>
          <p:nvPr/>
        </p:nvGrpSpPr>
        <p:grpSpPr>
          <a:xfrm>
            <a:off x="412798" y="4188447"/>
            <a:ext cx="626349" cy="698971"/>
            <a:chOff x="8033473" y="4295585"/>
            <a:chExt cx="626349" cy="698971"/>
          </a:xfrm>
        </p:grpSpPr>
        <p:sp>
          <p:nvSpPr>
            <p:cNvPr id="383" name="Google Shape;383;p17"/>
            <p:cNvSpPr/>
            <p:nvPr/>
          </p:nvSpPr>
          <p:spPr>
            <a:xfrm>
              <a:off x="8493296" y="4655073"/>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7"/>
            <p:cNvSpPr/>
            <p:nvPr/>
          </p:nvSpPr>
          <p:spPr>
            <a:xfrm>
              <a:off x="8033473" y="4295585"/>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7"/>
            <p:cNvSpPr/>
            <p:nvPr/>
          </p:nvSpPr>
          <p:spPr>
            <a:xfrm>
              <a:off x="8033481" y="4774317"/>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6" name="Google Shape;386;p17"/>
          <p:cNvGrpSpPr/>
          <p:nvPr/>
        </p:nvGrpSpPr>
        <p:grpSpPr>
          <a:xfrm>
            <a:off x="8104848" y="370385"/>
            <a:ext cx="626349" cy="698971"/>
            <a:chOff x="8033473" y="4295585"/>
            <a:chExt cx="626349" cy="698971"/>
          </a:xfrm>
        </p:grpSpPr>
        <p:sp>
          <p:nvSpPr>
            <p:cNvPr id="387" name="Google Shape;387;p17"/>
            <p:cNvSpPr/>
            <p:nvPr/>
          </p:nvSpPr>
          <p:spPr>
            <a:xfrm>
              <a:off x="8493296" y="4655073"/>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7"/>
            <p:cNvSpPr/>
            <p:nvPr/>
          </p:nvSpPr>
          <p:spPr>
            <a:xfrm>
              <a:off x="8033473" y="4295585"/>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7"/>
            <p:cNvSpPr/>
            <p:nvPr/>
          </p:nvSpPr>
          <p:spPr>
            <a:xfrm>
              <a:off x="8033481" y="4774317"/>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0" name="Google Shape;390;p17"/>
          <p:cNvGrpSpPr/>
          <p:nvPr/>
        </p:nvGrpSpPr>
        <p:grpSpPr>
          <a:xfrm>
            <a:off x="7914848" y="3917404"/>
            <a:ext cx="1354671" cy="1901896"/>
            <a:chOff x="10082667" y="2725665"/>
            <a:chExt cx="1702062" cy="2389616"/>
          </a:xfrm>
        </p:grpSpPr>
        <p:sp>
          <p:nvSpPr>
            <p:cNvPr id="391" name="Google Shape;391;p17"/>
            <p:cNvSpPr/>
            <p:nvPr/>
          </p:nvSpPr>
          <p:spPr>
            <a:xfrm>
              <a:off x="10082667" y="2725665"/>
              <a:ext cx="1702062" cy="2389616"/>
            </a:xfrm>
            <a:custGeom>
              <a:rect b="b" l="l" r="r" t="t"/>
              <a:pathLst>
                <a:path extrusionOk="0" h="37779" w="26909">
                  <a:moveTo>
                    <a:pt x="8287" y="1"/>
                  </a:moveTo>
                  <a:cubicBezTo>
                    <a:pt x="8049" y="1"/>
                    <a:pt x="7811" y="24"/>
                    <a:pt x="7584" y="84"/>
                  </a:cubicBezTo>
                  <a:cubicBezTo>
                    <a:pt x="6489" y="334"/>
                    <a:pt x="5572" y="1167"/>
                    <a:pt x="5215" y="2251"/>
                  </a:cubicBezTo>
                  <a:cubicBezTo>
                    <a:pt x="5203" y="2310"/>
                    <a:pt x="5191" y="2358"/>
                    <a:pt x="5179" y="2417"/>
                  </a:cubicBezTo>
                  <a:cubicBezTo>
                    <a:pt x="5037" y="2537"/>
                    <a:pt x="4917" y="2656"/>
                    <a:pt x="4798" y="2787"/>
                  </a:cubicBezTo>
                  <a:cubicBezTo>
                    <a:pt x="4715" y="2894"/>
                    <a:pt x="4620" y="3013"/>
                    <a:pt x="4548" y="3132"/>
                  </a:cubicBezTo>
                  <a:cubicBezTo>
                    <a:pt x="4108" y="3334"/>
                    <a:pt x="3727" y="3656"/>
                    <a:pt x="3441" y="4037"/>
                  </a:cubicBezTo>
                  <a:cubicBezTo>
                    <a:pt x="2548" y="4442"/>
                    <a:pt x="1905" y="5215"/>
                    <a:pt x="1691" y="6120"/>
                  </a:cubicBezTo>
                  <a:lnTo>
                    <a:pt x="1643" y="6347"/>
                  </a:lnTo>
                  <a:cubicBezTo>
                    <a:pt x="1465" y="6608"/>
                    <a:pt x="1357" y="6930"/>
                    <a:pt x="1346" y="7251"/>
                  </a:cubicBezTo>
                  <a:lnTo>
                    <a:pt x="24" y="31528"/>
                  </a:lnTo>
                  <a:cubicBezTo>
                    <a:pt x="0" y="32290"/>
                    <a:pt x="429" y="32981"/>
                    <a:pt x="1131" y="33278"/>
                  </a:cubicBezTo>
                  <a:lnTo>
                    <a:pt x="11430" y="37624"/>
                  </a:lnTo>
                  <a:cubicBezTo>
                    <a:pt x="11644" y="37731"/>
                    <a:pt x="11883" y="37779"/>
                    <a:pt x="12121" y="37779"/>
                  </a:cubicBezTo>
                  <a:cubicBezTo>
                    <a:pt x="12406" y="37779"/>
                    <a:pt x="12668" y="37719"/>
                    <a:pt x="12954" y="37553"/>
                  </a:cubicBezTo>
                  <a:lnTo>
                    <a:pt x="18479" y="34802"/>
                  </a:lnTo>
                  <a:cubicBezTo>
                    <a:pt x="18919" y="34576"/>
                    <a:pt x="19253" y="34183"/>
                    <a:pt x="19407" y="33707"/>
                  </a:cubicBezTo>
                  <a:lnTo>
                    <a:pt x="26230" y="11264"/>
                  </a:lnTo>
                  <a:cubicBezTo>
                    <a:pt x="26337" y="10942"/>
                    <a:pt x="26337" y="10609"/>
                    <a:pt x="26265" y="10299"/>
                  </a:cubicBezTo>
                  <a:cubicBezTo>
                    <a:pt x="26908" y="9275"/>
                    <a:pt x="26908" y="8013"/>
                    <a:pt x="26265" y="6978"/>
                  </a:cubicBezTo>
                  <a:cubicBezTo>
                    <a:pt x="25670" y="6049"/>
                    <a:pt x="24610" y="5465"/>
                    <a:pt x="23479" y="5465"/>
                  </a:cubicBezTo>
                  <a:lnTo>
                    <a:pt x="23277" y="5465"/>
                  </a:lnTo>
                  <a:lnTo>
                    <a:pt x="23182" y="5418"/>
                  </a:lnTo>
                  <a:cubicBezTo>
                    <a:pt x="22896" y="4834"/>
                    <a:pt x="22420" y="4346"/>
                    <a:pt x="21848" y="4037"/>
                  </a:cubicBezTo>
                  <a:cubicBezTo>
                    <a:pt x="21324" y="2989"/>
                    <a:pt x="20360" y="2263"/>
                    <a:pt x="19253" y="2096"/>
                  </a:cubicBezTo>
                  <a:cubicBezTo>
                    <a:pt x="19086" y="2084"/>
                    <a:pt x="18931" y="2072"/>
                    <a:pt x="18764" y="2072"/>
                  </a:cubicBezTo>
                  <a:cubicBezTo>
                    <a:pt x="18526" y="2072"/>
                    <a:pt x="18288" y="2096"/>
                    <a:pt x="18050" y="2144"/>
                  </a:cubicBezTo>
                  <a:cubicBezTo>
                    <a:pt x="17633" y="1882"/>
                    <a:pt x="17181" y="1715"/>
                    <a:pt x="16705" y="1644"/>
                  </a:cubicBezTo>
                  <a:cubicBezTo>
                    <a:pt x="16550" y="1620"/>
                    <a:pt x="16383" y="1608"/>
                    <a:pt x="16216" y="1608"/>
                  </a:cubicBezTo>
                  <a:cubicBezTo>
                    <a:pt x="15931" y="1608"/>
                    <a:pt x="15669" y="1655"/>
                    <a:pt x="15419" y="1715"/>
                  </a:cubicBezTo>
                  <a:cubicBezTo>
                    <a:pt x="15145" y="1560"/>
                    <a:pt x="14847" y="1441"/>
                    <a:pt x="14538" y="1370"/>
                  </a:cubicBezTo>
                  <a:cubicBezTo>
                    <a:pt x="13847" y="596"/>
                    <a:pt x="12883" y="155"/>
                    <a:pt x="11918" y="155"/>
                  </a:cubicBezTo>
                  <a:cubicBezTo>
                    <a:pt x="11787" y="155"/>
                    <a:pt x="11644" y="167"/>
                    <a:pt x="11514" y="179"/>
                  </a:cubicBezTo>
                  <a:cubicBezTo>
                    <a:pt x="11025" y="239"/>
                    <a:pt x="10573" y="405"/>
                    <a:pt x="10180" y="643"/>
                  </a:cubicBezTo>
                  <a:cubicBezTo>
                    <a:pt x="9644" y="227"/>
                    <a:pt x="8966" y="1"/>
                    <a:pt x="82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7"/>
            <p:cNvSpPr/>
            <p:nvPr/>
          </p:nvSpPr>
          <p:spPr>
            <a:xfrm>
              <a:off x="10199368" y="3191836"/>
              <a:ext cx="1431720" cy="1810540"/>
            </a:xfrm>
            <a:custGeom>
              <a:rect b="b" l="l" r="r" t="t"/>
              <a:pathLst>
                <a:path extrusionOk="0" h="28624" w="22635">
                  <a:moveTo>
                    <a:pt x="22634" y="3429"/>
                  </a:moveTo>
                  <a:lnTo>
                    <a:pt x="14689" y="5119"/>
                  </a:lnTo>
                  <a:lnTo>
                    <a:pt x="14689" y="5119"/>
                  </a:lnTo>
                  <a:lnTo>
                    <a:pt x="14693" y="5120"/>
                  </a:lnTo>
                  <a:lnTo>
                    <a:pt x="10302" y="28610"/>
                  </a:lnTo>
                  <a:lnTo>
                    <a:pt x="10302" y="28610"/>
                  </a:lnTo>
                  <a:lnTo>
                    <a:pt x="15800" y="25873"/>
                  </a:lnTo>
                  <a:lnTo>
                    <a:pt x="22634" y="3429"/>
                  </a:lnTo>
                  <a:close/>
                  <a:moveTo>
                    <a:pt x="1298" y="0"/>
                  </a:moveTo>
                  <a:lnTo>
                    <a:pt x="1" y="24277"/>
                  </a:lnTo>
                  <a:lnTo>
                    <a:pt x="10277" y="28614"/>
                  </a:lnTo>
                  <a:lnTo>
                    <a:pt x="10277" y="28614"/>
                  </a:lnTo>
                  <a:lnTo>
                    <a:pt x="14681" y="5120"/>
                  </a:lnTo>
                  <a:lnTo>
                    <a:pt x="14689" y="5119"/>
                  </a:lnTo>
                  <a:lnTo>
                    <a:pt x="14689" y="5119"/>
                  </a:lnTo>
                  <a:lnTo>
                    <a:pt x="1298" y="0"/>
                  </a:lnTo>
                  <a:close/>
                  <a:moveTo>
                    <a:pt x="10277" y="28614"/>
                  </a:moveTo>
                  <a:lnTo>
                    <a:pt x="10276" y="28623"/>
                  </a:lnTo>
                  <a:lnTo>
                    <a:pt x="10287" y="28618"/>
                  </a:lnTo>
                  <a:lnTo>
                    <a:pt x="10287" y="28618"/>
                  </a:lnTo>
                  <a:lnTo>
                    <a:pt x="10277" y="28614"/>
                  </a:lnTo>
                  <a:close/>
                  <a:moveTo>
                    <a:pt x="10302" y="28610"/>
                  </a:moveTo>
                  <a:lnTo>
                    <a:pt x="10287" y="28618"/>
                  </a:lnTo>
                  <a:lnTo>
                    <a:pt x="10287" y="28618"/>
                  </a:lnTo>
                  <a:lnTo>
                    <a:pt x="10300" y="28623"/>
                  </a:lnTo>
                  <a:lnTo>
                    <a:pt x="10302" y="2861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7"/>
            <p:cNvSpPr/>
            <p:nvPr/>
          </p:nvSpPr>
          <p:spPr>
            <a:xfrm>
              <a:off x="10364331" y="2836610"/>
              <a:ext cx="1301420" cy="607983"/>
            </a:xfrm>
            <a:custGeom>
              <a:rect b="b" l="l" r="r" t="t"/>
              <a:pathLst>
                <a:path extrusionOk="0" h="9612" w="20575">
                  <a:moveTo>
                    <a:pt x="3792" y="0"/>
                  </a:moveTo>
                  <a:cubicBezTo>
                    <a:pt x="3393" y="0"/>
                    <a:pt x="3008" y="251"/>
                    <a:pt x="2858" y="628"/>
                  </a:cubicBezTo>
                  <a:cubicBezTo>
                    <a:pt x="2774" y="866"/>
                    <a:pt x="2762" y="1140"/>
                    <a:pt x="2846" y="1378"/>
                  </a:cubicBezTo>
                  <a:cubicBezTo>
                    <a:pt x="2850" y="1403"/>
                    <a:pt x="2870" y="1413"/>
                    <a:pt x="2893" y="1413"/>
                  </a:cubicBezTo>
                  <a:cubicBezTo>
                    <a:pt x="2936" y="1413"/>
                    <a:pt x="2988" y="1377"/>
                    <a:pt x="2965" y="1330"/>
                  </a:cubicBezTo>
                  <a:cubicBezTo>
                    <a:pt x="2834" y="961"/>
                    <a:pt x="2953" y="509"/>
                    <a:pt x="3274" y="294"/>
                  </a:cubicBezTo>
                  <a:cubicBezTo>
                    <a:pt x="3433" y="187"/>
                    <a:pt x="3613" y="133"/>
                    <a:pt x="3791" y="133"/>
                  </a:cubicBezTo>
                  <a:cubicBezTo>
                    <a:pt x="3988" y="133"/>
                    <a:pt x="4183" y="199"/>
                    <a:pt x="4346" y="330"/>
                  </a:cubicBezTo>
                  <a:cubicBezTo>
                    <a:pt x="4513" y="473"/>
                    <a:pt x="4620" y="663"/>
                    <a:pt x="4667" y="866"/>
                  </a:cubicBezTo>
                  <a:cubicBezTo>
                    <a:pt x="4672" y="904"/>
                    <a:pt x="4696" y="919"/>
                    <a:pt x="4722" y="919"/>
                  </a:cubicBezTo>
                  <a:cubicBezTo>
                    <a:pt x="4761" y="919"/>
                    <a:pt x="4805" y="885"/>
                    <a:pt x="4798" y="842"/>
                  </a:cubicBezTo>
                  <a:cubicBezTo>
                    <a:pt x="4727" y="413"/>
                    <a:pt x="4346" y="68"/>
                    <a:pt x="3917" y="9"/>
                  </a:cubicBezTo>
                  <a:cubicBezTo>
                    <a:pt x="3875" y="3"/>
                    <a:pt x="3834" y="0"/>
                    <a:pt x="3792" y="0"/>
                  </a:cubicBezTo>
                  <a:close/>
                  <a:moveTo>
                    <a:pt x="11834" y="1261"/>
                  </a:moveTo>
                  <a:cubicBezTo>
                    <a:pt x="11537" y="1261"/>
                    <a:pt x="11254" y="1472"/>
                    <a:pt x="11180" y="1759"/>
                  </a:cubicBezTo>
                  <a:cubicBezTo>
                    <a:pt x="11166" y="1823"/>
                    <a:pt x="11207" y="1862"/>
                    <a:pt x="11245" y="1862"/>
                  </a:cubicBezTo>
                  <a:cubicBezTo>
                    <a:pt x="11271" y="1862"/>
                    <a:pt x="11294" y="1845"/>
                    <a:pt x="11299" y="1806"/>
                  </a:cubicBezTo>
                  <a:cubicBezTo>
                    <a:pt x="11354" y="1577"/>
                    <a:pt x="11589" y="1397"/>
                    <a:pt x="11830" y="1397"/>
                  </a:cubicBezTo>
                  <a:cubicBezTo>
                    <a:pt x="11852" y="1397"/>
                    <a:pt x="11873" y="1399"/>
                    <a:pt x="11894" y="1402"/>
                  </a:cubicBezTo>
                  <a:cubicBezTo>
                    <a:pt x="12156" y="1449"/>
                    <a:pt x="12347" y="1735"/>
                    <a:pt x="12311" y="1985"/>
                  </a:cubicBezTo>
                  <a:cubicBezTo>
                    <a:pt x="12304" y="2035"/>
                    <a:pt x="12349" y="2068"/>
                    <a:pt x="12391" y="2068"/>
                  </a:cubicBezTo>
                  <a:cubicBezTo>
                    <a:pt x="12418" y="2068"/>
                    <a:pt x="12445" y="2054"/>
                    <a:pt x="12454" y="2021"/>
                  </a:cubicBezTo>
                  <a:cubicBezTo>
                    <a:pt x="12514" y="1687"/>
                    <a:pt x="12287" y="1330"/>
                    <a:pt x="11942" y="1271"/>
                  </a:cubicBezTo>
                  <a:cubicBezTo>
                    <a:pt x="11906" y="1264"/>
                    <a:pt x="11870" y="1261"/>
                    <a:pt x="11834" y="1261"/>
                  </a:cubicBezTo>
                  <a:close/>
                  <a:moveTo>
                    <a:pt x="7514" y="15"/>
                  </a:moveTo>
                  <a:cubicBezTo>
                    <a:pt x="7111" y="15"/>
                    <a:pt x="6715" y="192"/>
                    <a:pt x="6465" y="509"/>
                  </a:cubicBezTo>
                  <a:cubicBezTo>
                    <a:pt x="6275" y="771"/>
                    <a:pt x="6156" y="1068"/>
                    <a:pt x="6156" y="1390"/>
                  </a:cubicBezTo>
                  <a:cubicBezTo>
                    <a:pt x="6144" y="1437"/>
                    <a:pt x="6173" y="1461"/>
                    <a:pt x="6206" y="1461"/>
                  </a:cubicBezTo>
                  <a:cubicBezTo>
                    <a:pt x="6239" y="1461"/>
                    <a:pt x="6275" y="1437"/>
                    <a:pt x="6275" y="1390"/>
                  </a:cubicBezTo>
                  <a:cubicBezTo>
                    <a:pt x="6275" y="866"/>
                    <a:pt x="6620" y="378"/>
                    <a:pt x="7108" y="211"/>
                  </a:cubicBezTo>
                  <a:cubicBezTo>
                    <a:pt x="7234" y="172"/>
                    <a:pt x="7365" y="153"/>
                    <a:pt x="7495" y="153"/>
                  </a:cubicBezTo>
                  <a:cubicBezTo>
                    <a:pt x="7880" y="153"/>
                    <a:pt x="8258" y="322"/>
                    <a:pt x="8489" y="652"/>
                  </a:cubicBezTo>
                  <a:cubicBezTo>
                    <a:pt x="8656" y="890"/>
                    <a:pt x="8739" y="1164"/>
                    <a:pt x="8739" y="1449"/>
                  </a:cubicBezTo>
                  <a:cubicBezTo>
                    <a:pt x="8739" y="1490"/>
                    <a:pt x="8772" y="1519"/>
                    <a:pt x="8808" y="1519"/>
                  </a:cubicBezTo>
                  <a:cubicBezTo>
                    <a:pt x="8825" y="1519"/>
                    <a:pt x="8843" y="1512"/>
                    <a:pt x="8858" y="1497"/>
                  </a:cubicBezTo>
                  <a:cubicBezTo>
                    <a:pt x="8950" y="1398"/>
                    <a:pt x="9080" y="1341"/>
                    <a:pt x="9210" y="1341"/>
                  </a:cubicBezTo>
                  <a:cubicBezTo>
                    <a:pt x="9299" y="1341"/>
                    <a:pt x="9388" y="1367"/>
                    <a:pt x="9466" y="1425"/>
                  </a:cubicBezTo>
                  <a:cubicBezTo>
                    <a:pt x="9668" y="1533"/>
                    <a:pt x="9728" y="1795"/>
                    <a:pt x="9644" y="1997"/>
                  </a:cubicBezTo>
                  <a:cubicBezTo>
                    <a:pt x="9629" y="2042"/>
                    <a:pt x="9675" y="2077"/>
                    <a:pt x="9720" y="2077"/>
                  </a:cubicBezTo>
                  <a:cubicBezTo>
                    <a:pt x="9747" y="2077"/>
                    <a:pt x="9774" y="2064"/>
                    <a:pt x="9787" y="2033"/>
                  </a:cubicBezTo>
                  <a:cubicBezTo>
                    <a:pt x="9870" y="1759"/>
                    <a:pt x="9775" y="1449"/>
                    <a:pt x="9525" y="1306"/>
                  </a:cubicBezTo>
                  <a:cubicBezTo>
                    <a:pt x="9434" y="1244"/>
                    <a:pt x="9324" y="1215"/>
                    <a:pt x="9212" y="1215"/>
                  </a:cubicBezTo>
                  <a:cubicBezTo>
                    <a:pt x="9094" y="1215"/>
                    <a:pt x="8974" y="1247"/>
                    <a:pt x="8871" y="1309"/>
                  </a:cubicBezTo>
                  <a:lnTo>
                    <a:pt x="8871" y="1309"/>
                  </a:lnTo>
                  <a:cubicBezTo>
                    <a:pt x="8845" y="798"/>
                    <a:pt x="8505" y="312"/>
                    <a:pt x="8025" y="116"/>
                  </a:cubicBezTo>
                  <a:cubicBezTo>
                    <a:pt x="7861" y="48"/>
                    <a:pt x="7686" y="15"/>
                    <a:pt x="7514" y="15"/>
                  </a:cubicBezTo>
                  <a:close/>
                  <a:moveTo>
                    <a:pt x="6785" y="2844"/>
                  </a:moveTo>
                  <a:cubicBezTo>
                    <a:pt x="6496" y="2844"/>
                    <a:pt x="6207" y="3046"/>
                    <a:pt x="6144" y="3342"/>
                  </a:cubicBezTo>
                  <a:cubicBezTo>
                    <a:pt x="6121" y="3395"/>
                    <a:pt x="6160" y="3434"/>
                    <a:pt x="6202" y="3434"/>
                  </a:cubicBezTo>
                  <a:cubicBezTo>
                    <a:pt x="6225" y="3434"/>
                    <a:pt x="6250" y="3421"/>
                    <a:pt x="6263" y="3390"/>
                  </a:cubicBezTo>
                  <a:cubicBezTo>
                    <a:pt x="6316" y="3155"/>
                    <a:pt x="6532" y="2978"/>
                    <a:pt x="6773" y="2978"/>
                  </a:cubicBezTo>
                  <a:cubicBezTo>
                    <a:pt x="6801" y="2978"/>
                    <a:pt x="6830" y="2980"/>
                    <a:pt x="6858" y="2985"/>
                  </a:cubicBezTo>
                  <a:cubicBezTo>
                    <a:pt x="7108" y="3021"/>
                    <a:pt x="7311" y="3307"/>
                    <a:pt x="7275" y="3557"/>
                  </a:cubicBezTo>
                  <a:cubicBezTo>
                    <a:pt x="7261" y="3612"/>
                    <a:pt x="7304" y="3643"/>
                    <a:pt x="7344" y="3643"/>
                  </a:cubicBezTo>
                  <a:cubicBezTo>
                    <a:pt x="7373" y="3643"/>
                    <a:pt x="7401" y="3627"/>
                    <a:pt x="7406" y="3592"/>
                  </a:cubicBezTo>
                  <a:cubicBezTo>
                    <a:pt x="7465" y="3259"/>
                    <a:pt x="7239" y="2914"/>
                    <a:pt x="6894" y="2854"/>
                  </a:cubicBezTo>
                  <a:cubicBezTo>
                    <a:pt x="6858" y="2848"/>
                    <a:pt x="6821" y="2844"/>
                    <a:pt x="6785" y="2844"/>
                  </a:cubicBezTo>
                  <a:close/>
                  <a:moveTo>
                    <a:pt x="10646" y="3288"/>
                  </a:moveTo>
                  <a:cubicBezTo>
                    <a:pt x="10617" y="3288"/>
                    <a:pt x="10588" y="3290"/>
                    <a:pt x="10561" y="3295"/>
                  </a:cubicBezTo>
                  <a:cubicBezTo>
                    <a:pt x="10204" y="3354"/>
                    <a:pt x="9989" y="3700"/>
                    <a:pt x="9918" y="4021"/>
                  </a:cubicBezTo>
                  <a:cubicBezTo>
                    <a:pt x="9887" y="4099"/>
                    <a:pt x="9927" y="4141"/>
                    <a:pt x="9968" y="4141"/>
                  </a:cubicBezTo>
                  <a:cubicBezTo>
                    <a:pt x="9990" y="4141"/>
                    <a:pt x="10013" y="4129"/>
                    <a:pt x="10025" y="4104"/>
                  </a:cubicBezTo>
                  <a:cubicBezTo>
                    <a:pt x="10085" y="3831"/>
                    <a:pt x="10216" y="3545"/>
                    <a:pt x="10501" y="3473"/>
                  </a:cubicBezTo>
                  <a:cubicBezTo>
                    <a:pt x="10537" y="3466"/>
                    <a:pt x="10575" y="3462"/>
                    <a:pt x="10612" y="3462"/>
                  </a:cubicBezTo>
                  <a:cubicBezTo>
                    <a:pt x="10698" y="3462"/>
                    <a:pt x="10784" y="3483"/>
                    <a:pt x="10859" y="3533"/>
                  </a:cubicBezTo>
                  <a:cubicBezTo>
                    <a:pt x="10942" y="3604"/>
                    <a:pt x="10990" y="3723"/>
                    <a:pt x="10966" y="3831"/>
                  </a:cubicBezTo>
                  <a:cubicBezTo>
                    <a:pt x="10952" y="3886"/>
                    <a:pt x="10986" y="3917"/>
                    <a:pt x="11025" y="3917"/>
                  </a:cubicBezTo>
                  <a:cubicBezTo>
                    <a:pt x="11052" y="3917"/>
                    <a:pt x="11082" y="3901"/>
                    <a:pt x="11097" y="3866"/>
                  </a:cubicBezTo>
                  <a:cubicBezTo>
                    <a:pt x="11100" y="3858"/>
                    <a:pt x="11104" y="3850"/>
                    <a:pt x="11107" y="3842"/>
                  </a:cubicBezTo>
                  <a:lnTo>
                    <a:pt x="11107" y="3842"/>
                  </a:lnTo>
                  <a:cubicBezTo>
                    <a:pt x="11108" y="3842"/>
                    <a:pt x="11108" y="3842"/>
                    <a:pt x="11109" y="3842"/>
                  </a:cubicBezTo>
                  <a:cubicBezTo>
                    <a:pt x="11110" y="3839"/>
                    <a:pt x="11111" y="3836"/>
                    <a:pt x="11111" y="3834"/>
                  </a:cubicBezTo>
                  <a:lnTo>
                    <a:pt x="11111" y="3834"/>
                  </a:lnTo>
                  <a:cubicBezTo>
                    <a:pt x="11209" y="3636"/>
                    <a:pt x="11424" y="3515"/>
                    <a:pt x="11636" y="3515"/>
                  </a:cubicBezTo>
                  <a:cubicBezTo>
                    <a:pt x="11683" y="3515"/>
                    <a:pt x="11730" y="3520"/>
                    <a:pt x="11775" y="3533"/>
                  </a:cubicBezTo>
                  <a:cubicBezTo>
                    <a:pt x="12049" y="3604"/>
                    <a:pt x="12228" y="3926"/>
                    <a:pt x="12168" y="4188"/>
                  </a:cubicBezTo>
                  <a:cubicBezTo>
                    <a:pt x="12161" y="4243"/>
                    <a:pt x="12199" y="4274"/>
                    <a:pt x="12236" y="4274"/>
                  </a:cubicBezTo>
                  <a:cubicBezTo>
                    <a:pt x="12263" y="4274"/>
                    <a:pt x="12289" y="4258"/>
                    <a:pt x="12299" y="4223"/>
                  </a:cubicBezTo>
                  <a:cubicBezTo>
                    <a:pt x="12359" y="3950"/>
                    <a:pt x="12240" y="3664"/>
                    <a:pt x="12037" y="3509"/>
                  </a:cubicBezTo>
                  <a:cubicBezTo>
                    <a:pt x="11917" y="3421"/>
                    <a:pt x="11777" y="3379"/>
                    <a:pt x="11637" y="3379"/>
                  </a:cubicBezTo>
                  <a:cubicBezTo>
                    <a:pt x="11512" y="3379"/>
                    <a:pt x="11387" y="3412"/>
                    <a:pt x="11275" y="3473"/>
                  </a:cubicBezTo>
                  <a:cubicBezTo>
                    <a:pt x="11211" y="3508"/>
                    <a:pt x="11153" y="3555"/>
                    <a:pt x="11103" y="3611"/>
                  </a:cubicBezTo>
                  <a:lnTo>
                    <a:pt x="11103" y="3611"/>
                  </a:lnTo>
                  <a:cubicBezTo>
                    <a:pt x="11079" y="3545"/>
                    <a:pt x="11040" y="3481"/>
                    <a:pt x="10990" y="3426"/>
                  </a:cubicBezTo>
                  <a:cubicBezTo>
                    <a:pt x="10893" y="3330"/>
                    <a:pt x="10766" y="3288"/>
                    <a:pt x="10646" y="3288"/>
                  </a:cubicBezTo>
                  <a:close/>
                  <a:moveTo>
                    <a:pt x="14084" y="4404"/>
                  </a:moveTo>
                  <a:cubicBezTo>
                    <a:pt x="13785" y="4404"/>
                    <a:pt x="13494" y="4615"/>
                    <a:pt x="13430" y="4902"/>
                  </a:cubicBezTo>
                  <a:cubicBezTo>
                    <a:pt x="13416" y="4960"/>
                    <a:pt x="13454" y="4991"/>
                    <a:pt x="13491" y="4991"/>
                  </a:cubicBezTo>
                  <a:cubicBezTo>
                    <a:pt x="13516" y="4991"/>
                    <a:pt x="13540" y="4978"/>
                    <a:pt x="13549" y="4950"/>
                  </a:cubicBezTo>
                  <a:cubicBezTo>
                    <a:pt x="13603" y="4724"/>
                    <a:pt x="13831" y="4538"/>
                    <a:pt x="14067" y="4538"/>
                  </a:cubicBezTo>
                  <a:cubicBezTo>
                    <a:pt x="14093" y="4538"/>
                    <a:pt x="14119" y="4540"/>
                    <a:pt x="14145" y="4545"/>
                  </a:cubicBezTo>
                  <a:cubicBezTo>
                    <a:pt x="14395" y="4593"/>
                    <a:pt x="14609" y="4878"/>
                    <a:pt x="14561" y="5128"/>
                  </a:cubicBezTo>
                  <a:cubicBezTo>
                    <a:pt x="14555" y="5177"/>
                    <a:pt x="14596" y="5209"/>
                    <a:pt x="14634" y="5209"/>
                  </a:cubicBezTo>
                  <a:cubicBezTo>
                    <a:pt x="14661" y="5209"/>
                    <a:pt x="14687" y="5192"/>
                    <a:pt x="14692" y="5152"/>
                  </a:cubicBezTo>
                  <a:cubicBezTo>
                    <a:pt x="14752" y="4831"/>
                    <a:pt x="14538" y="4473"/>
                    <a:pt x="14192" y="4414"/>
                  </a:cubicBezTo>
                  <a:cubicBezTo>
                    <a:pt x="14156" y="4407"/>
                    <a:pt x="14120" y="4404"/>
                    <a:pt x="14084" y="4404"/>
                  </a:cubicBezTo>
                  <a:close/>
                  <a:moveTo>
                    <a:pt x="14745" y="1669"/>
                  </a:moveTo>
                  <a:cubicBezTo>
                    <a:pt x="14473" y="1669"/>
                    <a:pt x="14200" y="1749"/>
                    <a:pt x="13966" y="1914"/>
                  </a:cubicBezTo>
                  <a:cubicBezTo>
                    <a:pt x="13680" y="2116"/>
                    <a:pt x="13478" y="2414"/>
                    <a:pt x="13418" y="2759"/>
                  </a:cubicBezTo>
                  <a:cubicBezTo>
                    <a:pt x="13412" y="2792"/>
                    <a:pt x="13449" y="2818"/>
                    <a:pt x="13486" y="2818"/>
                  </a:cubicBezTo>
                  <a:cubicBezTo>
                    <a:pt x="13515" y="2818"/>
                    <a:pt x="13544" y="2801"/>
                    <a:pt x="13549" y="2759"/>
                  </a:cubicBezTo>
                  <a:cubicBezTo>
                    <a:pt x="13657" y="2211"/>
                    <a:pt x="14157" y="1759"/>
                    <a:pt x="14728" y="1759"/>
                  </a:cubicBezTo>
                  <a:cubicBezTo>
                    <a:pt x="15014" y="1759"/>
                    <a:pt x="15276" y="1854"/>
                    <a:pt x="15514" y="2021"/>
                  </a:cubicBezTo>
                  <a:cubicBezTo>
                    <a:pt x="15752" y="2199"/>
                    <a:pt x="15907" y="2449"/>
                    <a:pt x="15978" y="2735"/>
                  </a:cubicBezTo>
                  <a:cubicBezTo>
                    <a:pt x="16050" y="3057"/>
                    <a:pt x="15990" y="3414"/>
                    <a:pt x="15800" y="3700"/>
                  </a:cubicBezTo>
                  <a:cubicBezTo>
                    <a:pt x="15762" y="3747"/>
                    <a:pt x="15799" y="3794"/>
                    <a:pt x="15845" y="3794"/>
                  </a:cubicBezTo>
                  <a:cubicBezTo>
                    <a:pt x="15858" y="3794"/>
                    <a:pt x="15871" y="3790"/>
                    <a:pt x="15883" y="3783"/>
                  </a:cubicBezTo>
                  <a:cubicBezTo>
                    <a:pt x="15886" y="3782"/>
                    <a:pt x="15888" y="3780"/>
                    <a:pt x="15891" y="3779"/>
                  </a:cubicBezTo>
                  <a:lnTo>
                    <a:pt x="15891" y="3779"/>
                  </a:lnTo>
                  <a:lnTo>
                    <a:pt x="15895" y="3783"/>
                  </a:lnTo>
                  <a:cubicBezTo>
                    <a:pt x="15897" y="3780"/>
                    <a:pt x="15899" y="3777"/>
                    <a:pt x="15900" y="3775"/>
                  </a:cubicBezTo>
                  <a:lnTo>
                    <a:pt x="15900" y="3775"/>
                  </a:lnTo>
                  <a:cubicBezTo>
                    <a:pt x="15968" y="3744"/>
                    <a:pt x="16043" y="3730"/>
                    <a:pt x="16117" y="3730"/>
                  </a:cubicBezTo>
                  <a:cubicBezTo>
                    <a:pt x="16329" y="3730"/>
                    <a:pt x="16544" y="3847"/>
                    <a:pt x="16621" y="4045"/>
                  </a:cubicBezTo>
                  <a:cubicBezTo>
                    <a:pt x="16740" y="4319"/>
                    <a:pt x="16526" y="4664"/>
                    <a:pt x="16240" y="4735"/>
                  </a:cubicBezTo>
                  <a:cubicBezTo>
                    <a:pt x="16160" y="4758"/>
                    <a:pt x="16201" y="4879"/>
                    <a:pt x="16267" y="4879"/>
                  </a:cubicBezTo>
                  <a:cubicBezTo>
                    <a:pt x="16270" y="4879"/>
                    <a:pt x="16273" y="4879"/>
                    <a:pt x="16276" y="4878"/>
                  </a:cubicBezTo>
                  <a:cubicBezTo>
                    <a:pt x="16281" y="4877"/>
                    <a:pt x="16286" y="4876"/>
                    <a:pt x="16291" y="4875"/>
                  </a:cubicBezTo>
                  <a:lnTo>
                    <a:pt x="16291" y="4875"/>
                  </a:lnTo>
                  <a:cubicBezTo>
                    <a:pt x="16311" y="4871"/>
                    <a:pt x="16331" y="4869"/>
                    <a:pt x="16352" y="4869"/>
                  </a:cubicBezTo>
                  <a:cubicBezTo>
                    <a:pt x="16470" y="4869"/>
                    <a:pt x="16586" y="4935"/>
                    <a:pt x="16645" y="5033"/>
                  </a:cubicBezTo>
                  <a:cubicBezTo>
                    <a:pt x="16716" y="5176"/>
                    <a:pt x="16693" y="5355"/>
                    <a:pt x="16586" y="5450"/>
                  </a:cubicBezTo>
                  <a:cubicBezTo>
                    <a:pt x="16540" y="5495"/>
                    <a:pt x="16585" y="5569"/>
                    <a:pt x="16635" y="5569"/>
                  </a:cubicBezTo>
                  <a:cubicBezTo>
                    <a:pt x="16651" y="5569"/>
                    <a:pt x="16667" y="5562"/>
                    <a:pt x="16681" y="5545"/>
                  </a:cubicBezTo>
                  <a:cubicBezTo>
                    <a:pt x="16824" y="5390"/>
                    <a:pt x="16871" y="5152"/>
                    <a:pt x="16764" y="4962"/>
                  </a:cubicBezTo>
                  <a:cubicBezTo>
                    <a:pt x="16708" y="4867"/>
                    <a:pt x="16618" y="4800"/>
                    <a:pt x="16518" y="4762"/>
                  </a:cubicBezTo>
                  <a:lnTo>
                    <a:pt x="16518" y="4762"/>
                  </a:lnTo>
                  <a:cubicBezTo>
                    <a:pt x="16670" y="4639"/>
                    <a:pt x="16768" y="4443"/>
                    <a:pt x="16776" y="4247"/>
                  </a:cubicBezTo>
                  <a:cubicBezTo>
                    <a:pt x="16788" y="3950"/>
                    <a:pt x="16574" y="3700"/>
                    <a:pt x="16288" y="3640"/>
                  </a:cubicBezTo>
                  <a:cubicBezTo>
                    <a:pt x="16226" y="3622"/>
                    <a:pt x="16165" y="3613"/>
                    <a:pt x="16106" y="3613"/>
                  </a:cubicBezTo>
                  <a:cubicBezTo>
                    <a:pt x="16065" y="3613"/>
                    <a:pt x="16025" y="3617"/>
                    <a:pt x="15985" y="3627"/>
                  </a:cubicBezTo>
                  <a:lnTo>
                    <a:pt x="15985" y="3627"/>
                  </a:lnTo>
                  <a:cubicBezTo>
                    <a:pt x="16245" y="3096"/>
                    <a:pt x="16135" y="2421"/>
                    <a:pt x="15681" y="2021"/>
                  </a:cubicBezTo>
                  <a:cubicBezTo>
                    <a:pt x="15417" y="1790"/>
                    <a:pt x="15081" y="1669"/>
                    <a:pt x="14745" y="1669"/>
                  </a:cubicBezTo>
                  <a:close/>
                  <a:moveTo>
                    <a:pt x="8450" y="4551"/>
                  </a:moveTo>
                  <a:cubicBezTo>
                    <a:pt x="8245" y="4551"/>
                    <a:pt x="8037" y="4653"/>
                    <a:pt x="7906" y="4819"/>
                  </a:cubicBezTo>
                  <a:cubicBezTo>
                    <a:pt x="7811" y="4950"/>
                    <a:pt x="7751" y="5093"/>
                    <a:pt x="7751" y="5259"/>
                  </a:cubicBezTo>
                  <a:cubicBezTo>
                    <a:pt x="7758" y="5318"/>
                    <a:pt x="7800" y="5345"/>
                    <a:pt x="7837" y="5345"/>
                  </a:cubicBezTo>
                  <a:cubicBezTo>
                    <a:pt x="7867" y="5345"/>
                    <a:pt x="7894" y="5327"/>
                    <a:pt x="7894" y="5295"/>
                  </a:cubicBezTo>
                  <a:cubicBezTo>
                    <a:pt x="7894" y="4997"/>
                    <a:pt x="8144" y="4712"/>
                    <a:pt x="8442" y="4712"/>
                  </a:cubicBezTo>
                  <a:cubicBezTo>
                    <a:pt x="8739" y="4712"/>
                    <a:pt x="9013" y="4997"/>
                    <a:pt x="9001" y="5271"/>
                  </a:cubicBezTo>
                  <a:cubicBezTo>
                    <a:pt x="9001" y="5309"/>
                    <a:pt x="9041" y="5343"/>
                    <a:pt x="9075" y="5343"/>
                  </a:cubicBezTo>
                  <a:cubicBezTo>
                    <a:pt x="9094" y="5343"/>
                    <a:pt x="9112" y="5332"/>
                    <a:pt x="9120" y="5307"/>
                  </a:cubicBezTo>
                  <a:cubicBezTo>
                    <a:pt x="9187" y="5154"/>
                    <a:pt x="9353" y="5048"/>
                    <a:pt x="9526" y="5048"/>
                  </a:cubicBezTo>
                  <a:cubicBezTo>
                    <a:pt x="9569" y="5048"/>
                    <a:pt x="9613" y="5054"/>
                    <a:pt x="9656" y="5069"/>
                  </a:cubicBezTo>
                  <a:cubicBezTo>
                    <a:pt x="9858" y="5140"/>
                    <a:pt x="9966" y="5390"/>
                    <a:pt x="9906" y="5593"/>
                  </a:cubicBezTo>
                  <a:cubicBezTo>
                    <a:pt x="9885" y="5641"/>
                    <a:pt x="9925" y="5673"/>
                    <a:pt x="9966" y="5673"/>
                  </a:cubicBezTo>
                  <a:cubicBezTo>
                    <a:pt x="9996" y="5673"/>
                    <a:pt x="10027" y="5656"/>
                    <a:pt x="10037" y="5616"/>
                  </a:cubicBezTo>
                  <a:cubicBezTo>
                    <a:pt x="10132" y="5355"/>
                    <a:pt x="9978" y="5033"/>
                    <a:pt x="9716" y="4938"/>
                  </a:cubicBezTo>
                  <a:cubicBezTo>
                    <a:pt x="9653" y="4913"/>
                    <a:pt x="9588" y="4902"/>
                    <a:pt x="9524" y="4902"/>
                  </a:cubicBezTo>
                  <a:cubicBezTo>
                    <a:pt x="9367" y="4902"/>
                    <a:pt x="9214" y="4970"/>
                    <a:pt x="9109" y="5084"/>
                  </a:cubicBezTo>
                  <a:lnTo>
                    <a:pt x="9109" y="5084"/>
                  </a:lnTo>
                  <a:cubicBezTo>
                    <a:pt x="9051" y="4865"/>
                    <a:pt x="8886" y="4687"/>
                    <a:pt x="8668" y="4593"/>
                  </a:cubicBezTo>
                  <a:cubicBezTo>
                    <a:pt x="8598" y="4564"/>
                    <a:pt x="8524" y="4551"/>
                    <a:pt x="8450" y="4551"/>
                  </a:cubicBezTo>
                  <a:close/>
                  <a:moveTo>
                    <a:pt x="2292" y="2574"/>
                  </a:moveTo>
                  <a:cubicBezTo>
                    <a:pt x="1811" y="2574"/>
                    <a:pt x="1363" y="2840"/>
                    <a:pt x="1167" y="3295"/>
                  </a:cubicBezTo>
                  <a:cubicBezTo>
                    <a:pt x="1065" y="3540"/>
                    <a:pt x="1050" y="3812"/>
                    <a:pt x="1116" y="4064"/>
                  </a:cubicBezTo>
                  <a:lnTo>
                    <a:pt x="1116" y="4064"/>
                  </a:lnTo>
                  <a:cubicBezTo>
                    <a:pt x="1057" y="4051"/>
                    <a:pt x="995" y="4044"/>
                    <a:pt x="934" y="4044"/>
                  </a:cubicBezTo>
                  <a:cubicBezTo>
                    <a:pt x="675" y="4044"/>
                    <a:pt x="411" y="4163"/>
                    <a:pt x="250" y="4366"/>
                  </a:cubicBezTo>
                  <a:cubicBezTo>
                    <a:pt x="0" y="4664"/>
                    <a:pt x="0" y="5069"/>
                    <a:pt x="214" y="5378"/>
                  </a:cubicBezTo>
                  <a:cubicBezTo>
                    <a:pt x="333" y="5557"/>
                    <a:pt x="500" y="5688"/>
                    <a:pt x="703" y="5736"/>
                  </a:cubicBezTo>
                  <a:cubicBezTo>
                    <a:pt x="706" y="5736"/>
                    <a:pt x="709" y="5736"/>
                    <a:pt x="712" y="5736"/>
                  </a:cubicBezTo>
                  <a:cubicBezTo>
                    <a:pt x="778" y="5736"/>
                    <a:pt x="818" y="5616"/>
                    <a:pt x="738" y="5605"/>
                  </a:cubicBezTo>
                  <a:cubicBezTo>
                    <a:pt x="429" y="5509"/>
                    <a:pt x="203" y="5235"/>
                    <a:pt x="179" y="4914"/>
                  </a:cubicBezTo>
                  <a:cubicBezTo>
                    <a:pt x="167" y="4604"/>
                    <a:pt x="381" y="4319"/>
                    <a:pt x="679" y="4223"/>
                  </a:cubicBezTo>
                  <a:cubicBezTo>
                    <a:pt x="756" y="4194"/>
                    <a:pt x="839" y="4179"/>
                    <a:pt x="924" y="4179"/>
                  </a:cubicBezTo>
                  <a:cubicBezTo>
                    <a:pt x="1009" y="4179"/>
                    <a:pt x="1095" y="4194"/>
                    <a:pt x="1179" y="4223"/>
                  </a:cubicBezTo>
                  <a:cubicBezTo>
                    <a:pt x="1184" y="4224"/>
                    <a:pt x="1189" y="4225"/>
                    <a:pt x="1194" y="4225"/>
                  </a:cubicBezTo>
                  <a:cubicBezTo>
                    <a:pt x="1246" y="4225"/>
                    <a:pt x="1285" y="4172"/>
                    <a:pt x="1274" y="4128"/>
                  </a:cubicBezTo>
                  <a:cubicBezTo>
                    <a:pt x="1107" y="3664"/>
                    <a:pt x="1274" y="3116"/>
                    <a:pt x="1691" y="2854"/>
                  </a:cubicBezTo>
                  <a:cubicBezTo>
                    <a:pt x="1868" y="2746"/>
                    <a:pt x="2066" y="2692"/>
                    <a:pt x="2261" y="2692"/>
                  </a:cubicBezTo>
                  <a:cubicBezTo>
                    <a:pt x="2538" y="2692"/>
                    <a:pt x="2810" y="2800"/>
                    <a:pt x="3012" y="3009"/>
                  </a:cubicBezTo>
                  <a:cubicBezTo>
                    <a:pt x="3191" y="3211"/>
                    <a:pt x="3310" y="3473"/>
                    <a:pt x="3310" y="3747"/>
                  </a:cubicBezTo>
                  <a:cubicBezTo>
                    <a:pt x="3310" y="3785"/>
                    <a:pt x="3339" y="3802"/>
                    <a:pt x="3371" y="3802"/>
                  </a:cubicBezTo>
                  <a:cubicBezTo>
                    <a:pt x="3399" y="3802"/>
                    <a:pt x="3430" y="3787"/>
                    <a:pt x="3441" y="3759"/>
                  </a:cubicBezTo>
                  <a:cubicBezTo>
                    <a:pt x="3509" y="3589"/>
                    <a:pt x="3696" y="3473"/>
                    <a:pt x="3879" y="3473"/>
                  </a:cubicBezTo>
                  <a:cubicBezTo>
                    <a:pt x="3888" y="3473"/>
                    <a:pt x="3897" y="3473"/>
                    <a:pt x="3905" y="3473"/>
                  </a:cubicBezTo>
                  <a:cubicBezTo>
                    <a:pt x="4096" y="3509"/>
                    <a:pt x="4263" y="3652"/>
                    <a:pt x="4310" y="3842"/>
                  </a:cubicBezTo>
                  <a:cubicBezTo>
                    <a:pt x="4320" y="3882"/>
                    <a:pt x="4347" y="3899"/>
                    <a:pt x="4374" y="3899"/>
                  </a:cubicBezTo>
                  <a:cubicBezTo>
                    <a:pt x="4411" y="3899"/>
                    <a:pt x="4448" y="3867"/>
                    <a:pt x="4441" y="3819"/>
                  </a:cubicBezTo>
                  <a:cubicBezTo>
                    <a:pt x="4382" y="3557"/>
                    <a:pt x="4155" y="3366"/>
                    <a:pt x="3905" y="3354"/>
                  </a:cubicBezTo>
                  <a:cubicBezTo>
                    <a:pt x="3897" y="3354"/>
                    <a:pt x="3888" y="3354"/>
                    <a:pt x="3880" y="3354"/>
                  </a:cubicBezTo>
                  <a:cubicBezTo>
                    <a:pt x="3711" y="3354"/>
                    <a:pt x="3539" y="3433"/>
                    <a:pt x="3424" y="3560"/>
                  </a:cubicBezTo>
                  <a:lnTo>
                    <a:pt x="3424" y="3560"/>
                  </a:lnTo>
                  <a:cubicBezTo>
                    <a:pt x="3342" y="3092"/>
                    <a:pt x="2982" y="2686"/>
                    <a:pt x="2512" y="2592"/>
                  </a:cubicBezTo>
                  <a:cubicBezTo>
                    <a:pt x="2439" y="2580"/>
                    <a:pt x="2365" y="2574"/>
                    <a:pt x="2292" y="2574"/>
                  </a:cubicBezTo>
                  <a:close/>
                  <a:moveTo>
                    <a:pt x="19509" y="5356"/>
                  </a:moveTo>
                  <a:cubicBezTo>
                    <a:pt x="19298" y="5356"/>
                    <a:pt x="19093" y="5417"/>
                    <a:pt x="18919" y="5533"/>
                  </a:cubicBezTo>
                  <a:cubicBezTo>
                    <a:pt x="18861" y="5581"/>
                    <a:pt x="18889" y="5668"/>
                    <a:pt x="18940" y="5668"/>
                  </a:cubicBezTo>
                  <a:cubicBezTo>
                    <a:pt x="18952" y="5668"/>
                    <a:pt x="18965" y="5664"/>
                    <a:pt x="18979" y="5652"/>
                  </a:cubicBezTo>
                  <a:cubicBezTo>
                    <a:pt x="19136" y="5546"/>
                    <a:pt x="19322" y="5489"/>
                    <a:pt x="19507" y="5489"/>
                  </a:cubicBezTo>
                  <a:cubicBezTo>
                    <a:pt x="19715" y="5489"/>
                    <a:pt x="19922" y="5561"/>
                    <a:pt x="20086" y="5712"/>
                  </a:cubicBezTo>
                  <a:cubicBezTo>
                    <a:pt x="20372" y="5962"/>
                    <a:pt x="20467" y="6390"/>
                    <a:pt x="20312" y="6736"/>
                  </a:cubicBezTo>
                  <a:cubicBezTo>
                    <a:pt x="20217" y="6926"/>
                    <a:pt x="20050" y="7093"/>
                    <a:pt x="19860" y="7176"/>
                  </a:cubicBezTo>
                  <a:cubicBezTo>
                    <a:pt x="19797" y="7207"/>
                    <a:pt x="19835" y="7302"/>
                    <a:pt x="19901" y="7302"/>
                  </a:cubicBezTo>
                  <a:cubicBezTo>
                    <a:pt x="19910" y="7302"/>
                    <a:pt x="19920" y="7300"/>
                    <a:pt x="19931" y="7295"/>
                  </a:cubicBezTo>
                  <a:cubicBezTo>
                    <a:pt x="20336" y="7117"/>
                    <a:pt x="20574" y="6676"/>
                    <a:pt x="20515" y="6236"/>
                  </a:cubicBezTo>
                  <a:cubicBezTo>
                    <a:pt x="20455" y="5795"/>
                    <a:pt x="20098" y="5426"/>
                    <a:pt x="19657" y="5366"/>
                  </a:cubicBezTo>
                  <a:cubicBezTo>
                    <a:pt x="19608" y="5360"/>
                    <a:pt x="19558" y="5356"/>
                    <a:pt x="19509" y="5356"/>
                  </a:cubicBezTo>
                  <a:close/>
                  <a:moveTo>
                    <a:pt x="16958" y="6579"/>
                  </a:moveTo>
                  <a:cubicBezTo>
                    <a:pt x="16666" y="6579"/>
                    <a:pt x="16420" y="6792"/>
                    <a:pt x="16240" y="7021"/>
                  </a:cubicBezTo>
                  <a:cubicBezTo>
                    <a:pt x="16190" y="7063"/>
                    <a:pt x="16234" y="7106"/>
                    <a:pt x="16286" y="7106"/>
                  </a:cubicBezTo>
                  <a:cubicBezTo>
                    <a:pt x="16307" y="7106"/>
                    <a:pt x="16330" y="7098"/>
                    <a:pt x="16347" y="7081"/>
                  </a:cubicBezTo>
                  <a:cubicBezTo>
                    <a:pt x="16501" y="6883"/>
                    <a:pt x="16716" y="6696"/>
                    <a:pt x="16981" y="6696"/>
                  </a:cubicBezTo>
                  <a:cubicBezTo>
                    <a:pt x="17004" y="6696"/>
                    <a:pt x="17027" y="6697"/>
                    <a:pt x="17050" y="6700"/>
                  </a:cubicBezTo>
                  <a:cubicBezTo>
                    <a:pt x="17169" y="6724"/>
                    <a:pt x="17288" y="6795"/>
                    <a:pt x="17348" y="6914"/>
                  </a:cubicBezTo>
                  <a:cubicBezTo>
                    <a:pt x="17395" y="6998"/>
                    <a:pt x="17395" y="7140"/>
                    <a:pt x="17336" y="7224"/>
                  </a:cubicBezTo>
                  <a:cubicBezTo>
                    <a:pt x="17290" y="7269"/>
                    <a:pt x="17328" y="7343"/>
                    <a:pt x="17375" y="7343"/>
                  </a:cubicBezTo>
                  <a:cubicBezTo>
                    <a:pt x="17388" y="7343"/>
                    <a:pt x="17401" y="7337"/>
                    <a:pt x="17414" y="7325"/>
                  </a:cubicBezTo>
                  <a:lnTo>
                    <a:pt x="17414" y="7325"/>
                  </a:lnTo>
                  <a:lnTo>
                    <a:pt x="17419" y="7331"/>
                  </a:lnTo>
                  <a:cubicBezTo>
                    <a:pt x="17428" y="7320"/>
                    <a:pt x="17436" y="7309"/>
                    <a:pt x="17443" y="7298"/>
                  </a:cubicBezTo>
                  <a:lnTo>
                    <a:pt x="17443" y="7298"/>
                  </a:lnTo>
                  <a:cubicBezTo>
                    <a:pt x="17551" y="7206"/>
                    <a:pt x="17686" y="7160"/>
                    <a:pt x="17820" y="7160"/>
                  </a:cubicBezTo>
                  <a:cubicBezTo>
                    <a:pt x="17952" y="7160"/>
                    <a:pt x="18085" y="7204"/>
                    <a:pt x="18193" y="7295"/>
                  </a:cubicBezTo>
                  <a:cubicBezTo>
                    <a:pt x="18407" y="7498"/>
                    <a:pt x="18419" y="7831"/>
                    <a:pt x="18252" y="8057"/>
                  </a:cubicBezTo>
                  <a:cubicBezTo>
                    <a:pt x="18218" y="8108"/>
                    <a:pt x="18263" y="8153"/>
                    <a:pt x="18313" y="8153"/>
                  </a:cubicBezTo>
                  <a:cubicBezTo>
                    <a:pt x="18333" y="8153"/>
                    <a:pt x="18354" y="8146"/>
                    <a:pt x="18371" y="8129"/>
                  </a:cubicBezTo>
                  <a:cubicBezTo>
                    <a:pt x="18538" y="7926"/>
                    <a:pt x="18538" y="7617"/>
                    <a:pt x="18419" y="7390"/>
                  </a:cubicBezTo>
                  <a:cubicBezTo>
                    <a:pt x="18298" y="7171"/>
                    <a:pt x="18056" y="7042"/>
                    <a:pt x="17795" y="7042"/>
                  </a:cubicBezTo>
                  <a:cubicBezTo>
                    <a:pt x="17773" y="7042"/>
                    <a:pt x="17751" y="7043"/>
                    <a:pt x="17729" y="7045"/>
                  </a:cubicBezTo>
                  <a:cubicBezTo>
                    <a:pt x="17655" y="7051"/>
                    <a:pt x="17579" y="7070"/>
                    <a:pt x="17509" y="7103"/>
                  </a:cubicBezTo>
                  <a:lnTo>
                    <a:pt x="17509" y="7103"/>
                  </a:lnTo>
                  <a:cubicBezTo>
                    <a:pt x="17515" y="7035"/>
                    <a:pt x="17505" y="6966"/>
                    <a:pt x="17478" y="6902"/>
                  </a:cubicBezTo>
                  <a:cubicBezTo>
                    <a:pt x="17419" y="6748"/>
                    <a:pt x="17300" y="6640"/>
                    <a:pt x="17133" y="6605"/>
                  </a:cubicBezTo>
                  <a:cubicBezTo>
                    <a:pt x="17073" y="6587"/>
                    <a:pt x="17015" y="6579"/>
                    <a:pt x="16958" y="6579"/>
                  </a:cubicBezTo>
                  <a:close/>
                  <a:moveTo>
                    <a:pt x="5432" y="4314"/>
                  </a:moveTo>
                  <a:cubicBezTo>
                    <a:pt x="5324" y="4314"/>
                    <a:pt x="5215" y="4328"/>
                    <a:pt x="5108" y="4354"/>
                  </a:cubicBezTo>
                  <a:cubicBezTo>
                    <a:pt x="4846" y="4426"/>
                    <a:pt x="4608" y="4604"/>
                    <a:pt x="4441" y="4843"/>
                  </a:cubicBezTo>
                  <a:cubicBezTo>
                    <a:pt x="4290" y="5064"/>
                    <a:pt x="4224" y="5337"/>
                    <a:pt x="4236" y="5603"/>
                  </a:cubicBezTo>
                  <a:lnTo>
                    <a:pt x="4236" y="5603"/>
                  </a:lnTo>
                  <a:cubicBezTo>
                    <a:pt x="4097" y="5530"/>
                    <a:pt x="3939" y="5493"/>
                    <a:pt x="3784" y="5493"/>
                  </a:cubicBezTo>
                  <a:cubicBezTo>
                    <a:pt x="3666" y="5493"/>
                    <a:pt x="3549" y="5514"/>
                    <a:pt x="3441" y="5557"/>
                  </a:cubicBezTo>
                  <a:cubicBezTo>
                    <a:pt x="3131" y="5688"/>
                    <a:pt x="2953" y="6009"/>
                    <a:pt x="2953" y="6331"/>
                  </a:cubicBezTo>
                  <a:cubicBezTo>
                    <a:pt x="2953" y="6509"/>
                    <a:pt x="3012" y="6700"/>
                    <a:pt x="3120" y="6855"/>
                  </a:cubicBezTo>
                  <a:cubicBezTo>
                    <a:pt x="3136" y="6872"/>
                    <a:pt x="3159" y="6888"/>
                    <a:pt x="3179" y="6888"/>
                  </a:cubicBezTo>
                  <a:cubicBezTo>
                    <a:pt x="3188" y="6888"/>
                    <a:pt x="3196" y="6885"/>
                    <a:pt x="3203" y="6879"/>
                  </a:cubicBezTo>
                  <a:cubicBezTo>
                    <a:pt x="3227" y="6843"/>
                    <a:pt x="3251" y="6795"/>
                    <a:pt x="3227" y="6759"/>
                  </a:cubicBezTo>
                  <a:cubicBezTo>
                    <a:pt x="3060" y="6545"/>
                    <a:pt x="3024" y="6224"/>
                    <a:pt x="3143" y="5986"/>
                  </a:cubicBezTo>
                  <a:cubicBezTo>
                    <a:pt x="3258" y="5745"/>
                    <a:pt x="3515" y="5604"/>
                    <a:pt x="3789" y="5604"/>
                  </a:cubicBezTo>
                  <a:cubicBezTo>
                    <a:pt x="3800" y="5604"/>
                    <a:pt x="3811" y="5604"/>
                    <a:pt x="3822" y="5605"/>
                  </a:cubicBezTo>
                  <a:cubicBezTo>
                    <a:pt x="3977" y="5605"/>
                    <a:pt x="4132" y="5664"/>
                    <a:pt x="4251" y="5771"/>
                  </a:cubicBezTo>
                  <a:cubicBezTo>
                    <a:pt x="4267" y="5781"/>
                    <a:pt x="4283" y="5785"/>
                    <a:pt x="4299" y="5785"/>
                  </a:cubicBezTo>
                  <a:cubicBezTo>
                    <a:pt x="4338" y="5785"/>
                    <a:pt x="4370" y="5755"/>
                    <a:pt x="4370" y="5712"/>
                  </a:cubicBezTo>
                  <a:cubicBezTo>
                    <a:pt x="4368" y="5704"/>
                    <a:pt x="4367" y="5697"/>
                    <a:pt x="4366" y="5690"/>
                  </a:cubicBezTo>
                  <a:lnTo>
                    <a:pt x="4366" y="5690"/>
                  </a:lnTo>
                  <a:cubicBezTo>
                    <a:pt x="4367" y="5689"/>
                    <a:pt x="4368" y="5689"/>
                    <a:pt x="4370" y="5688"/>
                  </a:cubicBezTo>
                  <a:cubicBezTo>
                    <a:pt x="4368" y="5687"/>
                    <a:pt x="4366" y="5685"/>
                    <a:pt x="4365" y="5684"/>
                  </a:cubicBezTo>
                  <a:lnTo>
                    <a:pt x="4365" y="5684"/>
                  </a:lnTo>
                  <a:cubicBezTo>
                    <a:pt x="4285" y="5192"/>
                    <a:pt x="4569" y="4673"/>
                    <a:pt x="5048" y="4521"/>
                  </a:cubicBezTo>
                  <a:cubicBezTo>
                    <a:pt x="5170" y="4476"/>
                    <a:pt x="5297" y="4455"/>
                    <a:pt x="5422" y="4455"/>
                  </a:cubicBezTo>
                  <a:cubicBezTo>
                    <a:pt x="5797" y="4455"/>
                    <a:pt x="6159" y="4649"/>
                    <a:pt x="6346" y="4997"/>
                  </a:cubicBezTo>
                  <a:cubicBezTo>
                    <a:pt x="6477" y="5247"/>
                    <a:pt x="6525" y="5533"/>
                    <a:pt x="6453" y="5807"/>
                  </a:cubicBezTo>
                  <a:cubicBezTo>
                    <a:pt x="6445" y="5849"/>
                    <a:pt x="6484" y="5891"/>
                    <a:pt x="6525" y="5891"/>
                  </a:cubicBezTo>
                  <a:cubicBezTo>
                    <a:pt x="6541" y="5891"/>
                    <a:pt x="6558" y="5884"/>
                    <a:pt x="6572" y="5866"/>
                  </a:cubicBezTo>
                  <a:cubicBezTo>
                    <a:pt x="6580" y="5858"/>
                    <a:pt x="6587" y="5850"/>
                    <a:pt x="6595" y="5842"/>
                  </a:cubicBezTo>
                  <a:lnTo>
                    <a:pt x="6595" y="5842"/>
                  </a:lnTo>
                  <a:cubicBezTo>
                    <a:pt x="6596" y="5843"/>
                    <a:pt x="6596" y="5843"/>
                    <a:pt x="6596" y="5843"/>
                  </a:cubicBezTo>
                  <a:cubicBezTo>
                    <a:pt x="6596" y="5842"/>
                    <a:pt x="6596" y="5842"/>
                    <a:pt x="6597" y="5841"/>
                  </a:cubicBezTo>
                  <a:lnTo>
                    <a:pt x="6597" y="5841"/>
                  </a:lnTo>
                  <a:cubicBezTo>
                    <a:pt x="6682" y="5759"/>
                    <a:pt x="6800" y="5718"/>
                    <a:pt x="6917" y="5718"/>
                  </a:cubicBezTo>
                  <a:cubicBezTo>
                    <a:pt x="7053" y="5718"/>
                    <a:pt x="7189" y="5774"/>
                    <a:pt x="7275" y="5890"/>
                  </a:cubicBezTo>
                  <a:cubicBezTo>
                    <a:pt x="7430" y="6105"/>
                    <a:pt x="7311" y="6462"/>
                    <a:pt x="7061" y="6557"/>
                  </a:cubicBezTo>
                  <a:cubicBezTo>
                    <a:pt x="6989" y="6581"/>
                    <a:pt x="7001" y="6688"/>
                    <a:pt x="7072" y="6688"/>
                  </a:cubicBezTo>
                  <a:cubicBezTo>
                    <a:pt x="7406" y="6688"/>
                    <a:pt x="7715" y="6902"/>
                    <a:pt x="7823" y="7224"/>
                  </a:cubicBezTo>
                  <a:cubicBezTo>
                    <a:pt x="7906" y="7533"/>
                    <a:pt x="7787" y="7891"/>
                    <a:pt x="7537" y="8069"/>
                  </a:cubicBezTo>
                  <a:cubicBezTo>
                    <a:pt x="7477" y="8109"/>
                    <a:pt x="7517" y="8199"/>
                    <a:pt x="7574" y="8199"/>
                  </a:cubicBezTo>
                  <a:cubicBezTo>
                    <a:pt x="7585" y="8199"/>
                    <a:pt x="7597" y="8196"/>
                    <a:pt x="7608" y="8188"/>
                  </a:cubicBezTo>
                  <a:cubicBezTo>
                    <a:pt x="7846" y="8010"/>
                    <a:pt x="8001" y="7736"/>
                    <a:pt x="8001" y="7438"/>
                  </a:cubicBezTo>
                  <a:cubicBezTo>
                    <a:pt x="8001" y="7140"/>
                    <a:pt x="7823" y="6855"/>
                    <a:pt x="7561" y="6688"/>
                  </a:cubicBezTo>
                  <a:cubicBezTo>
                    <a:pt x="7477" y="6640"/>
                    <a:pt x="7386" y="6603"/>
                    <a:pt x="7292" y="6581"/>
                  </a:cubicBezTo>
                  <a:lnTo>
                    <a:pt x="7292" y="6581"/>
                  </a:lnTo>
                  <a:cubicBezTo>
                    <a:pt x="7438" y="6449"/>
                    <a:pt x="7512" y="6235"/>
                    <a:pt x="7477" y="6033"/>
                  </a:cubicBezTo>
                  <a:cubicBezTo>
                    <a:pt x="7432" y="5764"/>
                    <a:pt x="7198" y="5591"/>
                    <a:pt x="6933" y="5591"/>
                  </a:cubicBezTo>
                  <a:cubicBezTo>
                    <a:pt x="6916" y="5591"/>
                    <a:pt x="6899" y="5591"/>
                    <a:pt x="6882" y="5593"/>
                  </a:cubicBezTo>
                  <a:cubicBezTo>
                    <a:pt x="6793" y="5599"/>
                    <a:pt x="6708" y="5622"/>
                    <a:pt x="6632" y="5663"/>
                  </a:cubicBezTo>
                  <a:lnTo>
                    <a:pt x="6632" y="5663"/>
                  </a:lnTo>
                  <a:cubicBezTo>
                    <a:pt x="6689" y="5163"/>
                    <a:pt x="6420" y="4638"/>
                    <a:pt x="5953" y="4426"/>
                  </a:cubicBezTo>
                  <a:cubicBezTo>
                    <a:pt x="5790" y="4351"/>
                    <a:pt x="5612" y="4314"/>
                    <a:pt x="5432" y="4314"/>
                  </a:cubicBezTo>
                  <a:close/>
                  <a:moveTo>
                    <a:pt x="14489" y="6262"/>
                  </a:moveTo>
                  <a:cubicBezTo>
                    <a:pt x="14278" y="6262"/>
                    <a:pt x="14062" y="6330"/>
                    <a:pt x="13895" y="6438"/>
                  </a:cubicBezTo>
                  <a:cubicBezTo>
                    <a:pt x="13818" y="6486"/>
                    <a:pt x="13850" y="6573"/>
                    <a:pt x="13909" y="6573"/>
                  </a:cubicBezTo>
                  <a:cubicBezTo>
                    <a:pt x="13923" y="6573"/>
                    <a:pt x="13938" y="6568"/>
                    <a:pt x="13954" y="6557"/>
                  </a:cubicBezTo>
                  <a:cubicBezTo>
                    <a:pt x="14106" y="6451"/>
                    <a:pt x="14289" y="6394"/>
                    <a:pt x="14472" y="6394"/>
                  </a:cubicBezTo>
                  <a:cubicBezTo>
                    <a:pt x="14679" y="6394"/>
                    <a:pt x="14886" y="6465"/>
                    <a:pt x="15050" y="6617"/>
                  </a:cubicBezTo>
                  <a:cubicBezTo>
                    <a:pt x="15335" y="6867"/>
                    <a:pt x="15443" y="7295"/>
                    <a:pt x="15276" y="7641"/>
                  </a:cubicBezTo>
                  <a:cubicBezTo>
                    <a:pt x="15192" y="7831"/>
                    <a:pt x="15026" y="7998"/>
                    <a:pt x="14835" y="8093"/>
                  </a:cubicBezTo>
                  <a:cubicBezTo>
                    <a:pt x="14759" y="8115"/>
                    <a:pt x="14802" y="8215"/>
                    <a:pt x="14882" y="8215"/>
                  </a:cubicBezTo>
                  <a:cubicBezTo>
                    <a:pt x="14890" y="8215"/>
                    <a:pt x="14898" y="8214"/>
                    <a:pt x="14907" y="8212"/>
                  </a:cubicBezTo>
                  <a:cubicBezTo>
                    <a:pt x="15312" y="8022"/>
                    <a:pt x="15550" y="7581"/>
                    <a:pt x="15490" y="7152"/>
                  </a:cubicBezTo>
                  <a:cubicBezTo>
                    <a:pt x="15431" y="6700"/>
                    <a:pt x="15073" y="6331"/>
                    <a:pt x="14621" y="6271"/>
                  </a:cubicBezTo>
                  <a:cubicBezTo>
                    <a:pt x="14578" y="6265"/>
                    <a:pt x="14534" y="6262"/>
                    <a:pt x="14489" y="6262"/>
                  </a:cubicBezTo>
                  <a:close/>
                  <a:moveTo>
                    <a:pt x="10779" y="8349"/>
                  </a:moveTo>
                  <a:cubicBezTo>
                    <a:pt x="10569" y="8349"/>
                    <a:pt x="10366" y="8445"/>
                    <a:pt x="10216" y="8629"/>
                  </a:cubicBezTo>
                  <a:cubicBezTo>
                    <a:pt x="10097" y="8760"/>
                    <a:pt x="10037" y="8926"/>
                    <a:pt x="10037" y="9105"/>
                  </a:cubicBezTo>
                  <a:cubicBezTo>
                    <a:pt x="10032" y="9138"/>
                    <a:pt x="10059" y="9156"/>
                    <a:pt x="10091" y="9156"/>
                  </a:cubicBezTo>
                  <a:cubicBezTo>
                    <a:pt x="10127" y="9156"/>
                    <a:pt x="10168" y="9132"/>
                    <a:pt x="10168" y="9081"/>
                  </a:cubicBezTo>
                  <a:cubicBezTo>
                    <a:pt x="10168" y="8766"/>
                    <a:pt x="10454" y="8474"/>
                    <a:pt x="10780" y="8474"/>
                  </a:cubicBezTo>
                  <a:cubicBezTo>
                    <a:pt x="10786" y="8474"/>
                    <a:pt x="10793" y="8474"/>
                    <a:pt x="10799" y="8474"/>
                  </a:cubicBezTo>
                  <a:cubicBezTo>
                    <a:pt x="11121" y="8486"/>
                    <a:pt x="11406" y="8807"/>
                    <a:pt x="11382" y="9129"/>
                  </a:cubicBezTo>
                  <a:cubicBezTo>
                    <a:pt x="11382" y="9176"/>
                    <a:pt x="11415" y="9200"/>
                    <a:pt x="11448" y="9200"/>
                  </a:cubicBezTo>
                  <a:cubicBezTo>
                    <a:pt x="11481" y="9200"/>
                    <a:pt x="11513" y="9176"/>
                    <a:pt x="11513" y="9129"/>
                  </a:cubicBezTo>
                  <a:cubicBezTo>
                    <a:pt x="11525" y="8819"/>
                    <a:pt x="11323" y="8522"/>
                    <a:pt x="11049" y="8403"/>
                  </a:cubicBezTo>
                  <a:cubicBezTo>
                    <a:pt x="10960" y="8367"/>
                    <a:pt x="10869" y="8349"/>
                    <a:pt x="10779" y="8349"/>
                  </a:cubicBezTo>
                  <a:close/>
                  <a:moveTo>
                    <a:pt x="12048" y="6196"/>
                  </a:moveTo>
                  <a:cubicBezTo>
                    <a:pt x="11919" y="6196"/>
                    <a:pt x="11790" y="6217"/>
                    <a:pt x="11668" y="6259"/>
                  </a:cubicBezTo>
                  <a:cubicBezTo>
                    <a:pt x="11427" y="6333"/>
                    <a:pt x="11195" y="6489"/>
                    <a:pt x="11022" y="6696"/>
                  </a:cubicBezTo>
                  <a:lnTo>
                    <a:pt x="11022" y="6696"/>
                  </a:lnTo>
                  <a:cubicBezTo>
                    <a:pt x="10886" y="6477"/>
                    <a:pt x="10638" y="6332"/>
                    <a:pt x="10381" y="6332"/>
                  </a:cubicBezTo>
                  <a:cubicBezTo>
                    <a:pt x="10342" y="6332"/>
                    <a:pt x="10303" y="6336"/>
                    <a:pt x="10263" y="6343"/>
                  </a:cubicBezTo>
                  <a:cubicBezTo>
                    <a:pt x="9918" y="6426"/>
                    <a:pt x="9680" y="6748"/>
                    <a:pt x="9692" y="7093"/>
                  </a:cubicBezTo>
                  <a:cubicBezTo>
                    <a:pt x="9698" y="7148"/>
                    <a:pt x="9739" y="7175"/>
                    <a:pt x="9777" y="7175"/>
                  </a:cubicBezTo>
                  <a:cubicBezTo>
                    <a:pt x="9813" y="7175"/>
                    <a:pt x="9847" y="7151"/>
                    <a:pt x="9847" y="7105"/>
                  </a:cubicBezTo>
                  <a:cubicBezTo>
                    <a:pt x="9835" y="6819"/>
                    <a:pt x="10025" y="6557"/>
                    <a:pt x="10299" y="6498"/>
                  </a:cubicBezTo>
                  <a:cubicBezTo>
                    <a:pt x="10337" y="6489"/>
                    <a:pt x="10375" y="6485"/>
                    <a:pt x="10414" y="6485"/>
                  </a:cubicBezTo>
                  <a:cubicBezTo>
                    <a:pt x="10652" y="6485"/>
                    <a:pt x="10885" y="6636"/>
                    <a:pt x="10978" y="6831"/>
                  </a:cubicBezTo>
                  <a:cubicBezTo>
                    <a:pt x="10991" y="6864"/>
                    <a:pt x="11016" y="6879"/>
                    <a:pt x="11041" y="6879"/>
                  </a:cubicBezTo>
                  <a:cubicBezTo>
                    <a:pt x="11061" y="6879"/>
                    <a:pt x="11081" y="6870"/>
                    <a:pt x="11097" y="6855"/>
                  </a:cubicBezTo>
                  <a:cubicBezTo>
                    <a:pt x="11330" y="6553"/>
                    <a:pt x="11682" y="6331"/>
                    <a:pt x="12057" y="6331"/>
                  </a:cubicBezTo>
                  <a:cubicBezTo>
                    <a:pt x="12141" y="6331"/>
                    <a:pt x="12226" y="6343"/>
                    <a:pt x="12311" y="6367"/>
                  </a:cubicBezTo>
                  <a:cubicBezTo>
                    <a:pt x="12728" y="6462"/>
                    <a:pt x="13073" y="6843"/>
                    <a:pt x="13014" y="7283"/>
                  </a:cubicBezTo>
                  <a:cubicBezTo>
                    <a:pt x="12980" y="7498"/>
                    <a:pt x="12881" y="7692"/>
                    <a:pt x="12698" y="7802"/>
                  </a:cubicBezTo>
                  <a:lnTo>
                    <a:pt x="12698" y="7802"/>
                  </a:lnTo>
                  <a:cubicBezTo>
                    <a:pt x="12688" y="7804"/>
                    <a:pt x="12678" y="7805"/>
                    <a:pt x="12668" y="7807"/>
                  </a:cubicBezTo>
                  <a:cubicBezTo>
                    <a:pt x="12669" y="7811"/>
                    <a:pt x="12670" y="7814"/>
                    <a:pt x="12671" y="7818"/>
                  </a:cubicBezTo>
                  <a:lnTo>
                    <a:pt x="12671" y="7818"/>
                  </a:lnTo>
                  <a:cubicBezTo>
                    <a:pt x="12670" y="7818"/>
                    <a:pt x="12669" y="7819"/>
                    <a:pt x="12668" y="7819"/>
                  </a:cubicBezTo>
                  <a:cubicBezTo>
                    <a:pt x="12602" y="7864"/>
                    <a:pt x="12649" y="7939"/>
                    <a:pt x="12704" y="7939"/>
                  </a:cubicBezTo>
                  <a:cubicBezTo>
                    <a:pt x="12708" y="7939"/>
                    <a:pt x="12712" y="7939"/>
                    <a:pt x="12716" y="7938"/>
                  </a:cubicBezTo>
                  <a:cubicBezTo>
                    <a:pt x="12763" y="7931"/>
                    <a:pt x="12810" y="7927"/>
                    <a:pt x="12856" y="7927"/>
                  </a:cubicBezTo>
                  <a:cubicBezTo>
                    <a:pt x="13108" y="7927"/>
                    <a:pt x="13357" y="8033"/>
                    <a:pt x="13538" y="8224"/>
                  </a:cubicBezTo>
                  <a:cubicBezTo>
                    <a:pt x="13740" y="8450"/>
                    <a:pt x="13823" y="8760"/>
                    <a:pt x="13764" y="9057"/>
                  </a:cubicBezTo>
                  <a:cubicBezTo>
                    <a:pt x="13716" y="9224"/>
                    <a:pt x="13645" y="9379"/>
                    <a:pt x="13502" y="9498"/>
                  </a:cubicBezTo>
                  <a:cubicBezTo>
                    <a:pt x="13456" y="9544"/>
                    <a:pt x="13503" y="9612"/>
                    <a:pt x="13554" y="9612"/>
                  </a:cubicBezTo>
                  <a:cubicBezTo>
                    <a:pt x="13569" y="9612"/>
                    <a:pt x="13584" y="9606"/>
                    <a:pt x="13597" y="9593"/>
                  </a:cubicBezTo>
                  <a:cubicBezTo>
                    <a:pt x="13847" y="9343"/>
                    <a:pt x="13954" y="8986"/>
                    <a:pt x="13895" y="8629"/>
                  </a:cubicBezTo>
                  <a:cubicBezTo>
                    <a:pt x="13835" y="8283"/>
                    <a:pt x="13573" y="7998"/>
                    <a:pt x="13252" y="7867"/>
                  </a:cubicBezTo>
                  <a:cubicBezTo>
                    <a:pt x="13137" y="7821"/>
                    <a:pt x="13013" y="7795"/>
                    <a:pt x="12885" y="7791"/>
                  </a:cubicBezTo>
                  <a:lnTo>
                    <a:pt x="12885" y="7791"/>
                  </a:lnTo>
                  <a:cubicBezTo>
                    <a:pt x="13157" y="7506"/>
                    <a:pt x="13204" y="7043"/>
                    <a:pt x="13002" y="6700"/>
                  </a:cubicBezTo>
                  <a:cubicBezTo>
                    <a:pt x="12798" y="6372"/>
                    <a:pt x="12423" y="6196"/>
                    <a:pt x="12048" y="61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7"/>
            <p:cNvSpPr/>
            <p:nvPr/>
          </p:nvSpPr>
          <p:spPr>
            <a:xfrm>
              <a:off x="10224226" y="3191077"/>
              <a:ext cx="1371441" cy="1810540"/>
            </a:xfrm>
            <a:custGeom>
              <a:rect b="b" l="l" r="r" t="t"/>
              <a:pathLst>
                <a:path extrusionOk="0" h="28624" w="21682">
                  <a:moveTo>
                    <a:pt x="21682" y="3537"/>
                  </a:moveTo>
                  <a:lnTo>
                    <a:pt x="19967" y="3918"/>
                  </a:lnTo>
                  <a:lnTo>
                    <a:pt x="13871" y="26635"/>
                  </a:lnTo>
                  <a:lnTo>
                    <a:pt x="13871" y="26635"/>
                  </a:lnTo>
                  <a:lnTo>
                    <a:pt x="14812" y="26182"/>
                  </a:lnTo>
                  <a:lnTo>
                    <a:pt x="21682" y="3537"/>
                  </a:lnTo>
                  <a:close/>
                  <a:moveTo>
                    <a:pt x="18062" y="4334"/>
                  </a:moveTo>
                  <a:lnTo>
                    <a:pt x="15776" y="4811"/>
                  </a:lnTo>
                  <a:lnTo>
                    <a:pt x="11073" y="28040"/>
                  </a:lnTo>
                  <a:lnTo>
                    <a:pt x="12324" y="27409"/>
                  </a:lnTo>
                  <a:lnTo>
                    <a:pt x="18062" y="4334"/>
                  </a:lnTo>
                  <a:close/>
                  <a:moveTo>
                    <a:pt x="870" y="1"/>
                  </a:moveTo>
                  <a:lnTo>
                    <a:pt x="1" y="15979"/>
                  </a:lnTo>
                  <a:cubicBezTo>
                    <a:pt x="524" y="16610"/>
                    <a:pt x="1108" y="17169"/>
                    <a:pt x="1763" y="17646"/>
                  </a:cubicBezTo>
                  <a:lnTo>
                    <a:pt x="1167" y="24968"/>
                  </a:lnTo>
                  <a:lnTo>
                    <a:pt x="2560" y="25563"/>
                  </a:lnTo>
                  <a:lnTo>
                    <a:pt x="3275" y="18574"/>
                  </a:lnTo>
                  <a:cubicBezTo>
                    <a:pt x="3965" y="18896"/>
                    <a:pt x="4704" y="19158"/>
                    <a:pt x="5477" y="19312"/>
                  </a:cubicBezTo>
                  <a:cubicBezTo>
                    <a:pt x="5513" y="19312"/>
                    <a:pt x="5537" y="19336"/>
                    <a:pt x="5573" y="19336"/>
                  </a:cubicBezTo>
                  <a:lnTo>
                    <a:pt x="4477" y="26373"/>
                  </a:lnTo>
                  <a:lnTo>
                    <a:pt x="5954" y="26992"/>
                  </a:lnTo>
                  <a:lnTo>
                    <a:pt x="7323" y="19479"/>
                  </a:lnTo>
                  <a:cubicBezTo>
                    <a:pt x="8216" y="19479"/>
                    <a:pt x="9109" y="19348"/>
                    <a:pt x="9978" y="19074"/>
                  </a:cubicBezTo>
                  <a:lnTo>
                    <a:pt x="9978" y="19074"/>
                  </a:lnTo>
                  <a:cubicBezTo>
                    <a:pt x="9442" y="21968"/>
                    <a:pt x="8621" y="26242"/>
                    <a:pt x="8299" y="27944"/>
                  </a:cubicBezTo>
                  <a:lnTo>
                    <a:pt x="9859" y="28623"/>
                  </a:lnTo>
                  <a:lnTo>
                    <a:pt x="14264" y="5120"/>
                  </a:lnTo>
                  <a:lnTo>
                    <a:pt x="87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7"/>
            <p:cNvSpPr/>
            <p:nvPr/>
          </p:nvSpPr>
          <p:spPr>
            <a:xfrm>
              <a:off x="10323280" y="3554083"/>
              <a:ext cx="578444" cy="573131"/>
            </a:xfrm>
            <a:custGeom>
              <a:rect b="b" l="l" r="r" t="t"/>
              <a:pathLst>
                <a:path extrusionOk="0" h="9061" w="9145">
                  <a:moveTo>
                    <a:pt x="3906" y="0"/>
                  </a:moveTo>
                  <a:lnTo>
                    <a:pt x="3334" y="1357"/>
                  </a:lnTo>
                  <a:lnTo>
                    <a:pt x="2001" y="750"/>
                  </a:lnTo>
                  <a:lnTo>
                    <a:pt x="2072" y="2203"/>
                  </a:lnTo>
                  <a:lnTo>
                    <a:pt x="608" y="2238"/>
                  </a:lnTo>
                  <a:lnTo>
                    <a:pt x="1310" y="3524"/>
                  </a:lnTo>
                  <a:lnTo>
                    <a:pt x="1" y="4179"/>
                  </a:lnTo>
                  <a:lnTo>
                    <a:pt x="1191" y="5048"/>
                  </a:lnTo>
                  <a:lnTo>
                    <a:pt x="298" y="6203"/>
                  </a:lnTo>
                  <a:lnTo>
                    <a:pt x="1739" y="6465"/>
                  </a:lnTo>
                  <a:lnTo>
                    <a:pt x="1441" y="7894"/>
                  </a:lnTo>
                  <a:lnTo>
                    <a:pt x="2858" y="7489"/>
                  </a:lnTo>
                  <a:lnTo>
                    <a:pt x="3215" y="8918"/>
                  </a:lnTo>
                  <a:lnTo>
                    <a:pt x="4299" y="7953"/>
                  </a:lnTo>
                  <a:lnTo>
                    <a:pt x="5239" y="9061"/>
                  </a:lnTo>
                  <a:lnTo>
                    <a:pt x="5811" y="7727"/>
                  </a:lnTo>
                  <a:lnTo>
                    <a:pt x="7144" y="8334"/>
                  </a:lnTo>
                  <a:lnTo>
                    <a:pt x="7073" y="6858"/>
                  </a:lnTo>
                  <a:lnTo>
                    <a:pt x="8526" y="6834"/>
                  </a:lnTo>
                  <a:lnTo>
                    <a:pt x="7823" y="5548"/>
                  </a:lnTo>
                  <a:lnTo>
                    <a:pt x="9145" y="4894"/>
                  </a:lnTo>
                  <a:lnTo>
                    <a:pt x="7954" y="4036"/>
                  </a:lnTo>
                  <a:lnTo>
                    <a:pt x="8847" y="2869"/>
                  </a:lnTo>
                  <a:lnTo>
                    <a:pt x="7394" y="2619"/>
                  </a:lnTo>
                  <a:lnTo>
                    <a:pt x="7692" y="1191"/>
                  </a:lnTo>
                  <a:lnTo>
                    <a:pt x="6287" y="1584"/>
                  </a:lnTo>
                  <a:lnTo>
                    <a:pt x="5930" y="167"/>
                  </a:lnTo>
                  <a:lnTo>
                    <a:pt x="4835" y="1131"/>
                  </a:lnTo>
                  <a:lnTo>
                    <a:pt x="3906" y="0"/>
                  </a:lnTo>
                  <a:close/>
                </a:path>
              </a:pathLst>
            </a:custGeom>
            <a:solidFill>
              <a:srgbClr val="1A0A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96" name="Shape 396"/>
        <p:cNvGrpSpPr/>
        <p:nvPr/>
      </p:nvGrpSpPr>
      <p:grpSpPr>
        <a:xfrm>
          <a:off x="0" y="0"/>
          <a:ext cx="0" cy="0"/>
          <a:chOff x="0" y="0"/>
          <a:chExt cx="0" cy="0"/>
        </a:xfrm>
      </p:grpSpPr>
      <p:sp>
        <p:nvSpPr>
          <p:cNvPr id="397" name="Google Shape;397;p18"/>
          <p:cNvSpPr/>
          <p:nvPr/>
        </p:nvSpPr>
        <p:spPr>
          <a:xfrm>
            <a:off x="-125525" y="-38200"/>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8"/>
          <p:cNvSpPr/>
          <p:nvPr/>
        </p:nvSpPr>
        <p:spPr>
          <a:xfrm flipH="1">
            <a:off x="8915000" y="-114387"/>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9" name="Google Shape;399;p18"/>
          <p:cNvPicPr preferRelativeResize="0"/>
          <p:nvPr/>
        </p:nvPicPr>
        <p:blipFill rotWithShape="1">
          <a:blip r:embed="rId2">
            <a:alphaModFix amt="20000"/>
          </a:blip>
          <a:srcRect b="0" l="0" r="0" t="0"/>
          <a:stretch/>
        </p:blipFill>
        <p:spPr>
          <a:xfrm>
            <a:off x="-92950" y="-110125"/>
            <a:ext cx="9377525" cy="5444125"/>
          </a:xfrm>
          <a:prstGeom prst="rect">
            <a:avLst/>
          </a:prstGeom>
          <a:noFill/>
          <a:ln>
            <a:noFill/>
          </a:ln>
        </p:spPr>
      </p:pic>
      <p:grpSp>
        <p:nvGrpSpPr>
          <p:cNvPr id="400" name="Google Shape;400;p18"/>
          <p:cNvGrpSpPr/>
          <p:nvPr/>
        </p:nvGrpSpPr>
        <p:grpSpPr>
          <a:xfrm>
            <a:off x="412798" y="283197"/>
            <a:ext cx="626349" cy="698972"/>
            <a:chOff x="412798" y="283197"/>
            <a:chExt cx="626349" cy="698972"/>
          </a:xfrm>
        </p:grpSpPr>
        <p:sp>
          <p:nvSpPr>
            <p:cNvPr id="401" name="Google Shape;401;p18"/>
            <p:cNvSpPr/>
            <p:nvPr/>
          </p:nvSpPr>
          <p:spPr>
            <a:xfrm>
              <a:off x="872621" y="642686"/>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8"/>
            <p:cNvSpPr/>
            <p:nvPr/>
          </p:nvSpPr>
          <p:spPr>
            <a:xfrm>
              <a:off x="412798" y="283197"/>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8"/>
            <p:cNvSpPr/>
            <p:nvPr/>
          </p:nvSpPr>
          <p:spPr>
            <a:xfrm>
              <a:off x="412806" y="761930"/>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4" name="Google Shape;404;p18"/>
          <p:cNvGrpSpPr/>
          <p:nvPr/>
        </p:nvGrpSpPr>
        <p:grpSpPr>
          <a:xfrm>
            <a:off x="8104848" y="103685"/>
            <a:ext cx="626349" cy="698971"/>
            <a:chOff x="8104848" y="103685"/>
            <a:chExt cx="626349" cy="698971"/>
          </a:xfrm>
        </p:grpSpPr>
        <p:sp>
          <p:nvSpPr>
            <p:cNvPr id="405" name="Google Shape;405;p18"/>
            <p:cNvSpPr/>
            <p:nvPr/>
          </p:nvSpPr>
          <p:spPr>
            <a:xfrm>
              <a:off x="8564671" y="463173"/>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8"/>
            <p:cNvSpPr/>
            <p:nvPr/>
          </p:nvSpPr>
          <p:spPr>
            <a:xfrm>
              <a:off x="8104848" y="103685"/>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8"/>
            <p:cNvSpPr/>
            <p:nvPr/>
          </p:nvSpPr>
          <p:spPr>
            <a:xfrm>
              <a:off x="8104856" y="582417"/>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8" name="Google Shape;408;p18"/>
          <p:cNvGrpSpPr/>
          <p:nvPr/>
        </p:nvGrpSpPr>
        <p:grpSpPr>
          <a:xfrm rot="858034">
            <a:off x="8584602" y="3708799"/>
            <a:ext cx="1015306" cy="1810634"/>
            <a:chOff x="2843450" y="-1737000"/>
            <a:chExt cx="553375" cy="986750"/>
          </a:xfrm>
        </p:grpSpPr>
        <p:sp>
          <p:nvSpPr>
            <p:cNvPr id="409" name="Google Shape;409;p18"/>
            <p:cNvSpPr/>
            <p:nvPr/>
          </p:nvSpPr>
          <p:spPr>
            <a:xfrm>
              <a:off x="2843450" y="-1737000"/>
              <a:ext cx="553375" cy="986750"/>
            </a:xfrm>
            <a:custGeom>
              <a:rect b="b" l="l" r="r" t="t"/>
              <a:pathLst>
                <a:path extrusionOk="0" h="39470" w="22135">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8"/>
            <p:cNvSpPr/>
            <p:nvPr/>
          </p:nvSpPr>
          <p:spPr>
            <a:xfrm>
              <a:off x="2911300" y="-1408975"/>
              <a:ext cx="410500" cy="610250"/>
            </a:xfrm>
            <a:custGeom>
              <a:rect b="b" l="l" r="r" t="t"/>
              <a:pathLst>
                <a:path extrusionOk="0" h="24410" w="1642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1" name="Google Shape;411;p18"/>
            <p:cNvGrpSpPr/>
            <p:nvPr/>
          </p:nvGrpSpPr>
          <p:grpSpPr>
            <a:xfrm>
              <a:off x="2911300" y="-1408675"/>
              <a:ext cx="406325" cy="610250"/>
              <a:chOff x="2911300" y="-1408675"/>
              <a:chExt cx="406325" cy="610250"/>
            </a:xfrm>
          </p:grpSpPr>
          <p:sp>
            <p:nvSpPr>
              <p:cNvPr id="412" name="Google Shape;412;p18"/>
              <p:cNvSpPr/>
              <p:nvPr/>
            </p:nvSpPr>
            <p:spPr>
              <a:xfrm>
                <a:off x="2954175" y="-875575"/>
                <a:ext cx="275950" cy="77150"/>
              </a:xfrm>
              <a:custGeom>
                <a:rect b="b" l="l" r="r" t="t"/>
                <a:pathLst>
                  <a:path extrusionOk="0" h="3086" w="11038">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8"/>
              <p:cNvSpPr/>
              <p:nvPr/>
            </p:nvSpPr>
            <p:spPr>
              <a:xfrm>
                <a:off x="2945250" y="-984525"/>
                <a:ext cx="302725" cy="100325"/>
              </a:xfrm>
              <a:custGeom>
                <a:rect b="b" l="l" r="r" t="t"/>
                <a:pathLst>
                  <a:path extrusionOk="0" h="4013" w="12109">
                    <a:moveTo>
                      <a:pt x="0" y="0"/>
                    </a:moveTo>
                    <a:lnTo>
                      <a:pt x="179" y="2275"/>
                    </a:lnTo>
                    <a:lnTo>
                      <a:pt x="11740" y="4013"/>
                    </a:lnTo>
                    <a:lnTo>
                      <a:pt x="12109" y="181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8"/>
              <p:cNvSpPr/>
              <p:nvPr/>
            </p:nvSpPr>
            <p:spPr>
              <a:xfrm>
                <a:off x="2936625" y="-1093475"/>
                <a:ext cx="328925" cy="104500"/>
              </a:xfrm>
              <a:custGeom>
                <a:rect b="b" l="l" r="r" t="t"/>
                <a:pathLst>
                  <a:path extrusionOk="0" h="4180" w="13157">
                    <a:moveTo>
                      <a:pt x="0" y="1"/>
                    </a:moveTo>
                    <a:lnTo>
                      <a:pt x="179" y="2275"/>
                    </a:lnTo>
                    <a:lnTo>
                      <a:pt x="12787" y="4180"/>
                    </a:lnTo>
                    <a:lnTo>
                      <a:pt x="13156" y="1977"/>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8"/>
              <p:cNvSpPr/>
              <p:nvPr/>
            </p:nvSpPr>
            <p:spPr>
              <a:xfrm>
                <a:off x="2911300" y="-1408675"/>
                <a:ext cx="406325" cy="104200"/>
              </a:xfrm>
              <a:custGeom>
                <a:rect b="b" l="l" r="r" t="t"/>
                <a:pathLst>
                  <a:path extrusionOk="0" h="4168" w="16253">
                    <a:moveTo>
                      <a:pt x="1" y="0"/>
                    </a:moveTo>
                    <a:lnTo>
                      <a:pt x="144" y="1798"/>
                    </a:lnTo>
                    <a:lnTo>
                      <a:pt x="15896" y="4167"/>
                    </a:lnTo>
                    <a:lnTo>
                      <a:pt x="16253" y="1965"/>
                    </a:lnTo>
                    <a:lnTo>
                      <a:pt x="5180" y="298"/>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8"/>
              <p:cNvSpPr/>
              <p:nvPr/>
            </p:nvSpPr>
            <p:spPr>
              <a:xfrm>
                <a:off x="2927675" y="-1202700"/>
                <a:ext cx="354850" cy="108375"/>
              </a:xfrm>
              <a:custGeom>
                <a:rect b="b" l="l" r="r" t="t"/>
                <a:pathLst>
                  <a:path extrusionOk="0" h="4335" w="14194">
                    <a:moveTo>
                      <a:pt x="1" y="0"/>
                    </a:moveTo>
                    <a:lnTo>
                      <a:pt x="191" y="2286"/>
                    </a:lnTo>
                    <a:lnTo>
                      <a:pt x="13836" y="4334"/>
                    </a:lnTo>
                    <a:lnTo>
                      <a:pt x="14193" y="213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8"/>
              <p:cNvSpPr/>
              <p:nvPr/>
            </p:nvSpPr>
            <p:spPr>
              <a:xfrm>
                <a:off x="2919050" y="-1311650"/>
                <a:ext cx="381025" cy="112550"/>
              </a:xfrm>
              <a:custGeom>
                <a:rect b="b" l="l" r="r" t="t"/>
                <a:pathLst>
                  <a:path extrusionOk="0" h="4502" w="15241">
                    <a:moveTo>
                      <a:pt x="1" y="1"/>
                    </a:moveTo>
                    <a:lnTo>
                      <a:pt x="179" y="2275"/>
                    </a:lnTo>
                    <a:lnTo>
                      <a:pt x="14883" y="4501"/>
                    </a:lnTo>
                    <a:lnTo>
                      <a:pt x="15241" y="229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8" name="Google Shape;418;p18"/>
            <p:cNvSpPr/>
            <p:nvPr/>
          </p:nvSpPr>
          <p:spPr>
            <a:xfrm>
              <a:off x="2890775" y="-1473225"/>
              <a:ext cx="455425" cy="132100"/>
            </a:xfrm>
            <a:custGeom>
              <a:rect b="b" l="l" r="r" t="t"/>
              <a:pathLst>
                <a:path extrusionOk="0" h="5284" w="18217">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8"/>
            <p:cNvSpPr/>
            <p:nvPr/>
          </p:nvSpPr>
          <p:spPr>
            <a:xfrm>
              <a:off x="2892850" y="-1459875"/>
              <a:ext cx="453650" cy="69375"/>
            </a:xfrm>
            <a:custGeom>
              <a:rect b="b" l="l" r="r" t="t"/>
              <a:pathLst>
                <a:path extrusionOk="0" h="2775" w="18146">
                  <a:moveTo>
                    <a:pt x="108" y="0"/>
                  </a:moveTo>
                  <a:lnTo>
                    <a:pt x="1" y="1453"/>
                  </a:lnTo>
                  <a:lnTo>
                    <a:pt x="18039" y="2774"/>
                  </a:lnTo>
                  <a:lnTo>
                    <a:pt x="18146" y="1322"/>
                  </a:lnTo>
                  <a:lnTo>
                    <a:pt x="1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8"/>
            <p:cNvSpPr/>
            <p:nvPr/>
          </p:nvSpPr>
          <p:spPr>
            <a:xfrm>
              <a:off x="2893450" y="-1509350"/>
              <a:ext cx="455750" cy="132175"/>
            </a:xfrm>
            <a:custGeom>
              <a:rect b="b" l="l" r="r" t="t"/>
              <a:pathLst>
                <a:path extrusionOk="0" h="5287" w="1823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8"/>
            <p:cNvSpPr/>
            <p:nvPr/>
          </p:nvSpPr>
          <p:spPr>
            <a:xfrm>
              <a:off x="3094975" y="-1688175"/>
              <a:ext cx="59550" cy="244700"/>
            </a:xfrm>
            <a:custGeom>
              <a:rect b="b" l="l" r="r" t="t"/>
              <a:pathLst>
                <a:path extrusionOk="0" h="9788" w="2382">
                  <a:moveTo>
                    <a:pt x="715" y="0"/>
                  </a:moveTo>
                  <a:lnTo>
                    <a:pt x="0" y="9668"/>
                  </a:lnTo>
                  <a:lnTo>
                    <a:pt x="1679" y="9787"/>
                  </a:lnTo>
                  <a:lnTo>
                    <a:pt x="2381" y="119"/>
                  </a:lnTo>
                  <a:lnTo>
                    <a:pt x="71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2" name="Google Shape;422;p18"/>
            <p:cNvGrpSpPr/>
            <p:nvPr/>
          </p:nvGrpSpPr>
          <p:grpSpPr>
            <a:xfrm>
              <a:off x="3095550" y="-1688475"/>
              <a:ext cx="59575" cy="244700"/>
              <a:chOff x="3095550" y="-1688475"/>
              <a:chExt cx="59575" cy="244700"/>
            </a:xfrm>
          </p:grpSpPr>
          <p:sp>
            <p:nvSpPr>
              <p:cNvPr id="423" name="Google Shape;423;p18"/>
              <p:cNvSpPr/>
              <p:nvPr/>
            </p:nvSpPr>
            <p:spPr>
              <a:xfrm>
                <a:off x="3095550" y="-1514050"/>
                <a:ext cx="42600" cy="70275"/>
              </a:xfrm>
              <a:custGeom>
                <a:rect b="b" l="l" r="r" t="t"/>
                <a:pathLst>
                  <a:path extrusionOk="0" h="2811" w="1704">
                    <a:moveTo>
                      <a:pt x="191" y="0"/>
                    </a:moveTo>
                    <a:lnTo>
                      <a:pt x="1" y="2691"/>
                    </a:lnTo>
                    <a:lnTo>
                      <a:pt x="1680" y="2810"/>
                    </a:lnTo>
                    <a:lnTo>
                      <a:pt x="1704" y="2441"/>
                    </a:lnTo>
                    <a:lnTo>
                      <a:pt x="19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8"/>
              <p:cNvSpPr/>
              <p:nvPr/>
            </p:nvSpPr>
            <p:spPr>
              <a:xfrm>
                <a:off x="3112225" y="-1688475"/>
                <a:ext cx="42900" cy="71150"/>
              </a:xfrm>
              <a:custGeom>
                <a:rect b="b" l="l" r="r" t="t"/>
                <a:pathLst>
                  <a:path extrusionOk="0" h="2846" w="1716">
                    <a:moveTo>
                      <a:pt x="25" y="0"/>
                    </a:moveTo>
                    <a:lnTo>
                      <a:pt x="1" y="405"/>
                    </a:lnTo>
                    <a:lnTo>
                      <a:pt x="1513" y="2846"/>
                    </a:lnTo>
                    <a:lnTo>
                      <a:pt x="1715" y="119"/>
                    </a:lnTo>
                    <a:lnTo>
                      <a:pt x="2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8"/>
              <p:cNvSpPr/>
              <p:nvPr/>
            </p:nvSpPr>
            <p:spPr>
              <a:xfrm>
                <a:off x="3103600" y="-1633425"/>
                <a:ext cx="43175" cy="133075"/>
              </a:xfrm>
              <a:custGeom>
                <a:rect b="b" l="l" r="r" t="t"/>
                <a:pathLst>
                  <a:path extrusionOk="0" h="5323" w="1727">
                    <a:moveTo>
                      <a:pt x="215" y="1"/>
                    </a:moveTo>
                    <a:lnTo>
                      <a:pt x="0" y="2882"/>
                    </a:lnTo>
                    <a:lnTo>
                      <a:pt x="1524" y="5323"/>
                    </a:lnTo>
                    <a:lnTo>
                      <a:pt x="1727" y="2442"/>
                    </a:lnTo>
                    <a:lnTo>
                      <a:pt x="2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26" name="Google Shape;426;p18"/>
          <p:cNvGrpSpPr/>
          <p:nvPr/>
        </p:nvGrpSpPr>
        <p:grpSpPr>
          <a:xfrm flipH="1">
            <a:off x="-315527" y="3962529"/>
            <a:ext cx="1354671" cy="1901896"/>
            <a:chOff x="10082667" y="2725665"/>
            <a:chExt cx="1702062" cy="2389616"/>
          </a:xfrm>
        </p:grpSpPr>
        <p:sp>
          <p:nvSpPr>
            <p:cNvPr id="427" name="Google Shape;427;p18"/>
            <p:cNvSpPr/>
            <p:nvPr/>
          </p:nvSpPr>
          <p:spPr>
            <a:xfrm>
              <a:off x="10082667" y="2725665"/>
              <a:ext cx="1702062" cy="2389616"/>
            </a:xfrm>
            <a:custGeom>
              <a:rect b="b" l="l" r="r" t="t"/>
              <a:pathLst>
                <a:path extrusionOk="0" h="37779" w="26909">
                  <a:moveTo>
                    <a:pt x="8287" y="1"/>
                  </a:moveTo>
                  <a:cubicBezTo>
                    <a:pt x="8049" y="1"/>
                    <a:pt x="7811" y="24"/>
                    <a:pt x="7584" y="84"/>
                  </a:cubicBezTo>
                  <a:cubicBezTo>
                    <a:pt x="6489" y="334"/>
                    <a:pt x="5572" y="1167"/>
                    <a:pt x="5215" y="2251"/>
                  </a:cubicBezTo>
                  <a:cubicBezTo>
                    <a:pt x="5203" y="2310"/>
                    <a:pt x="5191" y="2358"/>
                    <a:pt x="5179" y="2417"/>
                  </a:cubicBezTo>
                  <a:cubicBezTo>
                    <a:pt x="5037" y="2537"/>
                    <a:pt x="4917" y="2656"/>
                    <a:pt x="4798" y="2787"/>
                  </a:cubicBezTo>
                  <a:cubicBezTo>
                    <a:pt x="4715" y="2894"/>
                    <a:pt x="4620" y="3013"/>
                    <a:pt x="4548" y="3132"/>
                  </a:cubicBezTo>
                  <a:cubicBezTo>
                    <a:pt x="4108" y="3334"/>
                    <a:pt x="3727" y="3656"/>
                    <a:pt x="3441" y="4037"/>
                  </a:cubicBezTo>
                  <a:cubicBezTo>
                    <a:pt x="2548" y="4442"/>
                    <a:pt x="1905" y="5215"/>
                    <a:pt x="1691" y="6120"/>
                  </a:cubicBezTo>
                  <a:lnTo>
                    <a:pt x="1643" y="6347"/>
                  </a:lnTo>
                  <a:cubicBezTo>
                    <a:pt x="1465" y="6608"/>
                    <a:pt x="1357" y="6930"/>
                    <a:pt x="1346" y="7251"/>
                  </a:cubicBezTo>
                  <a:lnTo>
                    <a:pt x="24" y="31528"/>
                  </a:lnTo>
                  <a:cubicBezTo>
                    <a:pt x="0" y="32290"/>
                    <a:pt x="429" y="32981"/>
                    <a:pt x="1131" y="33278"/>
                  </a:cubicBezTo>
                  <a:lnTo>
                    <a:pt x="11430" y="37624"/>
                  </a:lnTo>
                  <a:cubicBezTo>
                    <a:pt x="11644" y="37731"/>
                    <a:pt x="11883" y="37779"/>
                    <a:pt x="12121" y="37779"/>
                  </a:cubicBezTo>
                  <a:cubicBezTo>
                    <a:pt x="12406" y="37779"/>
                    <a:pt x="12668" y="37719"/>
                    <a:pt x="12954" y="37553"/>
                  </a:cubicBezTo>
                  <a:lnTo>
                    <a:pt x="18479" y="34802"/>
                  </a:lnTo>
                  <a:cubicBezTo>
                    <a:pt x="18919" y="34576"/>
                    <a:pt x="19253" y="34183"/>
                    <a:pt x="19407" y="33707"/>
                  </a:cubicBezTo>
                  <a:lnTo>
                    <a:pt x="26230" y="11264"/>
                  </a:lnTo>
                  <a:cubicBezTo>
                    <a:pt x="26337" y="10942"/>
                    <a:pt x="26337" y="10609"/>
                    <a:pt x="26265" y="10299"/>
                  </a:cubicBezTo>
                  <a:cubicBezTo>
                    <a:pt x="26908" y="9275"/>
                    <a:pt x="26908" y="8013"/>
                    <a:pt x="26265" y="6978"/>
                  </a:cubicBezTo>
                  <a:cubicBezTo>
                    <a:pt x="25670" y="6049"/>
                    <a:pt x="24610" y="5465"/>
                    <a:pt x="23479" y="5465"/>
                  </a:cubicBezTo>
                  <a:lnTo>
                    <a:pt x="23277" y="5465"/>
                  </a:lnTo>
                  <a:lnTo>
                    <a:pt x="23182" y="5418"/>
                  </a:lnTo>
                  <a:cubicBezTo>
                    <a:pt x="22896" y="4834"/>
                    <a:pt x="22420" y="4346"/>
                    <a:pt x="21848" y="4037"/>
                  </a:cubicBezTo>
                  <a:cubicBezTo>
                    <a:pt x="21324" y="2989"/>
                    <a:pt x="20360" y="2263"/>
                    <a:pt x="19253" y="2096"/>
                  </a:cubicBezTo>
                  <a:cubicBezTo>
                    <a:pt x="19086" y="2084"/>
                    <a:pt x="18931" y="2072"/>
                    <a:pt x="18764" y="2072"/>
                  </a:cubicBezTo>
                  <a:cubicBezTo>
                    <a:pt x="18526" y="2072"/>
                    <a:pt x="18288" y="2096"/>
                    <a:pt x="18050" y="2144"/>
                  </a:cubicBezTo>
                  <a:cubicBezTo>
                    <a:pt x="17633" y="1882"/>
                    <a:pt x="17181" y="1715"/>
                    <a:pt x="16705" y="1644"/>
                  </a:cubicBezTo>
                  <a:cubicBezTo>
                    <a:pt x="16550" y="1620"/>
                    <a:pt x="16383" y="1608"/>
                    <a:pt x="16216" y="1608"/>
                  </a:cubicBezTo>
                  <a:cubicBezTo>
                    <a:pt x="15931" y="1608"/>
                    <a:pt x="15669" y="1655"/>
                    <a:pt x="15419" y="1715"/>
                  </a:cubicBezTo>
                  <a:cubicBezTo>
                    <a:pt x="15145" y="1560"/>
                    <a:pt x="14847" y="1441"/>
                    <a:pt x="14538" y="1370"/>
                  </a:cubicBezTo>
                  <a:cubicBezTo>
                    <a:pt x="13847" y="596"/>
                    <a:pt x="12883" y="155"/>
                    <a:pt x="11918" y="155"/>
                  </a:cubicBezTo>
                  <a:cubicBezTo>
                    <a:pt x="11787" y="155"/>
                    <a:pt x="11644" y="167"/>
                    <a:pt x="11514" y="179"/>
                  </a:cubicBezTo>
                  <a:cubicBezTo>
                    <a:pt x="11025" y="239"/>
                    <a:pt x="10573" y="405"/>
                    <a:pt x="10180" y="643"/>
                  </a:cubicBezTo>
                  <a:cubicBezTo>
                    <a:pt x="9644" y="227"/>
                    <a:pt x="8966" y="1"/>
                    <a:pt x="82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8"/>
            <p:cNvSpPr/>
            <p:nvPr/>
          </p:nvSpPr>
          <p:spPr>
            <a:xfrm>
              <a:off x="10199368" y="3191836"/>
              <a:ext cx="1431720" cy="1810540"/>
            </a:xfrm>
            <a:custGeom>
              <a:rect b="b" l="l" r="r" t="t"/>
              <a:pathLst>
                <a:path extrusionOk="0" h="28624" w="22635">
                  <a:moveTo>
                    <a:pt x="22634" y="3429"/>
                  </a:moveTo>
                  <a:lnTo>
                    <a:pt x="14689" y="5119"/>
                  </a:lnTo>
                  <a:lnTo>
                    <a:pt x="14689" y="5119"/>
                  </a:lnTo>
                  <a:lnTo>
                    <a:pt x="14693" y="5120"/>
                  </a:lnTo>
                  <a:lnTo>
                    <a:pt x="10302" y="28610"/>
                  </a:lnTo>
                  <a:lnTo>
                    <a:pt x="10302" y="28610"/>
                  </a:lnTo>
                  <a:lnTo>
                    <a:pt x="15800" y="25873"/>
                  </a:lnTo>
                  <a:lnTo>
                    <a:pt x="22634" y="3429"/>
                  </a:lnTo>
                  <a:close/>
                  <a:moveTo>
                    <a:pt x="1298" y="0"/>
                  </a:moveTo>
                  <a:lnTo>
                    <a:pt x="1" y="24277"/>
                  </a:lnTo>
                  <a:lnTo>
                    <a:pt x="10277" y="28614"/>
                  </a:lnTo>
                  <a:lnTo>
                    <a:pt x="10277" y="28614"/>
                  </a:lnTo>
                  <a:lnTo>
                    <a:pt x="14681" y="5120"/>
                  </a:lnTo>
                  <a:lnTo>
                    <a:pt x="14689" y="5119"/>
                  </a:lnTo>
                  <a:lnTo>
                    <a:pt x="14689" y="5119"/>
                  </a:lnTo>
                  <a:lnTo>
                    <a:pt x="1298" y="0"/>
                  </a:lnTo>
                  <a:close/>
                  <a:moveTo>
                    <a:pt x="10277" y="28614"/>
                  </a:moveTo>
                  <a:lnTo>
                    <a:pt x="10276" y="28623"/>
                  </a:lnTo>
                  <a:lnTo>
                    <a:pt x="10287" y="28618"/>
                  </a:lnTo>
                  <a:lnTo>
                    <a:pt x="10287" y="28618"/>
                  </a:lnTo>
                  <a:lnTo>
                    <a:pt x="10277" y="28614"/>
                  </a:lnTo>
                  <a:close/>
                  <a:moveTo>
                    <a:pt x="10302" y="28610"/>
                  </a:moveTo>
                  <a:lnTo>
                    <a:pt x="10287" y="28618"/>
                  </a:lnTo>
                  <a:lnTo>
                    <a:pt x="10287" y="28618"/>
                  </a:lnTo>
                  <a:lnTo>
                    <a:pt x="10300" y="28623"/>
                  </a:lnTo>
                  <a:lnTo>
                    <a:pt x="10302" y="2861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8"/>
            <p:cNvSpPr/>
            <p:nvPr/>
          </p:nvSpPr>
          <p:spPr>
            <a:xfrm>
              <a:off x="10364331" y="2836610"/>
              <a:ext cx="1301420" cy="607983"/>
            </a:xfrm>
            <a:custGeom>
              <a:rect b="b" l="l" r="r" t="t"/>
              <a:pathLst>
                <a:path extrusionOk="0" h="9612" w="20575">
                  <a:moveTo>
                    <a:pt x="3792" y="0"/>
                  </a:moveTo>
                  <a:cubicBezTo>
                    <a:pt x="3393" y="0"/>
                    <a:pt x="3008" y="251"/>
                    <a:pt x="2858" y="628"/>
                  </a:cubicBezTo>
                  <a:cubicBezTo>
                    <a:pt x="2774" y="866"/>
                    <a:pt x="2762" y="1140"/>
                    <a:pt x="2846" y="1378"/>
                  </a:cubicBezTo>
                  <a:cubicBezTo>
                    <a:pt x="2850" y="1403"/>
                    <a:pt x="2870" y="1413"/>
                    <a:pt x="2893" y="1413"/>
                  </a:cubicBezTo>
                  <a:cubicBezTo>
                    <a:pt x="2936" y="1413"/>
                    <a:pt x="2988" y="1377"/>
                    <a:pt x="2965" y="1330"/>
                  </a:cubicBezTo>
                  <a:cubicBezTo>
                    <a:pt x="2834" y="961"/>
                    <a:pt x="2953" y="509"/>
                    <a:pt x="3274" y="294"/>
                  </a:cubicBezTo>
                  <a:cubicBezTo>
                    <a:pt x="3433" y="187"/>
                    <a:pt x="3613" y="133"/>
                    <a:pt x="3791" y="133"/>
                  </a:cubicBezTo>
                  <a:cubicBezTo>
                    <a:pt x="3988" y="133"/>
                    <a:pt x="4183" y="199"/>
                    <a:pt x="4346" y="330"/>
                  </a:cubicBezTo>
                  <a:cubicBezTo>
                    <a:pt x="4513" y="473"/>
                    <a:pt x="4620" y="663"/>
                    <a:pt x="4667" y="866"/>
                  </a:cubicBezTo>
                  <a:cubicBezTo>
                    <a:pt x="4672" y="904"/>
                    <a:pt x="4696" y="919"/>
                    <a:pt x="4722" y="919"/>
                  </a:cubicBezTo>
                  <a:cubicBezTo>
                    <a:pt x="4761" y="919"/>
                    <a:pt x="4805" y="885"/>
                    <a:pt x="4798" y="842"/>
                  </a:cubicBezTo>
                  <a:cubicBezTo>
                    <a:pt x="4727" y="413"/>
                    <a:pt x="4346" y="68"/>
                    <a:pt x="3917" y="9"/>
                  </a:cubicBezTo>
                  <a:cubicBezTo>
                    <a:pt x="3875" y="3"/>
                    <a:pt x="3834" y="0"/>
                    <a:pt x="3792" y="0"/>
                  </a:cubicBezTo>
                  <a:close/>
                  <a:moveTo>
                    <a:pt x="11834" y="1261"/>
                  </a:moveTo>
                  <a:cubicBezTo>
                    <a:pt x="11537" y="1261"/>
                    <a:pt x="11254" y="1472"/>
                    <a:pt x="11180" y="1759"/>
                  </a:cubicBezTo>
                  <a:cubicBezTo>
                    <a:pt x="11166" y="1823"/>
                    <a:pt x="11207" y="1862"/>
                    <a:pt x="11245" y="1862"/>
                  </a:cubicBezTo>
                  <a:cubicBezTo>
                    <a:pt x="11271" y="1862"/>
                    <a:pt x="11294" y="1845"/>
                    <a:pt x="11299" y="1806"/>
                  </a:cubicBezTo>
                  <a:cubicBezTo>
                    <a:pt x="11354" y="1577"/>
                    <a:pt x="11589" y="1397"/>
                    <a:pt x="11830" y="1397"/>
                  </a:cubicBezTo>
                  <a:cubicBezTo>
                    <a:pt x="11852" y="1397"/>
                    <a:pt x="11873" y="1399"/>
                    <a:pt x="11894" y="1402"/>
                  </a:cubicBezTo>
                  <a:cubicBezTo>
                    <a:pt x="12156" y="1449"/>
                    <a:pt x="12347" y="1735"/>
                    <a:pt x="12311" y="1985"/>
                  </a:cubicBezTo>
                  <a:cubicBezTo>
                    <a:pt x="12304" y="2035"/>
                    <a:pt x="12349" y="2068"/>
                    <a:pt x="12391" y="2068"/>
                  </a:cubicBezTo>
                  <a:cubicBezTo>
                    <a:pt x="12418" y="2068"/>
                    <a:pt x="12445" y="2054"/>
                    <a:pt x="12454" y="2021"/>
                  </a:cubicBezTo>
                  <a:cubicBezTo>
                    <a:pt x="12514" y="1687"/>
                    <a:pt x="12287" y="1330"/>
                    <a:pt x="11942" y="1271"/>
                  </a:cubicBezTo>
                  <a:cubicBezTo>
                    <a:pt x="11906" y="1264"/>
                    <a:pt x="11870" y="1261"/>
                    <a:pt x="11834" y="1261"/>
                  </a:cubicBezTo>
                  <a:close/>
                  <a:moveTo>
                    <a:pt x="7514" y="15"/>
                  </a:moveTo>
                  <a:cubicBezTo>
                    <a:pt x="7111" y="15"/>
                    <a:pt x="6715" y="192"/>
                    <a:pt x="6465" y="509"/>
                  </a:cubicBezTo>
                  <a:cubicBezTo>
                    <a:pt x="6275" y="771"/>
                    <a:pt x="6156" y="1068"/>
                    <a:pt x="6156" y="1390"/>
                  </a:cubicBezTo>
                  <a:cubicBezTo>
                    <a:pt x="6144" y="1437"/>
                    <a:pt x="6173" y="1461"/>
                    <a:pt x="6206" y="1461"/>
                  </a:cubicBezTo>
                  <a:cubicBezTo>
                    <a:pt x="6239" y="1461"/>
                    <a:pt x="6275" y="1437"/>
                    <a:pt x="6275" y="1390"/>
                  </a:cubicBezTo>
                  <a:cubicBezTo>
                    <a:pt x="6275" y="866"/>
                    <a:pt x="6620" y="378"/>
                    <a:pt x="7108" y="211"/>
                  </a:cubicBezTo>
                  <a:cubicBezTo>
                    <a:pt x="7234" y="172"/>
                    <a:pt x="7365" y="153"/>
                    <a:pt x="7495" y="153"/>
                  </a:cubicBezTo>
                  <a:cubicBezTo>
                    <a:pt x="7880" y="153"/>
                    <a:pt x="8258" y="322"/>
                    <a:pt x="8489" y="652"/>
                  </a:cubicBezTo>
                  <a:cubicBezTo>
                    <a:pt x="8656" y="890"/>
                    <a:pt x="8739" y="1164"/>
                    <a:pt x="8739" y="1449"/>
                  </a:cubicBezTo>
                  <a:cubicBezTo>
                    <a:pt x="8739" y="1490"/>
                    <a:pt x="8772" y="1519"/>
                    <a:pt x="8808" y="1519"/>
                  </a:cubicBezTo>
                  <a:cubicBezTo>
                    <a:pt x="8825" y="1519"/>
                    <a:pt x="8843" y="1512"/>
                    <a:pt x="8858" y="1497"/>
                  </a:cubicBezTo>
                  <a:cubicBezTo>
                    <a:pt x="8950" y="1398"/>
                    <a:pt x="9080" y="1341"/>
                    <a:pt x="9210" y="1341"/>
                  </a:cubicBezTo>
                  <a:cubicBezTo>
                    <a:pt x="9299" y="1341"/>
                    <a:pt x="9388" y="1367"/>
                    <a:pt x="9466" y="1425"/>
                  </a:cubicBezTo>
                  <a:cubicBezTo>
                    <a:pt x="9668" y="1533"/>
                    <a:pt x="9728" y="1795"/>
                    <a:pt x="9644" y="1997"/>
                  </a:cubicBezTo>
                  <a:cubicBezTo>
                    <a:pt x="9629" y="2042"/>
                    <a:pt x="9675" y="2077"/>
                    <a:pt x="9720" y="2077"/>
                  </a:cubicBezTo>
                  <a:cubicBezTo>
                    <a:pt x="9747" y="2077"/>
                    <a:pt x="9774" y="2064"/>
                    <a:pt x="9787" y="2033"/>
                  </a:cubicBezTo>
                  <a:cubicBezTo>
                    <a:pt x="9870" y="1759"/>
                    <a:pt x="9775" y="1449"/>
                    <a:pt x="9525" y="1306"/>
                  </a:cubicBezTo>
                  <a:cubicBezTo>
                    <a:pt x="9434" y="1244"/>
                    <a:pt x="9324" y="1215"/>
                    <a:pt x="9212" y="1215"/>
                  </a:cubicBezTo>
                  <a:cubicBezTo>
                    <a:pt x="9094" y="1215"/>
                    <a:pt x="8974" y="1247"/>
                    <a:pt x="8871" y="1309"/>
                  </a:cubicBezTo>
                  <a:lnTo>
                    <a:pt x="8871" y="1309"/>
                  </a:lnTo>
                  <a:cubicBezTo>
                    <a:pt x="8845" y="798"/>
                    <a:pt x="8505" y="312"/>
                    <a:pt x="8025" y="116"/>
                  </a:cubicBezTo>
                  <a:cubicBezTo>
                    <a:pt x="7861" y="48"/>
                    <a:pt x="7686" y="15"/>
                    <a:pt x="7514" y="15"/>
                  </a:cubicBezTo>
                  <a:close/>
                  <a:moveTo>
                    <a:pt x="6785" y="2844"/>
                  </a:moveTo>
                  <a:cubicBezTo>
                    <a:pt x="6496" y="2844"/>
                    <a:pt x="6207" y="3046"/>
                    <a:pt x="6144" y="3342"/>
                  </a:cubicBezTo>
                  <a:cubicBezTo>
                    <a:pt x="6121" y="3395"/>
                    <a:pt x="6160" y="3434"/>
                    <a:pt x="6202" y="3434"/>
                  </a:cubicBezTo>
                  <a:cubicBezTo>
                    <a:pt x="6225" y="3434"/>
                    <a:pt x="6250" y="3421"/>
                    <a:pt x="6263" y="3390"/>
                  </a:cubicBezTo>
                  <a:cubicBezTo>
                    <a:pt x="6316" y="3155"/>
                    <a:pt x="6532" y="2978"/>
                    <a:pt x="6773" y="2978"/>
                  </a:cubicBezTo>
                  <a:cubicBezTo>
                    <a:pt x="6801" y="2978"/>
                    <a:pt x="6830" y="2980"/>
                    <a:pt x="6858" y="2985"/>
                  </a:cubicBezTo>
                  <a:cubicBezTo>
                    <a:pt x="7108" y="3021"/>
                    <a:pt x="7311" y="3307"/>
                    <a:pt x="7275" y="3557"/>
                  </a:cubicBezTo>
                  <a:cubicBezTo>
                    <a:pt x="7261" y="3612"/>
                    <a:pt x="7304" y="3643"/>
                    <a:pt x="7344" y="3643"/>
                  </a:cubicBezTo>
                  <a:cubicBezTo>
                    <a:pt x="7373" y="3643"/>
                    <a:pt x="7401" y="3627"/>
                    <a:pt x="7406" y="3592"/>
                  </a:cubicBezTo>
                  <a:cubicBezTo>
                    <a:pt x="7465" y="3259"/>
                    <a:pt x="7239" y="2914"/>
                    <a:pt x="6894" y="2854"/>
                  </a:cubicBezTo>
                  <a:cubicBezTo>
                    <a:pt x="6858" y="2848"/>
                    <a:pt x="6821" y="2844"/>
                    <a:pt x="6785" y="2844"/>
                  </a:cubicBezTo>
                  <a:close/>
                  <a:moveTo>
                    <a:pt x="10646" y="3288"/>
                  </a:moveTo>
                  <a:cubicBezTo>
                    <a:pt x="10617" y="3288"/>
                    <a:pt x="10588" y="3290"/>
                    <a:pt x="10561" y="3295"/>
                  </a:cubicBezTo>
                  <a:cubicBezTo>
                    <a:pt x="10204" y="3354"/>
                    <a:pt x="9989" y="3700"/>
                    <a:pt x="9918" y="4021"/>
                  </a:cubicBezTo>
                  <a:cubicBezTo>
                    <a:pt x="9887" y="4099"/>
                    <a:pt x="9927" y="4141"/>
                    <a:pt x="9968" y="4141"/>
                  </a:cubicBezTo>
                  <a:cubicBezTo>
                    <a:pt x="9990" y="4141"/>
                    <a:pt x="10013" y="4129"/>
                    <a:pt x="10025" y="4104"/>
                  </a:cubicBezTo>
                  <a:cubicBezTo>
                    <a:pt x="10085" y="3831"/>
                    <a:pt x="10216" y="3545"/>
                    <a:pt x="10501" y="3473"/>
                  </a:cubicBezTo>
                  <a:cubicBezTo>
                    <a:pt x="10537" y="3466"/>
                    <a:pt x="10575" y="3462"/>
                    <a:pt x="10612" y="3462"/>
                  </a:cubicBezTo>
                  <a:cubicBezTo>
                    <a:pt x="10698" y="3462"/>
                    <a:pt x="10784" y="3483"/>
                    <a:pt x="10859" y="3533"/>
                  </a:cubicBezTo>
                  <a:cubicBezTo>
                    <a:pt x="10942" y="3604"/>
                    <a:pt x="10990" y="3723"/>
                    <a:pt x="10966" y="3831"/>
                  </a:cubicBezTo>
                  <a:cubicBezTo>
                    <a:pt x="10952" y="3886"/>
                    <a:pt x="10986" y="3917"/>
                    <a:pt x="11025" y="3917"/>
                  </a:cubicBezTo>
                  <a:cubicBezTo>
                    <a:pt x="11052" y="3917"/>
                    <a:pt x="11082" y="3901"/>
                    <a:pt x="11097" y="3866"/>
                  </a:cubicBezTo>
                  <a:cubicBezTo>
                    <a:pt x="11100" y="3858"/>
                    <a:pt x="11104" y="3850"/>
                    <a:pt x="11107" y="3842"/>
                  </a:cubicBezTo>
                  <a:lnTo>
                    <a:pt x="11107" y="3842"/>
                  </a:lnTo>
                  <a:cubicBezTo>
                    <a:pt x="11108" y="3842"/>
                    <a:pt x="11108" y="3842"/>
                    <a:pt x="11109" y="3842"/>
                  </a:cubicBezTo>
                  <a:cubicBezTo>
                    <a:pt x="11110" y="3839"/>
                    <a:pt x="11111" y="3836"/>
                    <a:pt x="11111" y="3834"/>
                  </a:cubicBezTo>
                  <a:lnTo>
                    <a:pt x="11111" y="3834"/>
                  </a:lnTo>
                  <a:cubicBezTo>
                    <a:pt x="11209" y="3636"/>
                    <a:pt x="11424" y="3515"/>
                    <a:pt x="11636" y="3515"/>
                  </a:cubicBezTo>
                  <a:cubicBezTo>
                    <a:pt x="11683" y="3515"/>
                    <a:pt x="11730" y="3520"/>
                    <a:pt x="11775" y="3533"/>
                  </a:cubicBezTo>
                  <a:cubicBezTo>
                    <a:pt x="12049" y="3604"/>
                    <a:pt x="12228" y="3926"/>
                    <a:pt x="12168" y="4188"/>
                  </a:cubicBezTo>
                  <a:cubicBezTo>
                    <a:pt x="12161" y="4243"/>
                    <a:pt x="12199" y="4274"/>
                    <a:pt x="12236" y="4274"/>
                  </a:cubicBezTo>
                  <a:cubicBezTo>
                    <a:pt x="12263" y="4274"/>
                    <a:pt x="12289" y="4258"/>
                    <a:pt x="12299" y="4223"/>
                  </a:cubicBezTo>
                  <a:cubicBezTo>
                    <a:pt x="12359" y="3950"/>
                    <a:pt x="12240" y="3664"/>
                    <a:pt x="12037" y="3509"/>
                  </a:cubicBezTo>
                  <a:cubicBezTo>
                    <a:pt x="11917" y="3421"/>
                    <a:pt x="11777" y="3379"/>
                    <a:pt x="11637" y="3379"/>
                  </a:cubicBezTo>
                  <a:cubicBezTo>
                    <a:pt x="11512" y="3379"/>
                    <a:pt x="11387" y="3412"/>
                    <a:pt x="11275" y="3473"/>
                  </a:cubicBezTo>
                  <a:cubicBezTo>
                    <a:pt x="11211" y="3508"/>
                    <a:pt x="11153" y="3555"/>
                    <a:pt x="11103" y="3611"/>
                  </a:cubicBezTo>
                  <a:lnTo>
                    <a:pt x="11103" y="3611"/>
                  </a:lnTo>
                  <a:cubicBezTo>
                    <a:pt x="11079" y="3545"/>
                    <a:pt x="11040" y="3481"/>
                    <a:pt x="10990" y="3426"/>
                  </a:cubicBezTo>
                  <a:cubicBezTo>
                    <a:pt x="10893" y="3330"/>
                    <a:pt x="10766" y="3288"/>
                    <a:pt x="10646" y="3288"/>
                  </a:cubicBezTo>
                  <a:close/>
                  <a:moveTo>
                    <a:pt x="14084" y="4404"/>
                  </a:moveTo>
                  <a:cubicBezTo>
                    <a:pt x="13785" y="4404"/>
                    <a:pt x="13494" y="4615"/>
                    <a:pt x="13430" y="4902"/>
                  </a:cubicBezTo>
                  <a:cubicBezTo>
                    <a:pt x="13416" y="4960"/>
                    <a:pt x="13454" y="4991"/>
                    <a:pt x="13491" y="4991"/>
                  </a:cubicBezTo>
                  <a:cubicBezTo>
                    <a:pt x="13516" y="4991"/>
                    <a:pt x="13540" y="4978"/>
                    <a:pt x="13549" y="4950"/>
                  </a:cubicBezTo>
                  <a:cubicBezTo>
                    <a:pt x="13603" y="4724"/>
                    <a:pt x="13831" y="4538"/>
                    <a:pt x="14067" y="4538"/>
                  </a:cubicBezTo>
                  <a:cubicBezTo>
                    <a:pt x="14093" y="4538"/>
                    <a:pt x="14119" y="4540"/>
                    <a:pt x="14145" y="4545"/>
                  </a:cubicBezTo>
                  <a:cubicBezTo>
                    <a:pt x="14395" y="4593"/>
                    <a:pt x="14609" y="4878"/>
                    <a:pt x="14561" y="5128"/>
                  </a:cubicBezTo>
                  <a:cubicBezTo>
                    <a:pt x="14555" y="5177"/>
                    <a:pt x="14596" y="5209"/>
                    <a:pt x="14634" y="5209"/>
                  </a:cubicBezTo>
                  <a:cubicBezTo>
                    <a:pt x="14661" y="5209"/>
                    <a:pt x="14687" y="5192"/>
                    <a:pt x="14692" y="5152"/>
                  </a:cubicBezTo>
                  <a:cubicBezTo>
                    <a:pt x="14752" y="4831"/>
                    <a:pt x="14538" y="4473"/>
                    <a:pt x="14192" y="4414"/>
                  </a:cubicBezTo>
                  <a:cubicBezTo>
                    <a:pt x="14156" y="4407"/>
                    <a:pt x="14120" y="4404"/>
                    <a:pt x="14084" y="4404"/>
                  </a:cubicBezTo>
                  <a:close/>
                  <a:moveTo>
                    <a:pt x="14745" y="1669"/>
                  </a:moveTo>
                  <a:cubicBezTo>
                    <a:pt x="14473" y="1669"/>
                    <a:pt x="14200" y="1749"/>
                    <a:pt x="13966" y="1914"/>
                  </a:cubicBezTo>
                  <a:cubicBezTo>
                    <a:pt x="13680" y="2116"/>
                    <a:pt x="13478" y="2414"/>
                    <a:pt x="13418" y="2759"/>
                  </a:cubicBezTo>
                  <a:cubicBezTo>
                    <a:pt x="13412" y="2792"/>
                    <a:pt x="13449" y="2818"/>
                    <a:pt x="13486" y="2818"/>
                  </a:cubicBezTo>
                  <a:cubicBezTo>
                    <a:pt x="13515" y="2818"/>
                    <a:pt x="13544" y="2801"/>
                    <a:pt x="13549" y="2759"/>
                  </a:cubicBezTo>
                  <a:cubicBezTo>
                    <a:pt x="13657" y="2211"/>
                    <a:pt x="14157" y="1759"/>
                    <a:pt x="14728" y="1759"/>
                  </a:cubicBezTo>
                  <a:cubicBezTo>
                    <a:pt x="15014" y="1759"/>
                    <a:pt x="15276" y="1854"/>
                    <a:pt x="15514" y="2021"/>
                  </a:cubicBezTo>
                  <a:cubicBezTo>
                    <a:pt x="15752" y="2199"/>
                    <a:pt x="15907" y="2449"/>
                    <a:pt x="15978" y="2735"/>
                  </a:cubicBezTo>
                  <a:cubicBezTo>
                    <a:pt x="16050" y="3057"/>
                    <a:pt x="15990" y="3414"/>
                    <a:pt x="15800" y="3700"/>
                  </a:cubicBezTo>
                  <a:cubicBezTo>
                    <a:pt x="15762" y="3747"/>
                    <a:pt x="15799" y="3794"/>
                    <a:pt x="15845" y="3794"/>
                  </a:cubicBezTo>
                  <a:cubicBezTo>
                    <a:pt x="15858" y="3794"/>
                    <a:pt x="15871" y="3790"/>
                    <a:pt x="15883" y="3783"/>
                  </a:cubicBezTo>
                  <a:cubicBezTo>
                    <a:pt x="15886" y="3782"/>
                    <a:pt x="15888" y="3780"/>
                    <a:pt x="15891" y="3779"/>
                  </a:cubicBezTo>
                  <a:lnTo>
                    <a:pt x="15891" y="3779"/>
                  </a:lnTo>
                  <a:lnTo>
                    <a:pt x="15895" y="3783"/>
                  </a:lnTo>
                  <a:cubicBezTo>
                    <a:pt x="15897" y="3780"/>
                    <a:pt x="15899" y="3777"/>
                    <a:pt x="15900" y="3775"/>
                  </a:cubicBezTo>
                  <a:lnTo>
                    <a:pt x="15900" y="3775"/>
                  </a:lnTo>
                  <a:cubicBezTo>
                    <a:pt x="15968" y="3744"/>
                    <a:pt x="16043" y="3730"/>
                    <a:pt x="16117" y="3730"/>
                  </a:cubicBezTo>
                  <a:cubicBezTo>
                    <a:pt x="16329" y="3730"/>
                    <a:pt x="16544" y="3847"/>
                    <a:pt x="16621" y="4045"/>
                  </a:cubicBezTo>
                  <a:cubicBezTo>
                    <a:pt x="16740" y="4319"/>
                    <a:pt x="16526" y="4664"/>
                    <a:pt x="16240" y="4735"/>
                  </a:cubicBezTo>
                  <a:cubicBezTo>
                    <a:pt x="16160" y="4758"/>
                    <a:pt x="16201" y="4879"/>
                    <a:pt x="16267" y="4879"/>
                  </a:cubicBezTo>
                  <a:cubicBezTo>
                    <a:pt x="16270" y="4879"/>
                    <a:pt x="16273" y="4879"/>
                    <a:pt x="16276" y="4878"/>
                  </a:cubicBezTo>
                  <a:cubicBezTo>
                    <a:pt x="16281" y="4877"/>
                    <a:pt x="16286" y="4876"/>
                    <a:pt x="16291" y="4875"/>
                  </a:cubicBezTo>
                  <a:lnTo>
                    <a:pt x="16291" y="4875"/>
                  </a:lnTo>
                  <a:cubicBezTo>
                    <a:pt x="16311" y="4871"/>
                    <a:pt x="16331" y="4869"/>
                    <a:pt x="16352" y="4869"/>
                  </a:cubicBezTo>
                  <a:cubicBezTo>
                    <a:pt x="16470" y="4869"/>
                    <a:pt x="16586" y="4935"/>
                    <a:pt x="16645" y="5033"/>
                  </a:cubicBezTo>
                  <a:cubicBezTo>
                    <a:pt x="16716" y="5176"/>
                    <a:pt x="16693" y="5355"/>
                    <a:pt x="16586" y="5450"/>
                  </a:cubicBezTo>
                  <a:cubicBezTo>
                    <a:pt x="16540" y="5495"/>
                    <a:pt x="16585" y="5569"/>
                    <a:pt x="16635" y="5569"/>
                  </a:cubicBezTo>
                  <a:cubicBezTo>
                    <a:pt x="16651" y="5569"/>
                    <a:pt x="16667" y="5562"/>
                    <a:pt x="16681" y="5545"/>
                  </a:cubicBezTo>
                  <a:cubicBezTo>
                    <a:pt x="16824" y="5390"/>
                    <a:pt x="16871" y="5152"/>
                    <a:pt x="16764" y="4962"/>
                  </a:cubicBezTo>
                  <a:cubicBezTo>
                    <a:pt x="16708" y="4867"/>
                    <a:pt x="16618" y="4800"/>
                    <a:pt x="16518" y="4762"/>
                  </a:cubicBezTo>
                  <a:lnTo>
                    <a:pt x="16518" y="4762"/>
                  </a:lnTo>
                  <a:cubicBezTo>
                    <a:pt x="16670" y="4639"/>
                    <a:pt x="16768" y="4443"/>
                    <a:pt x="16776" y="4247"/>
                  </a:cubicBezTo>
                  <a:cubicBezTo>
                    <a:pt x="16788" y="3950"/>
                    <a:pt x="16574" y="3700"/>
                    <a:pt x="16288" y="3640"/>
                  </a:cubicBezTo>
                  <a:cubicBezTo>
                    <a:pt x="16226" y="3622"/>
                    <a:pt x="16165" y="3613"/>
                    <a:pt x="16106" y="3613"/>
                  </a:cubicBezTo>
                  <a:cubicBezTo>
                    <a:pt x="16065" y="3613"/>
                    <a:pt x="16025" y="3617"/>
                    <a:pt x="15985" y="3627"/>
                  </a:cubicBezTo>
                  <a:lnTo>
                    <a:pt x="15985" y="3627"/>
                  </a:lnTo>
                  <a:cubicBezTo>
                    <a:pt x="16245" y="3096"/>
                    <a:pt x="16135" y="2421"/>
                    <a:pt x="15681" y="2021"/>
                  </a:cubicBezTo>
                  <a:cubicBezTo>
                    <a:pt x="15417" y="1790"/>
                    <a:pt x="15081" y="1669"/>
                    <a:pt x="14745" y="1669"/>
                  </a:cubicBezTo>
                  <a:close/>
                  <a:moveTo>
                    <a:pt x="8450" y="4551"/>
                  </a:moveTo>
                  <a:cubicBezTo>
                    <a:pt x="8245" y="4551"/>
                    <a:pt x="8037" y="4653"/>
                    <a:pt x="7906" y="4819"/>
                  </a:cubicBezTo>
                  <a:cubicBezTo>
                    <a:pt x="7811" y="4950"/>
                    <a:pt x="7751" y="5093"/>
                    <a:pt x="7751" y="5259"/>
                  </a:cubicBezTo>
                  <a:cubicBezTo>
                    <a:pt x="7758" y="5318"/>
                    <a:pt x="7800" y="5345"/>
                    <a:pt x="7837" y="5345"/>
                  </a:cubicBezTo>
                  <a:cubicBezTo>
                    <a:pt x="7867" y="5345"/>
                    <a:pt x="7894" y="5327"/>
                    <a:pt x="7894" y="5295"/>
                  </a:cubicBezTo>
                  <a:cubicBezTo>
                    <a:pt x="7894" y="4997"/>
                    <a:pt x="8144" y="4712"/>
                    <a:pt x="8442" y="4712"/>
                  </a:cubicBezTo>
                  <a:cubicBezTo>
                    <a:pt x="8739" y="4712"/>
                    <a:pt x="9013" y="4997"/>
                    <a:pt x="9001" y="5271"/>
                  </a:cubicBezTo>
                  <a:cubicBezTo>
                    <a:pt x="9001" y="5309"/>
                    <a:pt x="9041" y="5343"/>
                    <a:pt x="9075" y="5343"/>
                  </a:cubicBezTo>
                  <a:cubicBezTo>
                    <a:pt x="9094" y="5343"/>
                    <a:pt x="9112" y="5332"/>
                    <a:pt x="9120" y="5307"/>
                  </a:cubicBezTo>
                  <a:cubicBezTo>
                    <a:pt x="9187" y="5154"/>
                    <a:pt x="9353" y="5048"/>
                    <a:pt x="9526" y="5048"/>
                  </a:cubicBezTo>
                  <a:cubicBezTo>
                    <a:pt x="9569" y="5048"/>
                    <a:pt x="9613" y="5054"/>
                    <a:pt x="9656" y="5069"/>
                  </a:cubicBezTo>
                  <a:cubicBezTo>
                    <a:pt x="9858" y="5140"/>
                    <a:pt x="9966" y="5390"/>
                    <a:pt x="9906" y="5593"/>
                  </a:cubicBezTo>
                  <a:cubicBezTo>
                    <a:pt x="9885" y="5641"/>
                    <a:pt x="9925" y="5673"/>
                    <a:pt x="9966" y="5673"/>
                  </a:cubicBezTo>
                  <a:cubicBezTo>
                    <a:pt x="9996" y="5673"/>
                    <a:pt x="10027" y="5656"/>
                    <a:pt x="10037" y="5616"/>
                  </a:cubicBezTo>
                  <a:cubicBezTo>
                    <a:pt x="10132" y="5355"/>
                    <a:pt x="9978" y="5033"/>
                    <a:pt x="9716" y="4938"/>
                  </a:cubicBezTo>
                  <a:cubicBezTo>
                    <a:pt x="9653" y="4913"/>
                    <a:pt x="9588" y="4902"/>
                    <a:pt x="9524" y="4902"/>
                  </a:cubicBezTo>
                  <a:cubicBezTo>
                    <a:pt x="9367" y="4902"/>
                    <a:pt x="9214" y="4970"/>
                    <a:pt x="9109" y="5084"/>
                  </a:cubicBezTo>
                  <a:lnTo>
                    <a:pt x="9109" y="5084"/>
                  </a:lnTo>
                  <a:cubicBezTo>
                    <a:pt x="9051" y="4865"/>
                    <a:pt x="8886" y="4687"/>
                    <a:pt x="8668" y="4593"/>
                  </a:cubicBezTo>
                  <a:cubicBezTo>
                    <a:pt x="8598" y="4564"/>
                    <a:pt x="8524" y="4551"/>
                    <a:pt x="8450" y="4551"/>
                  </a:cubicBezTo>
                  <a:close/>
                  <a:moveTo>
                    <a:pt x="2292" y="2574"/>
                  </a:moveTo>
                  <a:cubicBezTo>
                    <a:pt x="1811" y="2574"/>
                    <a:pt x="1363" y="2840"/>
                    <a:pt x="1167" y="3295"/>
                  </a:cubicBezTo>
                  <a:cubicBezTo>
                    <a:pt x="1065" y="3540"/>
                    <a:pt x="1050" y="3812"/>
                    <a:pt x="1116" y="4064"/>
                  </a:cubicBezTo>
                  <a:lnTo>
                    <a:pt x="1116" y="4064"/>
                  </a:lnTo>
                  <a:cubicBezTo>
                    <a:pt x="1057" y="4051"/>
                    <a:pt x="995" y="4044"/>
                    <a:pt x="934" y="4044"/>
                  </a:cubicBezTo>
                  <a:cubicBezTo>
                    <a:pt x="675" y="4044"/>
                    <a:pt x="411" y="4163"/>
                    <a:pt x="250" y="4366"/>
                  </a:cubicBezTo>
                  <a:cubicBezTo>
                    <a:pt x="0" y="4664"/>
                    <a:pt x="0" y="5069"/>
                    <a:pt x="214" y="5378"/>
                  </a:cubicBezTo>
                  <a:cubicBezTo>
                    <a:pt x="333" y="5557"/>
                    <a:pt x="500" y="5688"/>
                    <a:pt x="703" y="5736"/>
                  </a:cubicBezTo>
                  <a:cubicBezTo>
                    <a:pt x="706" y="5736"/>
                    <a:pt x="709" y="5736"/>
                    <a:pt x="712" y="5736"/>
                  </a:cubicBezTo>
                  <a:cubicBezTo>
                    <a:pt x="778" y="5736"/>
                    <a:pt x="818" y="5616"/>
                    <a:pt x="738" y="5605"/>
                  </a:cubicBezTo>
                  <a:cubicBezTo>
                    <a:pt x="429" y="5509"/>
                    <a:pt x="203" y="5235"/>
                    <a:pt x="179" y="4914"/>
                  </a:cubicBezTo>
                  <a:cubicBezTo>
                    <a:pt x="167" y="4604"/>
                    <a:pt x="381" y="4319"/>
                    <a:pt x="679" y="4223"/>
                  </a:cubicBezTo>
                  <a:cubicBezTo>
                    <a:pt x="756" y="4194"/>
                    <a:pt x="839" y="4179"/>
                    <a:pt x="924" y="4179"/>
                  </a:cubicBezTo>
                  <a:cubicBezTo>
                    <a:pt x="1009" y="4179"/>
                    <a:pt x="1095" y="4194"/>
                    <a:pt x="1179" y="4223"/>
                  </a:cubicBezTo>
                  <a:cubicBezTo>
                    <a:pt x="1184" y="4224"/>
                    <a:pt x="1189" y="4225"/>
                    <a:pt x="1194" y="4225"/>
                  </a:cubicBezTo>
                  <a:cubicBezTo>
                    <a:pt x="1246" y="4225"/>
                    <a:pt x="1285" y="4172"/>
                    <a:pt x="1274" y="4128"/>
                  </a:cubicBezTo>
                  <a:cubicBezTo>
                    <a:pt x="1107" y="3664"/>
                    <a:pt x="1274" y="3116"/>
                    <a:pt x="1691" y="2854"/>
                  </a:cubicBezTo>
                  <a:cubicBezTo>
                    <a:pt x="1868" y="2746"/>
                    <a:pt x="2066" y="2692"/>
                    <a:pt x="2261" y="2692"/>
                  </a:cubicBezTo>
                  <a:cubicBezTo>
                    <a:pt x="2538" y="2692"/>
                    <a:pt x="2810" y="2800"/>
                    <a:pt x="3012" y="3009"/>
                  </a:cubicBezTo>
                  <a:cubicBezTo>
                    <a:pt x="3191" y="3211"/>
                    <a:pt x="3310" y="3473"/>
                    <a:pt x="3310" y="3747"/>
                  </a:cubicBezTo>
                  <a:cubicBezTo>
                    <a:pt x="3310" y="3785"/>
                    <a:pt x="3339" y="3802"/>
                    <a:pt x="3371" y="3802"/>
                  </a:cubicBezTo>
                  <a:cubicBezTo>
                    <a:pt x="3399" y="3802"/>
                    <a:pt x="3430" y="3787"/>
                    <a:pt x="3441" y="3759"/>
                  </a:cubicBezTo>
                  <a:cubicBezTo>
                    <a:pt x="3509" y="3589"/>
                    <a:pt x="3696" y="3473"/>
                    <a:pt x="3879" y="3473"/>
                  </a:cubicBezTo>
                  <a:cubicBezTo>
                    <a:pt x="3888" y="3473"/>
                    <a:pt x="3897" y="3473"/>
                    <a:pt x="3905" y="3473"/>
                  </a:cubicBezTo>
                  <a:cubicBezTo>
                    <a:pt x="4096" y="3509"/>
                    <a:pt x="4263" y="3652"/>
                    <a:pt x="4310" y="3842"/>
                  </a:cubicBezTo>
                  <a:cubicBezTo>
                    <a:pt x="4320" y="3882"/>
                    <a:pt x="4347" y="3899"/>
                    <a:pt x="4374" y="3899"/>
                  </a:cubicBezTo>
                  <a:cubicBezTo>
                    <a:pt x="4411" y="3899"/>
                    <a:pt x="4448" y="3867"/>
                    <a:pt x="4441" y="3819"/>
                  </a:cubicBezTo>
                  <a:cubicBezTo>
                    <a:pt x="4382" y="3557"/>
                    <a:pt x="4155" y="3366"/>
                    <a:pt x="3905" y="3354"/>
                  </a:cubicBezTo>
                  <a:cubicBezTo>
                    <a:pt x="3897" y="3354"/>
                    <a:pt x="3888" y="3354"/>
                    <a:pt x="3880" y="3354"/>
                  </a:cubicBezTo>
                  <a:cubicBezTo>
                    <a:pt x="3711" y="3354"/>
                    <a:pt x="3539" y="3433"/>
                    <a:pt x="3424" y="3560"/>
                  </a:cubicBezTo>
                  <a:lnTo>
                    <a:pt x="3424" y="3560"/>
                  </a:lnTo>
                  <a:cubicBezTo>
                    <a:pt x="3342" y="3092"/>
                    <a:pt x="2982" y="2686"/>
                    <a:pt x="2512" y="2592"/>
                  </a:cubicBezTo>
                  <a:cubicBezTo>
                    <a:pt x="2439" y="2580"/>
                    <a:pt x="2365" y="2574"/>
                    <a:pt x="2292" y="2574"/>
                  </a:cubicBezTo>
                  <a:close/>
                  <a:moveTo>
                    <a:pt x="19509" y="5356"/>
                  </a:moveTo>
                  <a:cubicBezTo>
                    <a:pt x="19298" y="5356"/>
                    <a:pt x="19093" y="5417"/>
                    <a:pt x="18919" y="5533"/>
                  </a:cubicBezTo>
                  <a:cubicBezTo>
                    <a:pt x="18861" y="5581"/>
                    <a:pt x="18889" y="5668"/>
                    <a:pt x="18940" y="5668"/>
                  </a:cubicBezTo>
                  <a:cubicBezTo>
                    <a:pt x="18952" y="5668"/>
                    <a:pt x="18965" y="5664"/>
                    <a:pt x="18979" y="5652"/>
                  </a:cubicBezTo>
                  <a:cubicBezTo>
                    <a:pt x="19136" y="5546"/>
                    <a:pt x="19322" y="5489"/>
                    <a:pt x="19507" y="5489"/>
                  </a:cubicBezTo>
                  <a:cubicBezTo>
                    <a:pt x="19715" y="5489"/>
                    <a:pt x="19922" y="5561"/>
                    <a:pt x="20086" y="5712"/>
                  </a:cubicBezTo>
                  <a:cubicBezTo>
                    <a:pt x="20372" y="5962"/>
                    <a:pt x="20467" y="6390"/>
                    <a:pt x="20312" y="6736"/>
                  </a:cubicBezTo>
                  <a:cubicBezTo>
                    <a:pt x="20217" y="6926"/>
                    <a:pt x="20050" y="7093"/>
                    <a:pt x="19860" y="7176"/>
                  </a:cubicBezTo>
                  <a:cubicBezTo>
                    <a:pt x="19797" y="7207"/>
                    <a:pt x="19835" y="7302"/>
                    <a:pt x="19901" y="7302"/>
                  </a:cubicBezTo>
                  <a:cubicBezTo>
                    <a:pt x="19910" y="7302"/>
                    <a:pt x="19920" y="7300"/>
                    <a:pt x="19931" y="7295"/>
                  </a:cubicBezTo>
                  <a:cubicBezTo>
                    <a:pt x="20336" y="7117"/>
                    <a:pt x="20574" y="6676"/>
                    <a:pt x="20515" y="6236"/>
                  </a:cubicBezTo>
                  <a:cubicBezTo>
                    <a:pt x="20455" y="5795"/>
                    <a:pt x="20098" y="5426"/>
                    <a:pt x="19657" y="5366"/>
                  </a:cubicBezTo>
                  <a:cubicBezTo>
                    <a:pt x="19608" y="5360"/>
                    <a:pt x="19558" y="5356"/>
                    <a:pt x="19509" y="5356"/>
                  </a:cubicBezTo>
                  <a:close/>
                  <a:moveTo>
                    <a:pt x="16958" y="6579"/>
                  </a:moveTo>
                  <a:cubicBezTo>
                    <a:pt x="16666" y="6579"/>
                    <a:pt x="16420" y="6792"/>
                    <a:pt x="16240" y="7021"/>
                  </a:cubicBezTo>
                  <a:cubicBezTo>
                    <a:pt x="16190" y="7063"/>
                    <a:pt x="16234" y="7106"/>
                    <a:pt x="16286" y="7106"/>
                  </a:cubicBezTo>
                  <a:cubicBezTo>
                    <a:pt x="16307" y="7106"/>
                    <a:pt x="16330" y="7098"/>
                    <a:pt x="16347" y="7081"/>
                  </a:cubicBezTo>
                  <a:cubicBezTo>
                    <a:pt x="16501" y="6883"/>
                    <a:pt x="16716" y="6696"/>
                    <a:pt x="16981" y="6696"/>
                  </a:cubicBezTo>
                  <a:cubicBezTo>
                    <a:pt x="17004" y="6696"/>
                    <a:pt x="17027" y="6697"/>
                    <a:pt x="17050" y="6700"/>
                  </a:cubicBezTo>
                  <a:cubicBezTo>
                    <a:pt x="17169" y="6724"/>
                    <a:pt x="17288" y="6795"/>
                    <a:pt x="17348" y="6914"/>
                  </a:cubicBezTo>
                  <a:cubicBezTo>
                    <a:pt x="17395" y="6998"/>
                    <a:pt x="17395" y="7140"/>
                    <a:pt x="17336" y="7224"/>
                  </a:cubicBezTo>
                  <a:cubicBezTo>
                    <a:pt x="17290" y="7269"/>
                    <a:pt x="17328" y="7343"/>
                    <a:pt x="17375" y="7343"/>
                  </a:cubicBezTo>
                  <a:cubicBezTo>
                    <a:pt x="17388" y="7343"/>
                    <a:pt x="17401" y="7337"/>
                    <a:pt x="17414" y="7325"/>
                  </a:cubicBezTo>
                  <a:lnTo>
                    <a:pt x="17414" y="7325"/>
                  </a:lnTo>
                  <a:lnTo>
                    <a:pt x="17419" y="7331"/>
                  </a:lnTo>
                  <a:cubicBezTo>
                    <a:pt x="17428" y="7320"/>
                    <a:pt x="17436" y="7309"/>
                    <a:pt x="17443" y="7298"/>
                  </a:cubicBezTo>
                  <a:lnTo>
                    <a:pt x="17443" y="7298"/>
                  </a:lnTo>
                  <a:cubicBezTo>
                    <a:pt x="17551" y="7206"/>
                    <a:pt x="17686" y="7160"/>
                    <a:pt x="17820" y="7160"/>
                  </a:cubicBezTo>
                  <a:cubicBezTo>
                    <a:pt x="17952" y="7160"/>
                    <a:pt x="18085" y="7204"/>
                    <a:pt x="18193" y="7295"/>
                  </a:cubicBezTo>
                  <a:cubicBezTo>
                    <a:pt x="18407" y="7498"/>
                    <a:pt x="18419" y="7831"/>
                    <a:pt x="18252" y="8057"/>
                  </a:cubicBezTo>
                  <a:cubicBezTo>
                    <a:pt x="18218" y="8108"/>
                    <a:pt x="18263" y="8153"/>
                    <a:pt x="18313" y="8153"/>
                  </a:cubicBezTo>
                  <a:cubicBezTo>
                    <a:pt x="18333" y="8153"/>
                    <a:pt x="18354" y="8146"/>
                    <a:pt x="18371" y="8129"/>
                  </a:cubicBezTo>
                  <a:cubicBezTo>
                    <a:pt x="18538" y="7926"/>
                    <a:pt x="18538" y="7617"/>
                    <a:pt x="18419" y="7390"/>
                  </a:cubicBezTo>
                  <a:cubicBezTo>
                    <a:pt x="18298" y="7171"/>
                    <a:pt x="18056" y="7042"/>
                    <a:pt x="17795" y="7042"/>
                  </a:cubicBezTo>
                  <a:cubicBezTo>
                    <a:pt x="17773" y="7042"/>
                    <a:pt x="17751" y="7043"/>
                    <a:pt x="17729" y="7045"/>
                  </a:cubicBezTo>
                  <a:cubicBezTo>
                    <a:pt x="17655" y="7051"/>
                    <a:pt x="17579" y="7070"/>
                    <a:pt x="17509" y="7103"/>
                  </a:cubicBezTo>
                  <a:lnTo>
                    <a:pt x="17509" y="7103"/>
                  </a:lnTo>
                  <a:cubicBezTo>
                    <a:pt x="17515" y="7035"/>
                    <a:pt x="17505" y="6966"/>
                    <a:pt x="17478" y="6902"/>
                  </a:cubicBezTo>
                  <a:cubicBezTo>
                    <a:pt x="17419" y="6748"/>
                    <a:pt x="17300" y="6640"/>
                    <a:pt x="17133" y="6605"/>
                  </a:cubicBezTo>
                  <a:cubicBezTo>
                    <a:pt x="17073" y="6587"/>
                    <a:pt x="17015" y="6579"/>
                    <a:pt x="16958" y="6579"/>
                  </a:cubicBezTo>
                  <a:close/>
                  <a:moveTo>
                    <a:pt x="5432" y="4314"/>
                  </a:moveTo>
                  <a:cubicBezTo>
                    <a:pt x="5324" y="4314"/>
                    <a:pt x="5215" y="4328"/>
                    <a:pt x="5108" y="4354"/>
                  </a:cubicBezTo>
                  <a:cubicBezTo>
                    <a:pt x="4846" y="4426"/>
                    <a:pt x="4608" y="4604"/>
                    <a:pt x="4441" y="4843"/>
                  </a:cubicBezTo>
                  <a:cubicBezTo>
                    <a:pt x="4290" y="5064"/>
                    <a:pt x="4224" y="5337"/>
                    <a:pt x="4236" y="5603"/>
                  </a:cubicBezTo>
                  <a:lnTo>
                    <a:pt x="4236" y="5603"/>
                  </a:lnTo>
                  <a:cubicBezTo>
                    <a:pt x="4097" y="5530"/>
                    <a:pt x="3939" y="5493"/>
                    <a:pt x="3784" y="5493"/>
                  </a:cubicBezTo>
                  <a:cubicBezTo>
                    <a:pt x="3666" y="5493"/>
                    <a:pt x="3549" y="5514"/>
                    <a:pt x="3441" y="5557"/>
                  </a:cubicBezTo>
                  <a:cubicBezTo>
                    <a:pt x="3131" y="5688"/>
                    <a:pt x="2953" y="6009"/>
                    <a:pt x="2953" y="6331"/>
                  </a:cubicBezTo>
                  <a:cubicBezTo>
                    <a:pt x="2953" y="6509"/>
                    <a:pt x="3012" y="6700"/>
                    <a:pt x="3120" y="6855"/>
                  </a:cubicBezTo>
                  <a:cubicBezTo>
                    <a:pt x="3136" y="6872"/>
                    <a:pt x="3159" y="6888"/>
                    <a:pt x="3179" y="6888"/>
                  </a:cubicBezTo>
                  <a:cubicBezTo>
                    <a:pt x="3188" y="6888"/>
                    <a:pt x="3196" y="6885"/>
                    <a:pt x="3203" y="6879"/>
                  </a:cubicBezTo>
                  <a:cubicBezTo>
                    <a:pt x="3227" y="6843"/>
                    <a:pt x="3251" y="6795"/>
                    <a:pt x="3227" y="6759"/>
                  </a:cubicBezTo>
                  <a:cubicBezTo>
                    <a:pt x="3060" y="6545"/>
                    <a:pt x="3024" y="6224"/>
                    <a:pt x="3143" y="5986"/>
                  </a:cubicBezTo>
                  <a:cubicBezTo>
                    <a:pt x="3258" y="5745"/>
                    <a:pt x="3515" y="5604"/>
                    <a:pt x="3789" y="5604"/>
                  </a:cubicBezTo>
                  <a:cubicBezTo>
                    <a:pt x="3800" y="5604"/>
                    <a:pt x="3811" y="5604"/>
                    <a:pt x="3822" y="5605"/>
                  </a:cubicBezTo>
                  <a:cubicBezTo>
                    <a:pt x="3977" y="5605"/>
                    <a:pt x="4132" y="5664"/>
                    <a:pt x="4251" y="5771"/>
                  </a:cubicBezTo>
                  <a:cubicBezTo>
                    <a:pt x="4267" y="5781"/>
                    <a:pt x="4283" y="5785"/>
                    <a:pt x="4299" y="5785"/>
                  </a:cubicBezTo>
                  <a:cubicBezTo>
                    <a:pt x="4338" y="5785"/>
                    <a:pt x="4370" y="5755"/>
                    <a:pt x="4370" y="5712"/>
                  </a:cubicBezTo>
                  <a:cubicBezTo>
                    <a:pt x="4368" y="5704"/>
                    <a:pt x="4367" y="5697"/>
                    <a:pt x="4366" y="5690"/>
                  </a:cubicBezTo>
                  <a:lnTo>
                    <a:pt x="4366" y="5690"/>
                  </a:lnTo>
                  <a:cubicBezTo>
                    <a:pt x="4367" y="5689"/>
                    <a:pt x="4368" y="5689"/>
                    <a:pt x="4370" y="5688"/>
                  </a:cubicBezTo>
                  <a:cubicBezTo>
                    <a:pt x="4368" y="5687"/>
                    <a:pt x="4366" y="5685"/>
                    <a:pt x="4365" y="5684"/>
                  </a:cubicBezTo>
                  <a:lnTo>
                    <a:pt x="4365" y="5684"/>
                  </a:lnTo>
                  <a:cubicBezTo>
                    <a:pt x="4285" y="5192"/>
                    <a:pt x="4569" y="4673"/>
                    <a:pt x="5048" y="4521"/>
                  </a:cubicBezTo>
                  <a:cubicBezTo>
                    <a:pt x="5170" y="4476"/>
                    <a:pt x="5297" y="4455"/>
                    <a:pt x="5422" y="4455"/>
                  </a:cubicBezTo>
                  <a:cubicBezTo>
                    <a:pt x="5797" y="4455"/>
                    <a:pt x="6159" y="4649"/>
                    <a:pt x="6346" y="4997"/>
                  </a:cubicBezTo>
                  <a:cubicBezTo>
                    <a:pt x="6477" y="5247"/>
                    <a:pt x="6525" y="5533"/>
                    <a:pt x="6453" y="5807"/>
                  </a:cubicBezTo>
                  <a:cubicBezTo>
                    <a:pt x="6445" y="5849"/>
                    <a:pt x="6484" y="5891"/>
                    <a:pt x="6525" y="5891"/>
                  </a:cubicBezTo>
                  <a:cubicBezTo>
                    <a:pt x="6541" y="5891"/>
                    <a:pt x="6558" y="5884"/>
                    <a:pt x="6572" y="5866"/>
                  </a:cubicBezTo>
                  <a:cubicBezTo>
                    <a:pt x="6580" y="5858"/>
                    <a:pt x="6587" y="5850"/>
                    <a:pt x="6595" y="5842"/>
                  </a:cubicBezTo>
                  <a:lnTo>
                    <a:pt x="6595" y="5842"/>
                  </a:lnTo>
                  <a:cubicBezTo>
                    <a:pt x="6596" y="5843"/>
                    <a:pt x="6596" y="5843"/>
                    <a:pt x="6596" y="5843"/>
                  </a:cubicBezTo>
                  <a:cubicBezTo>
                    <a:pt x="6596" y="5842"/>
                    <a:pt x="6596" y="5842"/>
                    <a:pt x="6597" y="5841"/>
                  </a:cubicBezTo>
                  <a:lnTo>
                    <a:pt x="6597" y="5841"/>
                  </a:lnTo>
                  <a:cubicBezTo>
                    <a:pt x="6682" y="5759"/>
                    <a:pt x="6800" y="5718"/>
                    <a:pt x="6917" y="5718"/>
                  </a:cubicBezTo>
                  <a:cubicBezTo>
                    <a:pt x="7053" y="5718"/>
                    <a:pt x="7189" y="5774"/>
                    <a:pt x="7275" y="5890"/>
                  </a:cubicBezTo>
                  <a:cubicBezTo>
                    <a:pt x="7430" y="6105"/>
                    <a:pt x="7311" y="6462"/>
                    <a:pt x="7061" y="6557"/>
                  </a:cubicBezTo>
                  <a:cubicBezTo>
                    <a:pt x="6989" y="6581"/>
                    <a:pt x="7001" y="6688"/>
                    <a:pt x="7072" y="6688"/>
                  </a:cubicBezTo>
                  <a:cubicBezTo>
                    <a:pt x="7406" y="6688"/>
                    <a:pt x="7715" y="6902"/>
                    <a:pt x="7823" y="7224"/>
                  </a:cubicBezTo>
                  <a:cubicBezTo>
                    <a:pt x="7906" y="7533"/>
                    <a:pt x="7787" y="7891"/>
                    <a:pt x="7537" y="8069"/>
                  </a:cubicBezTo>
                  <a:cubicBezTo>
                    <a:pt x="7477" y="8109"/>
                    <a:pt x="7517" y="8199"/>
                    <a:pt x="7574" y="8199"/>
                  </a:cubicBezTo>
                  <a:cubicBezTo>
                    <a:pt x="7585" y="8199"/>
                    <a:pt x="7597" y="8196"/>
                    <a:pt x="7608" y="8188"/>
                  </a:cubicBezTo>
                  <a:cubicBezTo>
                    <a:pt x="7846" y="8010"/>
                    <a:pt x="8001" y="7736"/>
                    <a:pt x="8001" y="7438"/>
                  </a:cubicBezTo>
                  <a:cubicBezTo>
                    <a:pt x="8001" y="7140"/>
                    <a:pt x="7823" y="6855"/>
                    <a:pt x="7561" y="6688"/>
                  </a:cubicBezTo>
                  <a:cubicBezTo>
                    <a:pt x="7477" y="6640"/>
                    <a:pt x="7386" y="6603"/>
                    <a:pt x="7292" y="6581"/>
                  </a:cubicBezTo>
                  <a:lnTo>
                    <a:pt x="7292" y="6581"/>
                  </a:lnTo>
                  <a:cubicBezTo>
                    <a:pt x="7438" y="6449"/>
                    <a:pt x="7512" y="6235"/>
                    <a:pt x="7477" y="6033"/>
                  </a:cubicBezTo>
                  <a:cubicBezTo>
                    <a:pt x="7432" y="5764"/>
                    <a:pt x="7198" y="5591"/>
                    <a:pt x="6933" y="5591"/>
                  </a:cubicBezTo>
                  <a:cubicBezTo>
                    <a:pt x="6916" y="5591"/>
                    <a:pt x="6899" y="5591"/>
                    <a:pt x="6882" y="5593"/>
                  </a:cubicBezTo>
                  <a:cubicBezTo>
                    <a:pt x="6793" y="5599"/>
                    <a:pt x="6708" y="5622"/>
                    <a:pt x="6632" y="5663"/>
                  </a:cubicBezTo>
                  <a:lnTo>
                    <a:pt x="6632" y="5663"/>
                  </a:lnTo>
                  <a:cubicBezTo>
                    <a:pt x="6689" y="5163"/>
                    <a:pt x="6420" y="4638"/>
                    <a:pt x="5953" y="4426"/>
                  </a:cubicBezTo>
                  <a:cubicBezTo>
                    <a:pt x="5790" y="4351"/>
                    <a:pt x="5612" y="4314"/>
                    <a:pt x="5432" y="4314"/>
                  </a:cubicBezTo>
                  <a:close/>
                  <a:moveTo>
                    <a:pt x="14489" y="6262"/>
                  </a:moveTo>
                  <a:cubicBezTo>
                    <a:pt x="14278" y="6262"/>
                    <a:pt x="14062" y="6330"/>
                    <a:pt x="13895" y="6438"/>
                  </a:cubicBezTo>
                  <a:cubicBezTo>
                    <a:pt x="13818" y="6486"/>
                    <a:pt x="13850" y="6573"/>
                    <a:pt x="13909" y="6573"/>
                  </a:cubicBezTo>
                  <a:cubicBezTo>
                    <a:pt x="13923" y="6573"/>
                    <a:pt x="13938" y="6568"/>
                    <a:pt x="13954" y="6557"/>
                  </a:cubicBezTo>
                  <a:cubicBezTo>
                    <a:pt x="14106" y="6451"/>
                    <a:pt x="14289" y="6394"/>
                    <a:pt x="14472" y="6394"/>
                  </a:cubicBezTo>
                  <a:cubicBezTo>
                    <a:pt x="14679" y="6394"/>
                    <a:pt x="14886" y="6465"/>
                    <a:pt x="15050" y="6617"/>
                  </a:cubicBezTo>
                  <a:cubicBezTo>
                    <a:pt x="15335" y="6867"/>
                    <a:pt x="15443" y="7295"/>
                    <a:pt x="15276" y="7641"/>
                  </a:cubicBezTo>
                  <a:cubicBezTo>
                    <a:pt x="15192" y="7831"/>
                    <a:pt x="15026" y="7998"/>
                    <a:pt x="14835" y="8093"/>
                  </a:cubicBezTo>
                  <a:cubicBezTo>
                    <a:pt x="14759" y="8115"/>
                    <a:pt x="14802" y="8215"/>
                    <a:pt x="14882" y="8215"/>
                  </a:cubicBezTo>
                  <a:cubicBezTo>
                    <a:pt x="14890" y="8215"/>
                    <a:pt x="14898" y="8214"/>
                    <a:pt x="14907" y="8212"/>
                  </a:cubicBezTo>
                  <a:cubicBezTo>
                    <a:pt x="15312" y="8022"/>
                    <a:pt x="15550" y="7581"/>
                    <a:pt x="15490" y="7152"/>
                  </a:cubicBezTo>
                  <a:cubicBezTo>
                    <a:pt x="15431" y="6700"/>
                    <a:pt x="15073" y="6331"/>
                    <a:pt x="14621" y="6271"/>
                  </a:cubicBezTo>
                  <a:cubicBezTo>
                    <a:pt x="14578" y="6265"/>
                    <a:pt x="14534" y="6262"/>
                    <a:pt x="14489" y="6262"/>
                  </a:cubicBezTo>
                  <a:close/>
                  <a:moveTo>
                    <a:pt x="10779" y="8349"/>
                  </a:moveTo>
                  <a:cubicBezTo>
                    <a:pt x="10569" y="8349"/>
                    <a:pt x="10366" y="8445"/>
                    <a:pt x="10216" y="8629"/>
                  </a:cubicBezTo>
                  <a:cubicBezTo>
                    <a:pt x="10097" y="8760"/>
                    <a:pt x="10037" y="8926"/>
                    <a:pt x="10037" y="9105"/>
                  </a:cubicBezTo>
                  <a:cubicBezTo>
                    <a:pt x="10032" y="9138"/>
                    <a:pt x="10059" y="9156"/>
                    <a:pt x="10091" y="9156"/>
                  </a:cubicBezTo>
                  <a:cubicBezTo>
                    <a:pt x="10127" y="9156"/>
                    <a:pt x="10168" y="9132"/>
                    <a:pt x="10168" y="9081"/>
                  </a:cubicBezTo>
                  <a:cubicBezTo>
                    <a:pt x="10168" y="8766"/>
                    <a:pt x="10454" y="8474"/>
                    <a:pt x="10780" y="8474"/>
                  </a:cubicBezTo>
                  <a:cubicBezTo>
                    <a:pt x="10786" y="8474"/>
                    <a:pt x="10793" y="8474"/>
                    <a:pt x="10799" y="8474"/>
                  </a:cubicBezTo>
                  <a:cubicBezTo>
                    <a:pt x="11121" y="8486"/>
                    <a:pt x="11406" y="8807"/>
                    <a:pt x="11382" y="9129"/>
                  </a:cubicBezTo>
                  <a:cubicBezTo>
                    <a:pt x="11382" y="9176"/>
                    <a:pt x="11415" y="9200"/>
                    <a:pt x="11448" y="9200"/>
                  </a:cubicBezTo>
                  <a:cubicBezTo>
                    <a:pt x="11481" y="9200"/>
                    <a:pt x="11513" y="9176"/>
                    <a:pt x="11513" y="9129"/>
                  </a:cubicBezTo>
                  <a:cubicBezTo>
                    <a:pt x="11525" y="8819"/>
                    <a:pt x="11323" y="8522"/>
                    <a:pt x="11049" y="8403"/>
                  </a:cubicBezTo>
                  <a:cubicBezTo>
                    <a:pt x="10960" y="8367"/>
                    <a:pt x="10869" y="8349"/>
                    <a:pt x="10779" y="8349"/>
                  </a:cubicBezTo>
                  <a:close/>
                  <a:moveTo>
                    <a:pt x="12048" y="6196"/>
                  </a:moveTo>
                  <a:cubicBezTo>
                    <a:pt x="11919" y="6196"/>
                    <a:pt x="11790" y="6217"/>
                    <a:pt x="11668" y="6259"/>
                  </a:cubicBezTo>
                  <a:cubicBezTo>
                    <a:pt x="11427" y="6333"/>
                    <a:pt x="11195" y="6489"/>
                    <a:pt x="11022" y="6696"/>
                  </a:cubicBezTo>
                  <a:lnTo>
                    <a:pt x="11022" y="6696"/>
                  </a:lnTo>
                  <a:cubicBezTo>
                    <a:pt x="10886" y="6477"/>
                    <a:pt x="10638" y="6332"/>
                    <a:pt x="10381" y="6332"/>
                  </a:cubicBezTo>
                  <a:cubicBezTo>
                    <a:pt x="10342" y="6332"/>
                    <a:pt x="10303" y="6336"/>
                    <a:pt x="10263" y="6343"/>
                  </a:cubicBezTo>
                  <a:cubicBezTo>
                    <a:pt x="9918" y="6426"/>
                    <a:pt x="9680" y="6748"/>
                    <a:pt x="9692" y="7093"/>
                  </a:cubicBezTo>
                  <a:cubicBezTo>
                    <a:pt x="9698" y="7148"/>
                    <a:pt x="9739" y="7175"/>
                    <a:pt x="9777" y="7175"/>
                  </a:cubicBezTo>
                  <a:cubicBezTo>
                    <a:pt x="9813" y="7175"/>
                    <a:pt x="9847" y="7151"/>
                    <a:pt x="9847" y="7105"/>
                  </a:cubicBezTo>
                  <a:cubicBezTo>
                    <a:pt x="9835" y="6819"/>
                    <a:pt x="10025" y="6557"/>
                    <a:pt x="10299" y="6498"/>
                  </a:cubicBezTo>
                  <a:cubicBezTo>
                    <a:pt x="10337" y="6489"/>
                    <a:pt x="10375" y="6485"/>
                    <a:pt x="10414" y="6485"/>
                  </a:cubicBezTo>
                  <a:cubicBezTo>
                    <a:pt x="10652" y="6485"/>
                    <a:pt x="10885" y="6636"/>
                    <a:pt x="10978" y="6831"/>
                  </a:cubicBezTo>
                  <a:cubicBezTo>
                    <a:pt x="10991" y="6864"/>
                    <a:pt x="11016" y="6879"/>
                    <a:pt x="11041" y="6879"/>
                  </a:cubicBezTo>
                  <a:cubicBezTo>
                    <a:pt x="11061" y="6879"/>
                    <a:pt x="11081" y="6870"/>
                    <a:pt x="11097" y="6855"/>
                  </a:cubicBezTo>
                  <a:cubicBezTo>
                    <a:pt x="11330" y="6553"/>
                    <a:pt x="11682" y="6331"/>
                    <a:pt x="12057" y="6331"/>
                  </a:cubicBezTo>
                  <a:cubicBezTo>
                    <a:pt x="12141" y="6331"/>
                    <a:pt x="12226" y="6343"/>
                    <a:pt x="12311" y="6367"/>
                  </a:cubicBezTo>
                  <a:cubicBezTo>
                    <a:pt x="12728" y="6462"/>
                    <a:pt x="13073" y="6843"/>
                    <a:pt x="13014" y="7283"/>
                  </a:cubicBezTo>
                  <a:cubicBezTo>
                    <a:pt x="12980" y="7498"/>
                    <a:pt x="12881" y="7692"/>
                    <a:pt x="12698" y="7802"/>
                  </a:cubicBezTo>
                  <a:lnTo>
                    <a:pt x="12698" y="7802"/>
                  </a:lnTo>
                  <a:cubicBezTo>
                    <a:pt x="12688" y="7804"/>
                    <a:pt x="12678" y="7805"/>
                    <a:pt x="12668" y="7807"/>
                  </a:cubicBezTo>
                  <a:cubicBezTo>
                    <a:pt x="12669" y="7811"/>
                    <a:pt x="12670" y="7814"/>
                    <a:pt x="12671" y="7818"/>
                  </a:cubicBezTo>
                  <a:lnTo>
                    <a:pt x="12671" y="7818"/>
                  </a:lnTo>
                  <a:cubicBezTo>
                    <a:pt x="12670" y="7818"/>
                    <a:pt x="12669" y="7819"/>
                    <a:pt x="12668" y="7819"/>
                  </a:cubicBezTo>
                  <a:cubicBezTo>
                    <a:pt x="12602" y="7864"/>
                    <a:pt x="12649" y="7939"/>
                    <a:pt x="12704" y="7939"/>
                  </a:cubicBezTo>
                  <a:cubicBezTo>
                    <a:pt x="12708" y="7939"/>
                    <a:pt x="12712" y="7939"/>
                    <a:pt x="12716" y="7938"/>
                  </a:cubicBezTo>
                  <a:cubicBezTo>
                    <a:pt x="12763" y="7931"/>
                    <a:pt x="12810" y="7927"/>
                    <a:pt x="12856" y="7927"/>
                  </a:cubicBezTo>
                  <a:cubicBezTo>
                    <a:pt x="13108" y="7927"/>
                    <a:pt x="13357" y="8033"/>
                    <a:pt x="13538" y="8224"/>
                  </a:cubicBezTo>
                  <a:cubicBezTo>
                    <a:pt x="13740" y="8450"/>
                    <a:pt x="13823" y="8760"/>
                    <a:pt x="13764" y="9057"/>
                  </a:cubicBezTo>
                  <a:cubicBezTo>
                    <a:pt x="13716" y="9224"/>
                    <a:pt x="13645" y="9379"/>
                    <a:pt x="13502" y="9498"/>
                  </a:cubicBezTo>
                  <a:cubicBezTo>
                    <a:pt x="13456" y="9544"/>
                    <a:pt x="13503" y="9612"/>
                    <a:pt x="13554" y="9612"/>
                  </a:cubicBezTo>
                  <a:cubicBezTo>
                    <a:pt x="13569" y="9612"/>
                    <a:pt x="13584" y="9606"/>
                    <a:pt x="13597" y="9593"/>
                  </a:cubicBezTo>
                  <a:cubicBezTo>
                    <a:pt x="13847" y="9343"/>
                    <a:pt x="13954" y="8986"/>
                    <a:pt x="13895" y="8629"/>
                  </a:cubicBezTo>
                  <a:cubicBezTo>
                    <a:pt x="13835" y="8283"/>
                    <a:pt x="13573" y="7998"/>
                    <a:pt x="13252" y="7867"/>
                  </a:cubicBezTo>
                  <a:cubicBezTo>
                    <a:pt x="13137" y="7821"/>
                    <a:pt x="13013" y="7795"/>
                    <a:pt x="12885" y="7791"/>
                  </a:cubicBezTo>
                  <a:lnTo>
                    <a:pt x="12885" y="7791"/>
                  </a:lnTo>
                  <a:cubicBezTo>
                    <a:pt x="13157" y="7506"/>
                    <a:pt x="13204" y="7043"/>
                    <a:pt x="13002" y="6700"/>
                  </a:cubicBezTo>
                  <a:cubicBezTo>
                    <a:pt x="12798" y="6372"/>
                    <a:pt x="12423" y="6196"/>
                    <a:pt x="12048" y="61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8"/>
            <p:cNvSpPr/>
            <p:nvPr/>
          </p:nvSpPr>
          <p:spPr>
            <a:xfrm>
              <a:off x="10224226" y="3191077"/>
              <a:ext cx="1371441" cy="1810540"/>
            </a:xfrm>
            <a:custGeom>
              <a:rect b="b" l="l" r="r" t="t"/>
              <a:pathLst>
                <a:path extrusionOk="0" h="28624" w="21682">
                  <a:moveTo>
                    <a:pt x="21682" y="3537"/>
                  </a:moveTo>
                  <a:lnTo>
                    <a:pt x="19967" y="3918"/>
                  </a:lnTo>
                  <a:lnTo>
                    <a:pt x="13871" y="26635"/>
                  </a:lnTo>
                  <a:lnTo>
                    <a:pt x="13871" y="26635"/>
                  </a:lnTo>
                  <a:lnTo>
                    <a:pt x="14812" y="26182"/>
                  </a:lnTo>
                  <a:lnTo>
                    <a:pt x="21682" y="3537"/>
                  </a:lnTo>
                  <a:close/>
                  <a:moveTo>
                    <a:pt x="18062" y="4334"/>
                  </a:moveTo>
                  <a:lnTo>
                    <a:pt x="15776" y="4811"/>
                  </a:lnTo>
                  <a:lnTo>
                    <a:pt x="11073" y="28040"/>
                  </a:lnTo>
                  <a:lnTo>
                    <a:pt x="12324" y="27409"/>
                  </a:lnTo>
                  <a:lnTo>
                    <a:pt x="18062" y="4334"/>
                  </a:lnTo>
                  <a:close/>
                  <a:moveTo>
                    <a:pt x="870" y="1"/>
                  </a:moveTo>
                  <a:lnTo>
                    <a:pt x="1" y="15979"/>
                  </a:lnTo>
                  <a:cubicBezTo>
                    <a:pt x="524" y="16610"/>
                    <a:pt x="1108" y="17169"/>
                    <a:pt x="1763" y="17646"/>
                  </a:cubicBezTo>
                  <a:lnTo>
                    <a:pt x="1167" y="24968"/>
                  </a:lnTo>
                  <a:lnTo>
                    <a:pt x="2560" y="25563"/>
                  </a:lnTo>
                  <a:lnTo>
                    <a:pt x="3275" y="18574"/>
                  </a:lnTo>
                  <a:cubicBezTo>
                    <a:pt x="3965" y="18896"/>
                    <a:pt x="4704" y="19158"/>
                    <a:pt x="5477" y="19312"/>
                  </a:cubicBezTo>
                  <a:cubicBezTo>
                    <a:pt x="5513" y="19312"/>
                    <a:pt x="5537" y="19336"/>
                    <a:pt x="5573" y="19336"/>
                  </a:cubicBezTo>
                  <a:lnTo>
                    <a:pt x="4477" y="26373"/>
                  </a:lnTo>
                  <a:lnTo>
                    <a:pt x="5954" y="26992"/>
                  </a:lnTo>
                  <a:lnTo>
                    <a:pt x="7323" y="19479"/>
                  </a:lnTo>
                  <a:cubicBezTo>
                    <a:pt x="8216" y="19479"/>
                    <a:pt x="9109" y="19348"/>
                    <a:pt x="9978" y="19074"/>
                  </a:cubicBezTo>
                  <a:lnTo>
                    <a:pt x="9978" y="19074"/>
                  </a:lnTo>
                  <a:cubicBezTo>
                    <a:pt x="9442" y="21968"/>
                    <a:pt x="8621" y="26242"/>
                    <a:pt x="8299" y="27944"/>
                  </a:cubicBezTo>
                  <a:lnTo>
                    <a:pt x="9859" y="28623"/>
                  </a:lnTo>
                  <a:lnTo>
                    <a:pt x="14264" y="5120"/>
                  </a:lnTo>
                  <a:lnTo>
                    <a:pt x="87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8"/>
            <p:cNvSpPr/>
            <p:nvPr/>
          </p:nvSpPr>
          <p:spPr>
            <a:xfrm>
              <a:off x="10323280" y="3554083"/>
              <a:ext cx="578444" cy="573131"/>
            </a:xfrm>
            <a:custGeom>
              <a:rect b="b" l="l" r="r" t="t"/>
              <a:pathLst>
                <a:path extrusionOk="0" h="9061" w="9145">
                  <a:moveTo>
                    <a:pt x="3906" y="0"/>
                  </a:moveTo>
                  <a:lnTo>
                    <a:pt x="3334" y="1357"/>
                  </a:lnTo>
                  <a:lnTo>
                    <a:pt x="2001" y="750"/>
                  </a:lnTo>
                  <a:lnTo>
                    <a:pt x="2072" y="2203"/>
                  </a:lnTo>
                  <a:lnTo>
                    <a:pt x="608" y="2238"/>
                  </a:lnTo>
                  <a:lnTo>
                    <a:pt x="1310" y="3524"/>
                  </a:lnTo>
                  <a:lnTo>
                    <a:pt x="1" y="4179"/>
                  </a:lnTo>
                  <a:lnTo>
                    <a:pt x="1191" y="5048"/>
                  </a:lnTo>
                  <a:lnTo>
                    <a:pt x="298" y="6203"/>
                  </a:lnTo>
                  <a:lnTo>
                    <a:pt x="1739" y="6465"/>
                  </a:lnTo>
                  <a:lnTo>
                    <a:pt x="1441" y="7894"/>
                  </a:lnTo>
                  <a:lnTo>
                    <a:pt x="2858" y="7489"/>
                  </a:lnTo>
                  <a:lnTo>
                    <a:pt x="3215" y="8918"/>
                  </a:lnTo>
                  <a:lnTo>
                    <a:pt x="4299" y="7953"/>
                  </a:lnTo>
                  <a:lnTo>
                    <a:pt x="5239" y="9061"/>
                  </a:lnTo>
                  <a:lnTo>
                    <a:pt x="5811" y="7727"/>
                  </a:lnTo>
                  <a:lnTo>
                    <a:pt x="7144" y="8334"/>
                  </a:lnTo>
                  <a:lnTo>
                    <a:pt x="7073" y="6858"/>
                  </a:lnTo>
                  <a:lnTo>
                    <a:pt x="8526" y="6834"/>
                  </a:lnTo>
                  <a:lnTo>
                    <a:pt x="7823" y="5548"/>
                  </a:lnTo>
                  <a:lnTo>
                    <a:pt x="9145" y="4894"/>
                  </a:lnTo>
                  <a:lnTo>
                    <a:pt x="7954" y="4036"/>
                  </a:lnTo>
                  <a:lnTo>
                    <a:pt x="8847" y="2869"/>
                  </a:lnTo>
                  <a:lnTo>
                    <a:pt x="7394" y="2619"/>
                  </a:lnTo>
                  <a:lnTo>
                    <a:pt x="7692" y="1191"/>
                  </a:lnTo>
                  <a:lnTo>
                    <a:pt x="6287" y="1584"/>
                  </a:lnTo>
                  <a:lnTo>
                    <a:pt x="5930" y="167"/>
                  </a:lnTo>
                  <a:lnTo>
                    <a:pt x="4835" y="1131"/>
                  </a:lnTo>
                  <a:lnTo>
                    <a:pt x="3906" y="0"/>
                  </a:lnTo>
                  <a:close/>
                </a:path>
              </a:pathLst>
            </a:custGeom>
            <a:solidFill>
              <a:srgbClr val="1A0A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1">
    <p:spTree>
      <p:nvGrpSpPr>
        <p:cNvPr id="33" name="Shape 33"/>
        <p:cNvGrpSpPr/>
        <p:nvPr/>
      </p:nvGrpSpPr>
      <p:grpSpPr>
        <a:xfrm>
          <a:off x="0" y="0"/>
          <a:ext cx="0" cy="0"/>
          <a:chOff x="0" y="0"/>
          <a:chExt cx="0" cy="0"/>
        </a:xfrm>
      </p:grpSpPr>
      <p:sp>
        <p:nvSpPr>
          <p:cNvPr id="34" name="Google Shape;34;p3"/>
          <p:cNvSpPr/>
          <p:nvPr/>
        </p:nvSpPr>
        <p:spPr>
          <a:xfrm>
            <a:off x="-125525" y="-38187"/>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flipH="1">
            <a:off x="8915000" y="-38187"/>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 name="Google Shape;36;p3"/>
          <p:cNvPicPr preferRelativeResize="0"/>
          <p:nvPr/>
        </p:nvPicPr>
        <p:blipFill rotWithShape="1">
          <a:blip r:embed="rId2">
            <a:alphaModFix amt="20000"/>
          </a:blip>
          <a:srcRect b="0" l="0" r="0" t="0"/>
          <a:stretch/>
        </p:blipFill>
        <p:spPr>
          <a:xfrm>
            <a:off x="-92950" y="-110125"/>
            <a:ext cx="9377525" cy="5444125"/>
          </a:xfrm>
          <a:prstGeom prst="rect">
            <a:avLst/>
          </a:prstGeom>
          <a:noFill/>
          <a:ln>
            <a:noFill/>
          </a:ln>
        </p:spPr>
      </p:pic>
      <p:sp>
        <p:nvSpPr>
          <p:cNvPr id="37" name="Google Shape;37;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8" name="Google Shape;38;p3"/>
          <p:cNvSpPr txBox="1"/>
          <p:nvPr>
            <p:ph idx="1" type="subTitle"/>
          </p:nvPr>
        </p:nvSpPr>
        <p:spPr>
          <a:xfrm>
            <a:off x="720000" y="2235387"/>
            <a:ext cx="23055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9" name="Google Shape;39;p3"/>
          <p:cNvSpPr txBox="1"/>
          <p:nvPr>
            <p:ph idx="2" type="subTitle"/>
          </p:nvPr>
        </p:nvSpPr>
        <p:spPr>
          <a:xfrm>
            <a:off x="3419269" y="2235387"/>
            <a:ext cx="23055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0" name="Google Shape;40;p3"/>
          <p:cNvSpPr txBox="1"/>
          <p:nvPr>
            <p:ph idx="3" type="subTitle"/>
          </p:nvPr>
        </p:nvSpPr>
        <p:spPr>
          <a:xfrm>
            <a:off x="720000" y="3665771"/>
            <a:ext cx="23055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1" name="Google Shape;41;p3"/>
          <p:cNvSpPr txBox="1"/>
          <p:nvPr>
            <p:ph idx="4" type="subTitle"/>
          </p:nvPr>
        </p:nvSpPr>
        <p:spPr>
          <a:xfrm>
            <a:off x="3419269" y="3665771"/>
            <a:ext cx="23055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2" name="Google Shape;42;p3"/>
          <p:cNvSpPr txBox="1"/>
          <p:nvPr>
            <p:ph idx="5" type="subTitle"/>
          </p:nvPr>
        </p:nvSpPr>
        <p:spPr>
          <a:xfrm>
            <a:off x="6118545" y="2235387"/>
            <a:ext cx="23055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3" name="Google Shape;43;p3"/>
          <p:cNvSpPr txBox="1"/>
          <p:nvPr>
            <p:ph idx="6" type="subTitle"/>
          </p:nvPr>
        </p:nvSpPr>
        <p:spPr>
          <a:xfrm>
            <a:off x="6118545" y="3665771"/>
            <a:ext cx="23055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4" name="Google Shape;44;p3"/>
          <p:cNvSpPr txBox="1"/>
          <p:nvPr>
            <p:ph idx="7" type="title"/>
          </p:nvPr>
        </p:nvSpPr>
        <p:spPr>
          <a:xfrm>
            <a:off x="1505400" y="1420983"/>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5" name="Google Shape;45;p3"/>
          <p:cNvSpPr txBox="1"/>
          <p:nvPr>
            <p:ph idx="8" type="title"/>
          </p:nvPr>
        </p:nvSpPr>
        <p:spPr>
          <a:xfrm>
            <a:off x="1505400" y="2854391"/>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6" name="Google Shape;46;p3"/>
          <p:cNvSpPr txBox="1"/>
          <p:nvPr>
            <p:ph idx="9" type="title"/>
          </p:nvPr>
        </p:nvSpPr>
        <p:spPr>
          <a:xfrm>
            <a:off x="4204669" y="1420983"/>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7" name="Google Shape;47;p3"/>
          <p:cNvSpPr txBox="1"/>
          <p:nvPr>
            <p:ph idx="13" type="title"/>
          </p:nvPr>
        </p:nvSpPr>
        <p:spPr>
          <a:xfrm>
            <a:off x="4204669" y="2854391"/>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8" name="Google Shape;48;p3"/>
          <p:cNvSpPr txBox="1"/>
          <p:nvPr>
            <p:ph idx="14" type="title"/>
          </p:nvPr>
        </p:nvSpPr>
        <p:spPr>
          <a:xfrm>
            <a:off x="6903945" y="1420983"/>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9" name="Google Shape;49;p3"/>
          <p:cNvSpPr txBox="1"/>
          <p:nvPr>
            <p:ph idx="15" type="title"/>
          </p:nvPr>
        </p:nvSpPr>
        <p:spPr>
          <a:xfrm>
            <a:off x="6903945" y="2854391"/>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0" name="Google Shape;50;p3"/>
          <p:cNvSpPr txBox="1"/>
          <p:nvPr>
            <p:ph idx="16" type="subTitle"/>
          </p:nvPr>
        </p:nvSpPr>
        <p:spPr>
          <a:xfrm>
            <a:off x="720000" y="1849179"/>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51" name="Google Shape;51;p3"/>
          <p:cNvSpPr txBox="1"/>
          <p:nvPr>
            <p:ph idx="17" type="subTitle"/>
          </p:nvPr>
        </p:nvSpPr>
        <p:spPr>
          <a:xfrm>
            <a:off x="3419269" y="1849179"/>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52" name="Google Shape;52;p3"/>
          <p:cNvSpPr txBox="1"/>
          <p:nvPr>
            <p:ph idx="18" type="subTitle"/>
          </p:nvPr>
        </p:nvSpPr>
        <p:spPr>
          <a:xfrm>
            <a:off x="720000" y="3284771"/>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53" name="Google Shape;53;p3"/>
          <p:cNvSpPr txBox="1"/>
          <p:nvPr>
            <p:ph idx="19" type="subTitle"/>
          </p:nvPr>
        </p:nvSpPr>
        <p:spPr>
          <a:xfrm>
            <a:off x="3419269" y="3284771"/>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54" name="Google Shape;54;p3"/>
          <p:cNvSpPr txBox="1"/>
          <p:nvPr>
            <p:ph idx="20" type="subTitle"/>
          </p:nvPr>
        </p:nvSpPr>
        <p:spPr>
          <a:xfrm>
            <a:off x="6118545" y="1849179"/>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55" name="Google Shape;55;p3"/>
          <p:cNvSpPr txBox="1"/>
          <p:nvPr>
            <p:ph idx="21" type="subTitle"/>
          </p:nvPr>
        </p:nvSpPr>
        <p:spPr>
          <a:xfrm>
            <a:off x="6118545" y="3284771"/>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grpSp>
        <p:nvGrpSpPr>
          <p:cNvPr id="56" name="Google Shape;56;p3"/>
          <p:cNvGrpSpPr/>
          <p:nvPr/>
        </p:nvGrpSpPr>
        <p:grpSpPr>
          <a:xfrm rot="-938347">
            <a:off x="8388070" y="4041141"/>
            <a:ext cx="1015290" cy="1810630"/>
            <a:chOff x="2843450" y="-1737000"/>
            <a:chExt cx="553375" cy="986750"/>
          </a:xfrm>
        </p:grpSpPr>
        <p:sp>
          <p:nvSpPr>
            <p:cNvPr id="57" name="Google Shape;57;p3"/>
            <p:cNvSpPr/>
            <p:nvPr/>
          </p:nvSpPr>
          <p:spPr>
            <a:xfrm>
              <a:off x="2843450" y="-1737000"/>
              <a:ext cx="553375" cy="986750"/>
            </a:xfrm>
            <a:custGeom>
              <a:rect b="b" l="l" r="r" t="t"/>
              <a:pathLst>
                <a:path extrusionOk="0" h="39470" w="22135">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
            <p:cNvSpPr/>
            <p:nvPr/>
          </p:nvSpPr>
          <p:spPr>
            <a:xfrm>
              <a:off x="2911300" y="-1408975"/>
              <a:ext cx="410500" cy="610250"/>
            </a:xfrm>
            <a:custGeom>
              <a:rect b="b" l="l" r="r" t="t"/>
              <a:pathLst>
                <a:path extrusionOk="0" h="24410" w="1642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3"/>
            <p:cNvGrpSpPr/>
            <p:nvPr/>
          </p:nvGrpSpPr>
          <p:grpSpPr>
            <a:xfrm>
              <a:off x="2911300" y="-1408675"/>
              <a:ext cx="406325" cy="610250"/>
              <a:chOff x="2911300" y="-1408675"/>
              <a:chExt cx="406325" cy="610250"/>
            </a:xfrm>
          </p:grpSpPr>
          <p:sp>
            <p:nvSpPr>
              <p:cNvPr id="60" name="Google Shape;60;p3"/>
              <p:cNvSpPr/>
              <p:nvPr/>
            </p:nvSpPr>
            <p:spPr>
              <a:xfrm>
                <a:off x="2954175" y="-875575"/>
                <a:ext cx="275950" cy="77150"/>
              </a:xfrm>
              <a:custGeom>
                <a:rect b="b" l="l" r="r" t="t"/>
                <a:pathLst>
                  <a:path extrusionOk="0" h="3086" w="11038">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a:off x="2945250" y="-984525"/>
                <a:ext cx="302725" cy="100325"/>
              </a:xfrm>
              <a:custGeom>
                <a:rect b="b" l="l" r="r" t="t"/>
                <a:pathLst>
                  <a:path extrusionOk="0" h="4013" w="12109">
                    <a:moveTo>
                      <a:pt x="0" y="0"/>
                    </a:moveTo>
                    <a:lnTo>
                      <a:pt x="179" y="2275"/>
                    </a:lnTo>
                    <a:lnTo>
                      <a:pt x="11740" y="4013"/>
                    </a:lnTo>
                    <a:lnTo>
                      <a:pt x="12109" y="181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a:off x="2936625" y="-1093475"/>
                <a:ext cx="328925" cy="104500"/>
              </a:xfrm>
              <a:custGeom>
                <a:rect b="b" l="l" r="r" t="t"/>
                <a:pathLst>
                  <a:path extrusionOk="0" h="4180" w="13157">
                    <a:moveTo>
                      <a:pt x="0" y="1"/>
                    </a:moveTo>
                    <a:lnTo>
                      <a:pt x="179" y="2275"/>
                    </a:lnTo>
                    <a:lnTo>
                      <a:pt x="12787" y="4180"/>
                    </a:lnTo>
                    <a:lnTo>
                      <a:pt x="13156" y="1977"/>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
              <p:cNvSpPr/>
              <p:nvPr/>
            </p:nvSpPr>
            <p:spPr>
              <a:xfrm>
                <a:off x="2911300" y="-1408675"/>
                <a:ext cx="406325" cy="104200"/>
              </a:xfrm>
              <a:custGeom>
                <a:rect b="b" l="l" r="r" t="t"/>
                <a:pathLst>
                  <a:path extrusionOk="0" h="4168" w="16253">
                    <a:moveTo>
                      <a:pt x="1" y="0"/>
                    </a:moveTo>
                    <a:lnTo>
                      <a:pt x="144" y="1798"/>
                    </a:lnTo>
                    <a:lnTo>
                      <a:pt x="15896" y="4167"/>
                    </a:lnTo>
                    <a:lnTo>
                      <a:pt x="16253" y="1965"/>
                    </a:lnTo>
                    <a:lnTo>
                      <a:pt x="5180" y="298"/>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
              <p:cNvSpPr/>
              <p:nvPr/>
            </p:nvSpPr>
            <p:spPr>
              <a:xfrm>
                <a:off x="2927675" y="-1202700"/>
                <a:ext cx="354850" cy="108375"/>
              </a:xfrm>
              <a:custGeom>
                <a:rect b="b" l="l" r="r" t="t"/>
                <a:pathLst>
                  <a:path extrusionOk="0" h="4335" w="14194">
                    <a:moveTo>
                      <a:pt x="1" y="0"/>
                    </a:moveTo>
                    <a:lnTo>
                      <a:pt x="191" y="2286"/>
                    </a:lnTo>
                    <a:lnTo>
                      <a:pt x="13836" y="4334"/>
                    </a:lnTo>
                    <a:lnTo>
                      <a:pt x="14193" y="213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
              <p:cNvSpPr/>
              <p:nvPr/>
            </p:nvSpPr>
            <p:spPr>
              <a:xfrm>
                <a:off x="2919050" y="-1311650"/>
                <a:ext cx="381025" cy="112550"/>
              </a:xfrm>
              <a:custGeom>
                <a:rect b="b" l="l" r="r" t="t"/>
                <a:pathLst>
                  <a:path extrusionOk="0" h="4502" w="15241">
                    <a:moveTo>
                      <a:pt x="1" y="1"/>
                    </a:moveTo>
                    <a:lnTo>
                      <a:pt x="179" y="2275"/>
                    </a:lnTo>
                    <a:lnTo>
                      <a:pt x="14883" y="4501"/>
                    </a:lnTo>
                    <a:lnTo>
                      <a:pt x="15241" y="229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
            <p:cNvSpPr/>
            <p:nvPr/>
          </p:nvSpPr>
          <p:spPr>
            <a:xfrm>
              <a:off x="2890775" y="-1473225"/>
              <a:ext cx="455425" cy="132100"/>
            </a:xfrm>
            <a:custGeom>
              <a:rect b="b" l="l" r="r" t="t"/>
              <a:pathLst>
                <a:path extrusionOk="0" h="5284" w="18217">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
            <p:cNvSpPr/>
            <p:nvPr/>
          </p:nvSpPr>
          <p:spPr>
            <a:xfrm>
              <a:off x="2892850" y="-1459875"/>
              <a:ext cx="453650" cy="69375"/>
            </a:xfrm>
            <a:custGeom>
              <a:rect b="b" l="l" r="r" t="t"/>
              <a:pathLst>
                <a:path extrusionOk="0" h="2775" w="18146">
                  <a:moveTo>
                    <a:pt x="108" y="0"/>
                  </a:moveTo>
                  <a:lnTo>
                    <a:pt x="1" y="1453"/>
                  </a:lnTo>
                  <a:lnTo>
                    <a:pt x="18039" y="2774"/>
                  </a:lnTo>
                  <a:lnTo>
                    <a:pt x="18146" y="1322"/>
                  </a:lnTo>
                  <a:lnTo>
                    <a:pt x="1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
            <p:cNvSpPr/>
            <p:nvPr/>
          </p:nvSpPr>
          <p:spPr>
            <a:xfrm>
              <a:off x="2893450" y="-1509350"/>
              <a:ext cx="455750" cy="132175"/>
            </a:xfrm>
            <a:custGeom>
              <a:rect b="b" l="l" r="r" t="t"/>
              <a:pathLst>
                <a:path extrusionOk="0" h="5287" w="1823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3094975" y="-1688175"/>
              <a:ext cx="59550" cy="244700"/>
            </a:xfrm>
            <a:custGeom>
              <a:rect b="b" l="l" r="r" t="t"/>
              <a:pathLst>
                <a:path extrusionOk="0" h="9788" w="2382">
                  <a:moveTo>
                    <a:pt x="715" y="0"/>
                  </a:moveTo>
                  <a:lnTo>
                    <a:pt x="0" y="9668"/>
                  </a:lnTo>
                  <a:lnTo>
                    <a:pt x="1679" y="9787"/>
                  </a:lnTo>
                  <a:lnTo>
                    <a:pt x="2381" y="119"/>
                  </a:lnTo>
                  <a:lnTo>
                    <a:pt x="71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 name="Google Shape;70;p3"/>
            <p:cNvGrpSpPr/>
            <p:nvPr/>
          </p:nvGrpSpPr>
          <p:grpSpPr>
            <a:xfrm>
              <a:off x="3095550" y="-1688475"/>
              <a:ext cx="59575" cy="244700"/>
              <a:chOff x="3095550" y="-1688475"/>
              <a:chExt cx="59575" cy="244700"/>
            </a:xfrm>
          </p:grpSpPr>
          <p:sp>
            <p:nvSpPr>
              <p:cNvPr id="71" name="Google Shape;71;p3"/>
              <p:cNvSpPr/>
              <p:nvPr/>
            </p:nvSpPr>
            <p:spPr>
              <a:xfrm>
                <a:off x="3095550" y="-1514050"/>
                <a:ext cx="42600" cy="70275"/>
              </a:xfrm>
              <a:custGeom>
                <a:rect b="b" l="l" r="r" t="t"/>
                <a:pathLst>
                  <a:path extrusionOk="0" h="2811" w="1704">
                    <a:moveTo>
                      <a:pt x="191" y="0"/>
                    </a:moveTo>
                    <a:lnTo>
                      <a:pt x="1" y="2691"/>
                    </a:lnTo>
                    <a:lnTo>
                      <a:pt x="1680" y="2810"/>
                    </a:lnTo>
                    <a:lnTo>
                      <a:pt x="1704" y="2441"/>
                    </a:lnTo>
                    <a:lnTo>
                      <a:pt x="19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
              <p:cNvSpPr/>
              <p:nvPr/>
            </p:nvSpPr>
            <p:spPr>
              <a:xfrm>
                <a:off x="3112225" y="-1688475"/>
                <a:ext cx="42900" cy="71150"/>
              </a:xfrm>
              <a:custGeom>
                <a:rect b="b" l="l" r="r" t="t"/>
                <a:pathLst>
                  <a:path extrusionOk="0" h="2846" w="1716">
                    <a:moveTo>
                      <a:pt x="25" y="0"/>
                    </a:moveTo>
                    <a:lnTo>
                      <a:pt x="1" y="405"/>
                    </a:lnTo>
                    <a:lnTo>
                      <a:pt x="1513" y="2846"/>
                    </a:lnTo>
                    <a:lnTo>
                      <a:pt x="1715" y="119"/>
                    </a:lnTo>
                    <a:lnTo>
                      <a:pt x="2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3103600" y="-1633425"/>
                <a:ext cx="43175" cy="133075"/>
              </a:xfrm>
              <a:custGeom>
                <a:rect b="b" l="l" r="r" t="t"/>
                <a:pathLst>
                  <a:path extrusionOk="0" h="5323" w="1727">
                    <a:moveTo>
                      <a:pt x="215" y="1"/>
                    </a:moveTo>
                    <a:lnTo>
                      <a:pt x="0" y="2882"/>
                    </a:lnTo>
                    <a:lnTo>
                      <a:pt x="1524" y="5323"/>
                    </a:lnTo>
                    <a:lnTo>
                      <a:pt x="1727" y="2442"/>
                    </a:lnTo>
                    <a:lnTo>
                      <a:pt x="2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4" name="Google Shape;74;p3"/>
          <p:cNvGrpSpPr/>
          <p:nvPr/>
        </p:nvGrpSpPr>
        <p:grpSpPr>
          <a:xfrm>
            <a:off x="332481" y="4150567"/>
            <a:ext cx="779091" cy="707033"/>
            <a:chOff x="332481" y="4150567"/>
            <a:chExt cx="779091" cy="707033"/>
          </a:xfrm>
        </p:grpSpPr>
        <p:sp>
          <p:nvSpPr>
            <p:cNvPr id="75" name="Google Shape;75;p3"/>
            <p:cNvSpPr/>
            <p:nvPr/>
          </p:nvSpPr>
          <p:spPr>
            <a:xfrm>
              <a:off x="559435" y="4530760"/>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a:off x="332481" y="4150567"/>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
            <p:cNvSpPr/>
            <p:nvPr/>
          </p:nvSpPr>
          <p:spPr>
            <a:xfrm>
              <a:off x="945046" y="4637361"/>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3"/>
          <p:cNvGrpSpPr/>
          <p:nvPr/>
        </p:nvGrpSpPr>
        <p:grpSpPr>
          <a:xfrm>
            <a:off x="7414148" y="3665772"/>
            <a:ext cx="1425646" cy="1274840"/>
            <a:chOff x="7414148" y="3665772"/>
            <a:chExt cx="1425646" cy="1274840"/>
          </a:xfrm>
        </p:grpSpPr>
        <p:sp>
          <p:nvSpPr>
            <p:cNvPr id="79" name="Google Shape;79;p3"/>
            <p:cNvSpPr/>
            <p:nvPr/>
          </p:nvSpPr>
          <p:spPr>
            <a:xfrm>
              <a:off x="8673260" y="3665772"/>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7996271" y="4720373"/>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7414148" y="4664110"/>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4"/>
          <p:cNvSpPr/>
          <p:nvPr/>
        </p:nvSpPr>
        <p:spPr>
          <a:xfrm>
            <a:off x="-125525" y="-38187"/>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p:nvPr/>
        </p:nvSpPr>
        <p:spPr>
          <a:xfrm flipH="1">
            <a:off x="8915000" y="-38187"/>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5" name="Google Shape;85;p4"/>
          <p:cNvPicPr preferRelativeResize="0"/>
          <p:nvPr/>
        </p:nvPicPr>
        <p:blipFill rotWithShape="1">
          <a:blip r:embed="rId2">
            <a:alphaModFix amt="20000"/>
          </a:blip>
          <a:srcRect b="0" l="0" r="0" t="0"/>
          <a:stretch/>
        </p:blipFill>
        <p:spPr>
          <a:xfrm>
            <a:off x="-92950" y="-110125"/>
            <a:ext cx="9377525" cy="5444125"/>
          </a:xfrm>
          <a:prstGeom prst="rect">
            <a:avLst/>
          </a:prstGeom>
          <a:noFill/>
          <a:ln>
            <a:noFill/>
          </a:ln>
        </p:spPr>
      </p:pic>
      <p:sp>
        <p:nvSpPr>
          <p:cNvPr id="86" name="Google Shape;86;p4"/>
          <p:cNvSpPr/>
          <p:nvPr/>
        </p:nvSpPr>
        <p:spPr>
          <a:xfrm>
            <a:off x="8564671" y="4624123"/>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a:off x="8104848" y="4264635"/>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p:nvPr/>
        </p:nvSpPr>
        <p:spPr>
          <a:xfrm>
            <a:off x="8104856" y="4743367"/>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
          <p:cNvSpPr txBox="1"/>
          <p:nvPr>
            <p:ph type="title"/>
          </p:nvPr>
        </p:nvSpPr>
        <p:spPr>
          <a:xfrm>
            <a:off x="1174450" y="1108000"/>
            <a:ext cx="4014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0" name="Google Shape;90;p4"/>
          <p:cNvSpPr txBox="1"/>
          <p:nvPr>
            <p:ph idx="1" type="subTitle"/>
          </p:nvPr>
        </p:nvSpPr>
        <p:spPr>
          <a:xfrm>
            <a:off x="1174450" y="1921700"/>
            <a:ext cx="4014600" cy="211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1600"/>
              </a:spcBef>
              <a:spcAft>
                <a:spcPts val="0"/>
              </a:spcAft>
              <a:buClr>
                <a:srgbClr val="E76A28"/>
              </a:buClr>
              <a:buSzPts val="1500"/>
              <a:buFont typeface="Nunito Light"/>
              <a:buChar char="■"/>
              <a:defRPr/>
            </a:lvl3pPr>
            <a:lvl4pPr lvl="3" algn="ctr">
              <a:lnSpc>
                <a:spcPct val="100000"/>
              </a:lnSpc>
              <a:spcBef>
                <a:spcPts val="1600"/>
              </a:spcBef>
              <a:spcAft>
                <a:spcPts val="0"/>
              </a:spcAft>
              <a:buClr>
                <a:srgbClr val="E76A28"/>
              </a:buClr>
              <a:buSzPts val="1500"/>
              <a:buFont typeface="Nunito Light"/>
              <a:buChar char="●"/>
              <a:defRPr/>
            </a:lvl4pPr>
            <a:lvl5pPr lvl="4" algn="ctr">
              <a:lnSpc>
                <a:spcPct val="100000"/>
              </a:lnSpc>
              <a:spcBef>
                <a:spcPts val="1600"/>
              </a:spcBef>
              <a:spcAft>
                <a:spcPts val="0"/>
              </a:spcAft>
              <a:buClr>
                <a:srgbClr val="E76A28"/>
              </a:buClr>
              <a:buSzPts val="1400"/>
              <a:buFont typeface="Nunito Light"/>
              <a:buChar char="○"/>
              <a:defRPr/>
            </a:lvl5pPr>
            <a:lvl6pPr lvl="5" algn="ctr">
              <a:lnSpc>
                <a:spcPct val="100000"/>
              </a:lnSpc>
              <a:spcBef>
                <a:spcPts val="1600"/>
              </a:spcBef>
              <a:spcAft>
                <a:spcPts val="0"/>
              </a:spcAft>
              <a:buClr>
                <a:srgbClr val="999999"/>
              </a:buClr>
              <a:buSzPts val="1400"/>
              <a:buFont typeface="Nunito Light"/>
              <a:buChar char="■"/>
              <a:defRPr/>
            </a:lvl6pPr>
            <a:lvl7pPr lvl="6" algn="ctr">
              <a:lnSpc>
                <a:spcPct val="100000"/>
              </a:lnSpc>
              <a:spcBef>
                <a:spcPts val="1600"/>
              </a:spcBef>
              <a:spcAft>
                <a:spcPts val="0"/>
              </a:spcAft>
              <a:buClr>
                <a:srgbClr val="999999"/>
              </a:buClr>
              <a:buSzPts val="1300"/>
              <a:buFont typeface="Nunito Light"/>
              <a:buChar char="●"/>
              <a:defRPr/>
            </a:lvl7pPr>
            <a:lvl8pPr lvl="7" algn="ctr">
              <a:lnSpc>
                <a:spcPct val="100000"/>
              </a:lnSpc>
              <a:spcBef>
                <a:spcPts val="1600"/>
              </a:spcBef>
              <a:spcAft>
                <a:spcPts val="0"/>
              </a:spcAft>
              <a:buClr>
                <a:srgbClr val="999999"/>
              </a:buClr>
              <a:buSzPts val="1300"/>
              <a:buFont typeface="Nunito Light"/>
              <a:buChar char="○"/>
              <a:defRPr/>
            </a:lvl8pPr>
            <a:lvl9pPr lvl="8" algn="ctr">
              <a:lnSpc>
                <a:spcPct val="100000"/>
              </a:lnSpc>
              <a:spcBef>
                <a:spcPts val="1600"/>
              </a:spcBef>
              <a:spcAft>
                <a:spcPts val="1600"/>
              </a:spcAft>
              <a:buClr>
                <a:srgbClr val="999999"/>
              </a:buClr>
              <a:buSzPts val="1400"/>
              <a:buFont typeface="Nunito Light"/>
              <a:buChar char="■"/>
              <a:defRPr/>
            </a:lvl9pPr>
          </a:lstStyle>
          <a:p/>
        </p:txBody>
      </p:sp>
      <p:grpSp>
        <p:nvGrpSpPr>
          <p:cNvPr id="91" name="Google Shape;91;p4"/>
          <p:cNvGrpSpPr/>
          <p:nvPr/>
        </p:nvGrpSpPr>
        <p:grpSpPr>
          <a:xfrm rot="6201090">
            <a:off x="-53757" y="4031231"/>
            <a:ext cx="1086958" cy="1626123"/>
            <a:chOff x="3774225" y="-1654550"/>
            <a:chExt cx="636100" cy="951625"/>
          </a:xfrm>
        </p:grpSpPr>
        <p:sp>
          <p:nvSpPr>
            <p:cNvPr id="92" name="Google Shape;92;p4"/>
            <p:cNvSpPr/>
            <p:nvPr/>
          </p:nvSpPr>
          <p:spPr>
            <a:xfrm>
              <a:off x="3774225" y="-1654550"/>
              <a:ext cx="636100" cy="951625"/>
            </a:xfrm>
            <a:custGeom>
              <a:rect b="b" l="l" r="r" t="t"/>
              <a:pathLst>
                <a:path extrusionOk="0" h="38065" w="25444">
                  <a:moveTo>
                    <a:pt x="16133" y="1"/>
                  </a:moveTo>
                  <a:cubicBezTo>
                    <a:pt x="15335" y="1"/>
                    <a:pt x="14597" y="143"/>
                    <a:pt x="13895" y="453"/>
                  </a:cubicBezTo>
                  <a:cubicBezTo>
                    <a:pt x="13704" y="548"/>
                    <a:pt x="13490" y="655"/>
                    <a:pt x="13299" y="774"/>
                  </a:cubicBezTo>
                  <a:cubicBezTo>
                    <a:pt x="12335" y="786"/>
                    <a:pt x="11371" y="1072"/>
                    <a:pt x="10502" y="1572"/>
                  </a:cubicBezTo>
                  <a:cubicBezTo>
                    <a:pt x="9168" y="2358"/>
                    <a:pt x="8168" y="3656"/>
                    <a:pt x="7584" y="5311"/>
                  </a:cubicBezTo>
                  <a:cubicBezTo>
                    <a:pt x="7084" y="6799"/>
                    <a:pt x="7037" y="8287"/>
                    <a:pt x="7049" y="9680"/>
                  </a:cubicBezTo>
                  <a:cubicBezTo>
                    <a:pt x="7049" y="9918"/>
                    <a:pt x="7061" y="10157"/>
                    <a:pt x="7061" y="10395"/>
                  </a:cubicBezTo>
                  <a:cubicBezTo>
                    <a:pt x="7084" y="10847"/>
                    <a:pt x="7084" y="11264"/>
                    <a:pt x="7084" y="11681"/>
                  </a:cubicBezTo>
                  <a:cubicBezTo>
                    <a:pt x="7084" y="11943"/>
                    <a:pt x="7061" y="12216"/>
                    <a:pt x="7049" y="12466"/>
                  </a:cubicBezTo>
                  <a:cubicBezTo>
                    <a:pt x="7037" y="12597"/>
                    <a:pt x="7037" y="12740"/>
                    <a:pt x="7025" y="12871"/>
                  </a:cubicBezTo>
                  <a:cubicBezTo>
                    <a:pt x="7025" y="12931"/>
                    <a:pt x="7001" y="12990"/>
                    <a:pt x="7001" y="13050"/>
                  </a:cubicBezTo>
                  <a:lnTo>
                    <a:pt x="6989" y="13169"/>
                  </a:lnTo>
                  <a:lnTo>
                    <a:pt x="6989" y="13181"/>
                  </a:lnTo>
                  <a:cubicBezTo>
                    <a:pt x="6882" y="14240"/>
                    <a:pt x="6680" y="15276"/>
                    <a:pt x="6394" y="16288"/>
                  </a:cubicBezTo>
                  <a:cubicBezTo>
                    <a:pt x="6096" y="17324"/>
                    <a:pt x="5751" y="18217"/>
                    <a:pt x="5298" y="19182"/>
                  </a:cubicBezTo>
                  <a:cubicBezTo>
                    <a:pt x="4834" y="20134"/>
                    <a:pt x="4263" y="21075"/>
                    <a:pt x="3715" y="21825"/>
                  </a:cubicBezTo>
                  <a:cubicBezTo>
                    <a:pt x="3477" y="22158"/>
                    <a:pt x="3227" y="22480"/>
                    <a:pt x="2941" y="22837"/>
                  </a:cubicBezTo>
                  <a:cubicBezTo>
                    <a:pt x="1691" y="24432"/>
                    <a:pt x="274" y="26230"/>
                    <a:pt x="95" y="28718"/>
                  </a:cubicBezTo>
                  <a:cubicBezTo>
                    <a:pt x="0" y="30254"/>
                    <a:pt x="417" y="31754"/>
                    <a:pt x="1274" y="32826"/>
                  </a:cubicBezTo>
                  <a:cubicBezTo>
                    <a:pt x="1679" y="33338"/>
                    <a:pt x="2167" y="33767"/>
                    <a:pt x="2739" y="34076"/>
                  </a:cubicBezTo>
                  <a:cubicBezTo>
                    <a:pt x="3167" y="34731"/>
                    <a:pt x="3727" y="35314"/>
                    <a:pt x="4417" y="35755"/>
                  </a:cubicBezTo>
                  <a:cubicBezTo>
                    <a:pt x="5060" y="36172"/>
                    <a:pt x="5751" y="36457"/>
                    <a:pt x="6489" y="36612"/>
                  </a:cubicBezTo>
                  <a:cubicBezTo>
                    <a:pt x="7477" y="37541"/>
                    <a:pt x="8823" y="38065"/>
                    <a:pt x="10263" y="38065"/>
                  </a:cubicBezTo>
                  <a:cubicBezTo>
                    <a:pt x="10335" y="38065"/>
                    <a:pt x="10418" y="38065"/>
                    <a:pt x="10490" y="38053"/>
                  </a:cubicBezTo>
                  <a:cubicBezTo>
                    <a:pt x="12002" y="37993"/>
                    <a:pt x="13502" y="37398"/>
                    <a:pt x="14954" y="36243"/>
                  </a:cubicBezTo>
                  <a:cubicBezTo>
                    <a:pt x="16062" y="35350"/>
                    <a:pt x="17002" y="34302"/>
                    <a:pt x="17812" y="33362"/>
                  </a:cubicBezTo>
                  <a:cubicBezTo>
                    <a:pt x="19574" y="31290"/>
                    <a:pt x="21086" y="29064"/>
                    <a:pt x="22301" y="26706"/>
                  </a:cubicBezTo>
                  <a:cubicBezTo>
                    <a:pt x="22598" y="26147"/>
                    <a:pt x="22884" y="25551"/>
                    <a:pt x="23146" y="24956"/>
                  </a:cubicBezTo>
                  <a:cubicBezTo>
                    <a:pt x="23765" y="23587"/>
                    <a:pt x="24241" y="22158"/>
                    <a:pt x="24563" y="20741"/>
                  </a:cubicBezTo>
                  <a:cubicBezTo>
                    <a:pt x="24932" y="19170"/>
                    <a:pt x="25110" y="17634"/>
                    <a:pt x="25230" y="16324"/>
                  </a:cubicBezTo>
                  <a:cubicBezTo>
                    <a:pt x="25372" y="14812"/>
                    <a:pt x="25444" y="13324"/>
                    <a:pt x="25444" y="11871"/>
                  </a:cubicBezTo>
                  <a:cubicBezTo>
                    <a:pt x="25432" y="10514"/>
                    <a:pt x="25432" y="8823"/>
                    <a:pt x="24860" y="7216"/>
                  </a:cubicBezTo>
                  <a:cubicBezTo>
                    <a:pt x="24277" y="5537"/>
                    <a:pt x="23182" y="4203"/>
                    <a:pt x="21801" y="3513"/>
                  </a:cubicBezTo>
                  <a:cubicBezTo>
                    <a:pt x="21622" y="3418"/>
                    <a:pt x="21443" y="3346"/>
                    <a:pt x="21265" y="3275"/>
                  </a:cubicBezTo>
                  <a:cubicBezTo>
                    <a:pt x="20979" y="2644"/>
                    <a:pt x="20598" y="2060"/>
                    <a:pt x="20098" y="1584"/>
                  </a:cubicBezTo>
                  <a:cubicBezTo>
                    <a:pt x="19074" y="572"/>
                    <a:pt x="17633" y="1"/>
                    <a:pt x="16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
            <p:cNvSpPr/>
            <p:nvPr/>
          </p:nvSpPr>
          <p:spPr>
            <a:xfrm>
              <a:off x="3821550" y="-1587725"/>
              <a:ext cx="389350" cy="755950"/>
            </a:xfrm>
            <a:custGeom>
              <a:rect b="b" l="l" r="r" t="t"/>
              <a:pathLst>
                <a:path extrusionOk="0" h="30238" w="15574">
                  <a:moveTo>
                    <a:pt x="11457" y="0"/>
                  </a:moveTo>
                  <a:cubicBezTo>
                    <a:pt x="10802" y="0"/>
                    <a:pt x="10147" y="194"/>
                    <a:pt x="9561" y="542"/>
                  </a:cubicBezTo>
                  <a:cubicBezTo>
                    <a:pt x="8537" y="1149"/>
                    <a:pt x="7870" y="2162"/>
                    <a:pt x="7477" y="3281"/>
                  </a:cubicBezTo>
                  <a:cubicBezTo>
                    <a:pt x="7073" y="4471"/>
                    <a:pt x="7013" y="5757"/>
                    <a:pt x="7037" y="7007"/>
                  </a:cubicBezTo>
                  <a:cubicBezTo>
                    <a:pt x="7049" y="7698"/>
                    <a:pt x="7061" y="8365"/>
                    <a:pt x="7061" y="9055"/>
                  </a:cubicBezTo>
                  <a:cubicBezTo>
                    <a:pt x="7061" y="9353"/>
                    <a:pt x="7049" y="9627"/>
                    <a:pt x="7037" y="9924"/>
                  </a:cubicBezTo>
                  <a:cubicBezTo>
                    <a:pt x="7013" y="10079"/>
                    <a:pt x="7013" y="10222"/>
                    <a:pt x="7001" y="10365"/>
                  </a:cubicBezTo>
                  <a:cubicBezTo>
                    <a:pt x="7001" y="10424"/>
                    <a:pt x="6989" y="10496"/>
                    <a:pt x="6989" y="10555"/>
                  </a:cubicBezTo>
                  <a:cubicBezTo>
                    <a:pt x="6989" y="10579"/>
                    <a:pt x="6989" y="10615"/>
                    <a:pt x="6965" y="10639"/>
                  </a:cubicBezTo>
                  <a:lnTo>
                    <a:pt x="6965" y="10686"/>
                  </a:lnTo>
                  <a:lnTo>
                    <a:pt x="6965" y="10722"/>
                  </a:lnTo>
                  <a:cubicBezTo>
                    <a:pt x="6858" y="11877"/>
                    <a:pt x="6632" y="13020"/>
                    <a:pt x="6311" y="14139"/>
                  </a:cubicBezTo>
                  <a:cubicBezTo>
                    <a:pt x="5989" y="15270"/>
                    <a:pt x="5620" y="16282"/>
                    <a:pt x="5096" y="17342"/>
                  </a:cubicBezTo>
                  <a:cubicBezTo>
                    <a:pt x="4608" y="18354"/>
                    <a:pt x="3977" y="19414"/>
                    <a:pt x="3358" y="20283"/>
                  </a:cubicBezTo>
                  <a:cubicBezTo>
                    <a:pt x="2024" y="22116"/>
                    <a:pt x="262" y="23831"/>
                    <a:pt x="84" y="26212"/>
                  </a:cubicBezTo>
                  <a:cubicBezTo>
                    <a:pt x="0" y="27176"/>
                    <a:pt x="227" y="28236"/>
                    <a:pt x="834" y="29010"/>
                  </a:cubicBezTo>
                  <a:cubicBezTo>
                    <a:pt x="1481" y="29820"/>
                    <a:pt x="2452" y="30238"/>
                    <a:pt x="3471" y="30238"/>
                  </a:cubicBezTo>
                  <a:cubicBezTo>
                    <a:pt x="3576" y="30238"/>
                    <a:pt x="3681" y="30233"/>
                    <a:pt x="3786" y="30224"/>
                  </a:cubicBezTo>
                  <a:cubicBezTo>
                    <a:pt x="4989" y="30141"/>
                    <a:pt x="6049" y="29546"/>
                    <a:pt x="6954" y="28784"/>
                  </a:cubicBezTo>
                  <a:cubicBezTo>
                    <a:pt x="7847" y="28022"/>
                    <a:pt x="8620" y="27105"/>
                    <a:pt x="9347" y="26176"/>
                  </a:cubicBezTo>
                  <a:cubicBezTo>
                    <a:pt x="10871" y="24283"/>
                    <a:pt x="12168" y="22223"/>
                    <a:pt x="13204" y="20033"/>
                  </a:cubicBezTo>
                  <a:cubicBezTo>
                    <a:pt x="13454" y="19509"/>
                    <a:pt x="13681" y="18973"/>
                    <a:pt x="13907" y="18425"/>
                  </a:cubicBezTo>
                  <a:cubicBezTo>
                    <a:pt x="14395" y="17223"/>
                    <a:pt x="14764" y="15973"/>
                    <a:pt x="15002" y="14687"/>
                  </a:cubicBezTo>
                  <a:cubicBezTo>
                    <a:pt x="15264" y="13365"/>
                    <a:pt x="15383" y="12032"/>
                    <a:pt x="15467" y="10686"/>
                  </a:cubicBezTo>
                  <a:cubicBezTo>
                    <a:pt x="15562" y="9329"/>
                    <a:pt x="15574" y="7960"/>
                    <a:pt x="15526" y="6614"/>
                  </a:cubicBezTo>
                  <a:cubicBezTo>
                    <a:pt x="15490" y="5305"/>
                    <a:pt x="15431" y="3959"/>
                    <a:pt x="14943" y="2757"/>
                  </a:cubicBezTo>
                  <a:cubicBezTo>
                    <a:pt x="14550" y="1733"/>
                    <a:pt x="13835" y="780"/>
                    <a:pt x="12823" y="304"/>
                  </a:cubicBezTo>
                  <a:cubicBezTo>
                    <a:pt x="12384" y="97"/>
                    <a:pt x="11921" y="0"/>
                    <a:pt x="1145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
            <p:cNvSpPr/>
            <p:nvPr/>
          </p:nvSpPr>
          <p:spPr>
            <a:xfrm>
              <a:off x="3861725" y="-1607500"/>
              <a:ext cx="417050" cy="822950"/>
            </a:xfrm>
            <a:custGeom>
              <a:rect b="b" l="l" r="r" t="t"/>
              <a:pathLst>
                <a:path extrusionOk="0" h="32918" w="16682">
                  <a:moveTo>
                    <a:pt x="12619" y="0"/>
                  </a:moveTo>
                  <a:cubicBezTo>
                    <a:pt x="12122" y="0"/>
                    <a:pt x="11626" y="97"/>
                    <a:pt x="11169" y="297"/>
                  </a:cubicBezTo>
                  <a:cubicBezTo>
                    <a:pt x="9907" y="857"/>
                    <a:pt x="9037" y="2071"/>
                    <a:pt x="8502" y="3345"/>
                  </a:cubicBezTo>
                  <a:cubicBezTo>
                    <a:pt x="6823" y="7298"/>
                    <a:pt x="7633" y="11882"/>
                    <a:pt x="6347" y="15966"/>
                  </a:cubicBezTo>
                  <a:cubicBezTo>
                    <a:pt x="5192" y="19657"/>
                    <a:pt x="2418" y="22622"/>
                    <a:pt x="929" y="26193"/>
                  </a:cubicBezTo>
                  <a:cubicBezTo>
                    <a:pt x="382" y="27515"/>
                    <a:pt x="1" y="29003"/>
                    <a:pt x="453" y="30361"/>
                  </a:cubicBezTo>
                  <a:cubicBezTo>
                    <a:pt x="938" y="31848"/>
                    <a:pt x="2463" y="32918"/>
                    <a:pt x="4019" y="32918"/>
                  </a:cubicBezTo>
                  <a:cubicBezTo>
                    <a:pt x="4144" y="32918"/>
                    <a:pt x="4269" y="32911"/>
                    <a:pt x="4394" y="32897"/>
                  </a:cubicBezTo>
                  <a:cubicBezTo>
                    <a:pt x="6073" y="32718"/>
                    <a:pt x="7525" y="31242"/>
                    <a:pt x="7680" y="29575"/>
                  </a:cubicBezTo>
                  <a:lnTo>
                    <a:pt x="14526" y="17907"/>
                  </a:lnTo>
                  <a:lnTo>
                    <a:pt x="16098" y="5167"/>
                  </a:lnTo>
                  <a:cubicBezTo>
                    <a:pt x="16681" y="3798"/>
                    <a:pt x="16336" y="2107"/>
                    <a:pt x="15276" y="1059"/>
                  </a:cubicBezTo>
                  <a:cubicBezTo>
                    <a:pt x="14574" y="373"/>
                    <a:pt x="13595" y="0"/>
                    <a:pt x="126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a:off x="3938825" y="-1533475"/>
              <a:ext cx="425075" cy="783025"/>
            </a:xfrm>
            <a:custGeom>
              <a:rect b="b" l="l" r="r" t="t"/>
              <a:pathLst>
                <a:path extrusionOk="0" h="31321" w="17003">
                  <a:moveTo>
                    <a:pt x="12819" y="1"/>
                  </a:moveTo>
                  <a:cubicBezTo>
                    <a:pt x="12176" y="1"/>
                    <a:pt x="11532" y="172"/>
                    <a:pt x="10942" y="480"/>
                  </a:cubicBezTo>
                  <a:cubicBezTo>
                    <a:pt x="9835" y="1075"/>
                    <a:pt x="9109" y="2123"/>
                    <a:pt x="8668" y="3266"/>
                  </a:cubicBezTo>
                  <a:cubicBezTo>
                    <a:pt x="8192" y="4504"/>
                    <a:pt x="8097" y="5837"/>
                    <a:pt x="8073" y="7147"/>
                  </a:cubicBezTo>
                  <a:cubicBezTo>
                    <a:pt x="8049" y="7862"/>
                    <a:pt x="8049" y="8564"/>
                    <a:pt x="8025" y="9278"/>
                  </a:cubicBezTo>
                  <a:cubicBezTo>
                    <a:pt x="8013" y="9576"/>
                    <a:pt x="7989" y="9886"/>
                    <a:pt x="7966" y="10183"/>
                  </a:cubicBezTo>
                  <a:cubicBezTo>
                    <a:pt x="7954" y="10338"/>
                    <a:pt x="7930" y="10481"/>
                    <a:pt x="7918" y="10648"/>
                  </a:cubicBezTo>
                  <a:cubicBezTo>
                    <a:pt x="7906" y="10719"/>
                    <a:pt x="7906" y="10779"/>
                    <a:pt x="7894" y="10850"/>
                  </a:cubicBezTo>
                  <a:cubicBezTo>
                    <a:pt x="7894" y="10886"/>
                    <a:pt x="7870" y="10933"/>
                    <a:pt x="7870" y="10957"/>
                  </a:cubicBezTo>
                  <a:lnTo>
                    <a:pt x="7870" y="11005"/>
                  </a:lnTo>
                  <a:lnTo>
                    <a:pt x="7870" y="11029"/>
                  </a:lnTo>
                  <a:cubicBezTo>
                    <a:pt x="7716" y="12243"/>
                    <a:pt x="7430" y="13434"/>
                    <a:pt x="7061" y="14589"/>
                  </a:cubicBezTo>
                  <a:cubicBezTo>
                    <a:pt x="6680" y="15767"/>
                    <a:pt x="6239" y="16803"/>
                    <a:pt x="5680" y="17898"/>
                  </a:cubicBezTo>
                  <a:cubicBezTo>
                    <a:pt x="5120" y="18934"/>
                    <a:pt x="4441" y="20018"/>
                    <a:pt x="3739" y="20911"/>
                  </a:cubicBezTo>
                  <a:cubicBezTo>
                    <a:pt x="2286" y="22780"/>
                    <a:pt x="381" y="24506"/>
                    <a:pt x="108" y="26983"/>
                  </a:cubicBezTo>
                  <a:cubicBezTo>
                    <a:pt x="0" y="27995"/>
                    <a:pt x="179" y="29114"/>
                    <a:pt x="810" y="29936"/>
                  </a:cubicBezTo>
                  <a:cubicBezTo>
                    <a:pt x="1491" y="30855"/>
                    <a:pt x="2562" y="31320"/>
                    <a:pt x="3692" y="31320"/>
                  </a:cubicBezTo>
                  <a:cubicBezTo>
                    <a:pt x="3747" y="31320"/>
                    <a:pt x="3803" y="31319"/>
                    <a:pt x="3858" y="31317"/>
                  </a:cubicBezTo>
                  <a:cubicBezTo>
                    <a:pt x="5120" y="31269"/>
                    <a:pt x="6239" y="30698"/>
                    <a:pt x="7227" y="29924"/>
                  </a:cubicBezTo>
                  <a:cubicBezTo>
                    <a:pt x="8192" y="29162"/>
                    <a:pt x="9025" y="28221"/>
                    <a:pt x="9823" y="27281"/>
                  </a:cubicBezTo>
                  <a:cubicBezTo>
                    <a:pt x="11478" y="25364"/>
                    <a:pt x="12907" y="23256"/>
                    <a:pt x="14085" y="20994"/>
                  </a:cubicBezTo>
                  <a:cubicBezTo>
                    <a:pt x="14371" y="20458"/>
                    <a:pt x="14633" y="19899"/>
                    <a:pt x="14871" y="19339"/>
                  </a:cubicBezTo>
                  <a:cubicBezTo>
                    <a:pt x="15419" y="18089"/>
                    <a:pt x="15848" y="16791"/>
                    <a:pt x="16169" y="15470"/>
                  </a:cubicBezTo>
                  <a:cubicBezTo>
                    <a:pt x="16479" y="14100"/>
                    <a:pt x="16657" y="12684"/>
                    <a:pt x="16788" y="11291"/>
                  </a:cubicBezTo>
                  <a:cubicBezTo>
                    <a:pt x="16931" y="9874"/>
                    <a:pt x="17002" y="8445"/>
                    <a:pt x="17002" y="7028"/>
                  </a:cubicBezTo>
                  <a:cubicBezTo>
                    <a:pt x="16967" y="5706"/>
                    <a:pt x="16955" y="4290"/>
                    <a:pt x="16502" y="3016"/>
                  </a:cubicBezTo>
                  <a:cubicBezTo>
                    <a:pt x="16133" y="1920"/>
                    <a:pt x="15407" y="896"/>
                    <a:pt x="14359" y="361"/>
                  </a:cubicBezTo>
                  <a:cubicBezTo>
                    <a:pt x="13867" y="114"/>
                    <a:pt x="13344" y="1"/>
                    <a:pt x="1281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p:nvPr/>
          </p:nvSpPr>
          <p:spPr>
            <a:xfrm>
              <a:off x="4152050" y="-1572500"/>
              <a:ext cx="45125" cy="34975"/>
            </a:xfrm>
            <a:custGeom>
              <a:rect b="b" l="l" r="r" t="t"/>
              <a:pathLst>
                <a:path extrusionOk="0" h="1399" w="1805">
                  <a:moveTo>
                    <a:pt x="1518" y="0"/>
                  </a:moveTo>
                  <a:cubicBezTo>
                    <a:pt x="1504" y="0"/>
                    <a:pt x="1489" y="5"/>
                    <a:pt x="1473" y="17"/>
                  </a:cubicBezTo>
                  <a:cubicBezTo>
                    <a:pt x="1234" y="183"/>
                    <a:pt x="1020" y="350"/>
                    <a:pt x="782" y="505"/>
                  </a:cubicBezTo>
                  <a:lnTo>
                    <a:pt x="365" y="183"/>
                  </a:lnTo>
                  <a:cubicBezTo>
                    <a:pt x="306" y="136"/>
                    <a:pt x="222" y="76"/>
                    <a:pt x="163" y="29"/>
                  </a:cubicBezTo>
                  <a:cubicBezTo>
                    <a:pt x="148" y="16"/>
                    <a:pt x="132" y="11"/>
                    <a:pt x="116" y="11"/>
                  </a:cubicBezTo>
                  <a:cubicBezTo>
                    <a:pt x="55" y="11"/>
                    <a:pt x="1" y="88"/>
                    <a:pt x="68" y="136"/>
                  </a:cubicBezTo>
                  <a:cubicBezTo>
                    <a:pt x="258" y="302"/>
                    <a:pt x="449" y="445"/>
                    <a:pt x="639" y="612"/>
                  </a:cubicBezTo>
                  <a:cubicBezTo>
                    <a:pt x="508" y="707"/>
                    <a:pt x="377" y="802"/>
                    <a:pt x="246" y="898"/>
                  </a:cubicBezTo>
                  <a:cubicBezTo>
                    <a:pt x="187" y="945"/>
                    <a:pt x="127" y="981"/>
                    <a:pt x="68" y="1017"/>
                  </a:cubicBezTo>
                  <a:cubicBezTo>
                    <a:pt x="0" y="1065"/>
                    <a:pt x="42" y="1152"/>
                    <a:pt x="98" y="1152"/>
                  </a:cubicBezTo>
                  <a:cubicBezTo>
                    <a:pt x="111" y="1152"/>
                    <a:pt x="125" y="1147"/>
                    <a:pt x="139" y="1136"/>
                  </a:cubicBezTo>
                  <a:cubicBezTo>
                    <a:pt x="342" y="981"/>
                    <a:pt x="556" y="838"/>
                    <a:pt x="746" y="707"/>
                  </a:cubicBezTo>
                  <a:lnTo>
                    <a:pt x="1413" y="1243"/>
                  </a:lnTo>
                  <a:cubicBezTo>
                    <a:pt x="1473" y="1279"/>
                    <a:pt x="1556" y="1338"/>
                    <a:pt x="1615" y="1386"/>
                  </a:cubicBezTo>
                  <a:cubicBezTo>
                    <a:pt x="1633" y="1395"/>
                    <a:pt x="1652" y="1399"/>
                    <a:pt x="1669" y="1399"/>
                  </a:cubicBezTo>
                  <a:cubicBezTo>
                    <a:pt x="1745" y="1399"/>
                    <a:pt x="1804" y="1327"/>
                    <a:pt x="1746" y="1279"/>
                  </a:cubicBezTo>
                  <a:lnTo>
                    <a:pt x="901" y="600"/>
                  </a:lnTo>
                  <a:cubicBezTo>
                    <a:pt x="1056" y="481"/>
                    <a:pt x="1223" y="374"/>
                    <a:pt x="1377" y="255"/>
                  </a:cubicBezTo>
                  <a:cubicBezTo>
                    <a:pt x="1437" y="207"/>
                    <a:pt x="1496" y="171"/>
                    <a:pt x="1556" y="136"/>
                  </a:cubicBezTo>
                  <a:cubicBezTo>
                    <a:pt x="1614" y="87"/>
                    <a:pt x="1578" y="0"/>
                    <a:pt x="15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
            <p:cNvSpPr/>
            <p:nvPr/>
          </p:nvSpPr>
          <p:spPr>
            <a:xfrm>
              <a:off x="3912925" y="-1435800"/>
              <a:ext cx="207200" cy="499850"/>
            </a:xfrm>
            <a:custGeom>
              <a:rect b="b" l="l" r="r" t="t"/>
              <a:pathLst>
                <a:path extrusionOk="0" h="19994" w="8288">
                  <a:moveTo>
                    <a:pt x="6974" y="1106"/>
                  </a:moveTo>
                  <a:cubicBezTo>
                    <a:pt x="6975" y="1107"/>
                    <a:pt x="6977" y="1108"/>
                    <a:pt x="6978" y="1109"/>
                  </a:cubicBezTo>
                  <a:cubicBezTo>
                    <a:pt x="6990" y="1126"/>
                    <a:pt x="6995" y="1133"/>
                    <a:pt x="6995" y="1133"/>
                  </a:cubicBezTo>
                  <a:cubicBezTo>
                    <a:pt x="6994" y="1133"/>
                    <a:pt x="6985" y="1120"/>
                    <a:pt x="6974" y="1106"/>
                  </a:cubicBezTo>
                  <a:close/>
                  <a:moveTo>
                    <a:pt x="7192" y="2109"/>
                  </a:moveTo>
                  <a:lnTo>
                    <a:pt x="7192" y="2109"/>
                  </a:lnTo>
                  <a:cubicBezTo>
                    <a:pt x="7189" y="2121"/>
                    <a:pt x="7187" y="2132"/>
                    <a:pt x="7185" y="2142"/>
                  </a:cubicBezTo>
                  <a:lnTo>
                    <a:pt x="7185" y="2142"/>
                  </a:lnTo>
                  <a:cubicBezTo>
                    <a:pt x="7192" y="2130"/>
                    <a:pt x="7192" y="2117"/>
                    <a:pt x="7192" y="2109"/>
                  </a:cubicBezTo>
                  <a:close/>
                  <a:moveTo>
                    <a:pt x="4302" y="12523"/>
                  </a:moveTo>
                  <a:cubicBezTo>
                    <a:pt x="4296" y="12544"/>
                    <a:pt x="4291" y="12555"/>
                    <a:pt x="4289" y="12555"/>
                  </a:cubicBezTo>
                  <a:cubicBezTo>
                    <a:pt x="4287" y="12555"/>
                    <a:pt x="4289" y="12545"/>
                    <a:pt x="4299" y="12527"/>
                  </a:cubicBezTo>
                  <a:cubicBezTo>
                    <a:pt x="4300" y="12526"/>
                    <a:pt x="4301" y="12524"/>
                    <a:pt x="4302" y="12523"/>
                  </a:cubicBezTo>
                  <a:close/>
                  <a:moveTo>
                    <a:pt x="4200" y="12917"/>
                  </a:moveTo>
                  <a:lnTo>
                    <a:pt x="4200" y="12917"/>
                  </a:lnTo>
                  <a:cubicBezTo>
                    <a:pt x="4199" y="12924"/>
                    <a:pt x="4198" y="12927"/>
                    <a:pt x="4197" y="12927"/>
                  </a:cubicBezTo>
                  <a:cubicBezTo>
                    <a:pt x="4197" y="12927"/>
                    <a:pt x="4198" y="12923"/>
                    <a:pt x="4200" y="12917"/>
                  </a:cubicBezTo>
                  <a:close/>
                  <a:moveTo>
                    <a:pt x="3108" y="15317"/>
                  </a:moveTo>
                  <a:lnTo>
                    <a:pt x="3108" y="15317"/>
                  </a:lnTo>
                  <a:cubicBezTo>
                    <a:pt x="3108" y="15320"/>
                    <a:pt x="3108" y="15322"/>
                    <a:pt x="3108" y="15325"/>
                  </a:cubicBezTo>
                  <a:cubicBezTo>
                    <a:pt x="3099" y="15344"/>
                    <a:pt x="3095" y="15351"/>
                    <a:pt x="3095" y="15351"/>
                  </a:cubicBezTo>
                  <a:cubicBezTo>
                    <a:pt x="3094" y="15351"/>
                    <a:pt x="3102" y="15335"/>
                    <a:pt x="3108" y="15317"/>
                  </a:cubicBezTo>
                  <a:close/>
                  <a:moveTo>
                    <a:pt x="2676" y="15884"/>
                  </a:moveTo>
                  <a:cubicBezTo>
                    <a:pt x="2680" y="15884"/>
                    <a:pt x="2664" y="15901"/>
                    <a:pt x="2645" y="15908"/>
                  </a:cubicBezTo>
                  <a:lnTo>
                    <a:pt x="2645" y="15908"/>
                  </a:lnTo>
                  <a:cubicBezTo>
                    <a:pt x="2664" y="15890"/>
                    <a:pt x="2674" y="15884"/>
                    <a:pt x="2676" y="15884"/>
                  </a:cubicBezTo>
                  <a:close/>
                  <a:moveTo>
                    <a:pt x="1574" y="17639"/>
                  </a:moveTo>
                  <a:lnTo>
                    <a:pt x="1548" y="17659"/>
                  </a:lnTo>
                  <a:cubicBezTo>
                    <a:pt x="1543" y="17663"/>
                    <a:pt x="1538" y="17667"/>
                    <a:pt x="1534" y="17671"/>
                  </a:cubicBezTo>
                  <a:lnTo>
                    <a:pt x="1534" y="17671"/>
                  </a:lnTo>
                  <a:cubicBezTo>
                    <a:pt x="1532" y="17669"/>
                    <a:pt x="1548" y="17653"/>
                    <a:pt x="1560" y="17647"/>
                  </a:cubicBezTo>
                  <a:cubicBezTo>
                    <a:pt x="1565" y="17644"/>
                    <a:pt x="1569" y="17642"/>
                    <a:pt x="1574" y="17639"/>
                  </a:cubicBezTo>
                  <a:close/>
                  <a:moveTo>
                    <a:pt x="1136" y="18146"/>
                  </a:moveTo>
                  <a:lnTo>
                    <a:pt x="1136" y="18146"/>
                  </a:lnTo>
                  <a:cubicBezTo>
                    <a:pt x="1133" y="18152"/>
                    <a:pt x="1129" y="18158"/>
                    <a:pt x="1126" y="18165"/>
                  </a:cubicBezTo>
                  <a:lnTo>
                    <a:pt x="1126" y="18165"/>
                  </a:lnTo>
                  <a:cubicBezTo>
                    <a:pt x="1129" y="18157"/>
                    <a:pt x="1133" y="18150"/>
                    <a:pt x="1136" y="18146"/>
                  </a:cubicBezTo>
                  <a:close/>
                  <a:moveTo>
                    <a:pt x="1096" y="18813"/>
                  </a:moveTo>
                  <a:lnTo>
                    <a:pt x="1096" y="18813"/>
                  </a:lnTo>
                  <a:cubicBezTo>
                    <a:pt x="1096" y="18813"/>
                    <a:pt x="1096" y="18814"/>
                    <a:pt x="1096" y="18814"/>
                  </a:cubicBezTo>
                  <a:lnTo>
                    <a:pt x="1096" y="18814"/>
                  </a:lnTo>
                  <a:cubicBezTo>
                    <a:pt x="1096" y="18814"/>
                    <a:pt x="1096" y="18814"/>
                    <a:pt x="1096" y="18813"/>
                  </a:cubicBezTo>
                  <a:cubicBezTo>
                    <a:pt x="1096" y="18813"/>
                    <a:pt x="1096" y="18813"/>
                    <a:pt x="1096" y="18813"/>
                  </a:cubicBezTo>
                  <a:close/>
                  <a:moveTo>
                    <a:pt x="7055" y="0"/>
                  </a:moveTo>
                  <a:cubicBezTo>
                    <a:pt x="6878" y="0"/>
                    <a:pt x="6689" y="99"/>
                    <a:pt x="6608" y="252"/>
                  </a:cubicBezTo>
                  <a:cubicBezTo>
                    <a:pt x="6478" y="502"/>
                    <a:pt x="6561" y="776"/>
                    <a:pt x="6787" y="930"/>
                  </a:cubicBezTo>
                  <a:cubicBezTo>
                    <a:pt x="6791" y="938"/>
                    <a:pt x="6801" y="947"/>
                    <a:pt x="6811" y="954"/>
                  </a:cubicBezTo>
                  <a:lnTo>
                    <a:pt x="6811" y="954"/>
                  </a:lnTo>
                  <a:cubicBezTo>
                    <a:pt x="6811" y="954"/>
                    <a:pt x="6811" y="954"/>
                    <a:pt x="6811" y="954"/>
                  </a:cubicBezTo>
                  <a:cubicBezTo>
                    <a:pt x="6847" y="978"/>
                    <a:pt x="6870" y="990"/>
                    <a:pt x="6906" y="1026"/>
                  </a:cubicBezTo>
                  <a:cubicBezTo>
                    <a:pt x="6920" y="1040"/>
                    <a:pt x="6934" y="1058"/>
                    <a:pt x="6948" y="1075"/>
                  </a:cubicBezTo>
                  <a:lnTo>
                    <a:pt x="6948" y="1075"/>
                  </a:lnTo>
                  <a:cubicBezTo>
                    <a:pt x="6949" y="1077"/>
                    <a:pt x="6951" y="1080"/>
                    <a:pt x="6954" y="1085"/>
                  </a:cubicBezTo>
                  <a:cubicBezTo>
                    <a:pt x="6966" y="1097"/>
                    <a:pt x="6978" y="1133"/>
                    <a:pt x="6989" y="1145"/>
                  </a:cubicBezTo>
                  <a:cubicBezTo>
                    <a:pt x="7031" y="1196"/>
                    <a:pt x="7072" y="1256"/>
                    <a:pt x="7097" y="1317"/>
                  </a:cubicBezTo>
                  <a:lnTo>
                    <a:pt x="7097" y="1317"/>
                  </a:lnTo>
                  <a:cubicBezTo>
                    <a:pt x="7100" y="1330"/>
                    <a:pt x="7109" y="1351"/>
                    <a:pt x="7109" y="1371"/>
                  </a:cubicBezTo>
                  <a:lnTo>
                    <a:pt x="7156" y="1502"/>
                  </a:lnTo>
                  <a:cubicBezTo>
                    <a:pt x="7168" y="1549"/>
                    <a:pt x="7168" y="1573"/>
                    <a:pt x="7192" y="1621"/>
                  </a:cubicBezTo>
                  <a:cubicBezTo>
                    <a:pt x="7199" y="1651"/>
                    <a:pt x="7202" y="1715"/>
                    <a:pt x="7200" y="1715"/>
                  </a:cubicBezTo>
                  <a:cubicBezTo>
                    <a:pt x="7199" y="1715"/>
                    <a:pt x="7196" y="1694"/>
                    <a:pt x="7192" y="1633"/>
                  </a:cubicBezTo>
                  <a:lnTo>
                    <a:pt x="7192" y="1633"/>
                  </a:lnTo>
                  <a:cubicBezTo>
                    <a:pt x="7192" y="1728"/>
                    <a:pt x="7204" y="1811"/>
                    <a:pt x="7204" y="1907"/>
                  </a:cubicBezTo>
                  <a:cubicBezTo>
                    <a:pt x="7204" y="1990"/>
                    <a:pt x="7204" y="2061"/>
                    <a:pt x="7192" y="2157"/>
                  </a:cubicBezTo>
                  <a:cubicBezTo>
                    <a:pt x="7192" y="2181"/>
                    <a:pt x="7182" y="2209"/>
                    <a:pt x="7178" y="2209"/>
                  </a:cubicBezTo>
                  <a:cubicBezTo>
                    <a:pt x="7175" y="2209"/>
                    <a:pt x="7174" y="2192"/>
                    <a:pt x="7185" y="2142"/>
                  </a:cubicBezTo>
                  <a:lnTo>
                    <a:pt x="7185" y="2142"/>
                  </a:lnTo>
                  <a:cubicBezTo>
                    <a:pt x="7181" y="2148"/>
                    <a:pt x="7176" y="2153"/>
                    <a:pt x="7168" y="2157"/>
                  </a:cubicBezTo>
                  <a:cubicBezTo>
                    <a:pt x="7156" y="2204"/>
                    <a:pt x="7156" y="2240"/>
                    <a:pt x="7144" y="2288"/>
                  </a:cubicBezTo>
                  <a:cubicBezTo>
                    <a:pt x="7120" y="2383"/>
                    <a:pt x="7097" y="2454"/>
                    <a:pt x="7073" y="2538"/>
                  </a:cubicBezTo>
                  <a:cubicBezTo>
                    <a:pt x="7049" y="2585"/>
                    <a:pt x="7037" y="2621"/>
                    <a:pt x="7025" y="2657"/>
                  </a:cubicBezTo>
                  <a:lnTo>
                    <a:pt x="7025" y="2657"/>
                  </a:lnTo>
                  <a:lnTo>
                    <a:pt x="7025" y="2657"/>
                  </a:lnTo>
                  <a:cubicBezTo>
                    <a:pt x="7025" y="2681"/>
                    <a:pt x="7013" y="2681"/>
                    <a:pt x="7013" y="2692"/>
                  </a:cubicBezTo>
                  <a:cubicBezTo>
                    <a:pt x="7003" y="2713"/>
                    <a:pt x="6997" y="2725"/>
                    <a:pt x="6997" y="2725"/>
                  </a:cubicBezTo>
                  <a:cubicBezTo>
                    <a:pt x="6996" y="2725"/>
                    <a:pt x="7005" y="2704"/>
                    <a:pt x="7025" y="2657"/>
                  </a:cubicBezTo>
                  <a:lnTo>
                    <a:pt x="7025" y="2657"/>
                  </a:lnTo>
                  <a:lnTo>
                    <a:pt x="6978" y="2752"/>
                  </a:lnTo>
                  <a:cubicBezTo>
                    <a:pt x="6894" y="2931"/>
                    <a:pt x="6787" y="3109"/>
                    <a:pt x="6680" y="3288"/>
                  </a:cubicBezTo>
                  <a:cubicBezTo>
                    <a:pt x="6454" y="3645"/>
                    <a:pt x="6204" y="3966"/>
                    <a:pt x="5954" y="4300"/>
                  </a:cubicBezTo>
                  <a:cubicBezTo>
                    <a:pt x="5442" y="5014"/>
                    <a:pt x="4989" y="5860"/>
                    <a:pt x="5061" y="6764"/>
                  </a:cubicBezTo>
                  <a:cubicBezTo>
                    <a:pt x="5084" y="7181"/>
                    <a:pt x="5204" y="7586"/>
                    <a:pt x="5346" y="7979"/>
                  </a:cubicBezTo>
                  <a:cubicBezTo>
                    <a:pt x="5477" y="8348"/>
                    <a:pt x="5596" y="8705"/>
                    <a:pt x="5668" y="9086"/>
                  </a:cubicBezTo>
                  <a:cubicBezTo>
                    <a:pt x="5671" y="9111"/>
                    <a:pt x="5673" y="9121"/>
                    <a:pt x="5673" y="9121"/>
                  </a:cubicBezTo>
                  <a:cubicBezTo>
                    <a:pt x="5674" y="9121"/>
                    <a:pt x="5673" y="9108"/>
                    <a:pt x="5672" y="9093"/>
                  </a:cubicBezTo>
                  <a:lnTo>
                    <a:pt x="5672" y="9093"/>
                  </a:lnTo>
                  <a:cubicBezTo>
                    <a:pt x="5673" y="9101"/>
                    <a:pt x="5676" y="9110"/>
                    <a:pt x="5680" y="9122"/>
                  </a:cubicBezTo>
                  <a:cubicBezTo>
                    <a:pt x="5680" y="9169"/>
                    <a:pt x="5680" y="9205"/>
                    <a:pt x="5704" y="9253"/>
                  </a:cubicBezTo>
                  <a:lnTo>
                    <a:pt x="5704" y="9384"/>
                  </a:lnTo>
                  <a:lnTo>
                    <a:pt x="5704" y="9443"/>
                  </a:lnTo>
                  <a:lnTo>
                    <a:pt x="5704" y="9503"/>
                  </a:lnTo>
                  <a:cubicBezTo>
                    <a:pt x="5704" y="9479"/>
                    <a:pt x="5704" y="9467"/>
                    <a:pt x="5716" y="9431"/>
                  </a:cubicBezTo>
                  <a:lnTo>
                    <a:pt x="5716" y="9431"/>
                  </a:lnTo>
                  <a:cubicBezTo>
                    <a:pt x="5716" y="9527"/>
                    <a:pt x="5680" y="9610"/>
                    <a:pt x="5656" y="9705"/>
                  </a:cubicBezTo>
                  <a:cubicBezTo>
                    <a:pt x="5645" y="9727"/>
                    <a:pt x="5624" y="9758"/>
                    <a:pt x="5621" y="9791"/>
                  </a:cubicBezTo>
                  <a:lnTo>
                    <a:pt x="5621" y="9791"/>
                  </a:lnTo>
                  <a:cubicBezTo>
                    <a:pt x="5616" y="9804"/>
                    <a:pt x="5611" y="9817"/>
                    <a:pt x="5608" y="9824"/>
                  </a:cubicBezTo>
                  <a:cubicBezTo>
                    <a:pt x="5585" y="9884"/>
                    <a:pt x="5537" y="9955"/>
                    <a:pt x="5489" y="10015"/>
                  </a:cubicBezTo>
                  <a:cubicBezTo>
                    <a:pt x="5480" y="10024"/>
                    <a:pt x="5478" y="10034"/>
                    <a:pt x="5471" y="10050"/>
                  </a:cubicBezTo>
                  <a:lnTo>
                    <a:pt x="5471" y="10050"/>
                  </a:lnTo>
                  <a:cubicBezTo>
                    <a:pt x="5450" y="10075"/>
                    <a:pt x="5424" y="10097"/>
                    <a:pt x="5406" y="10134"/>
                  </a:cubicBezTo>
                  <a:cubicBezTo>
                    <a:pt x="5299" y="10253"/>
                    <a:pt x="5192" y="10336"/>
                    <a:pt x="5073" y="10443"/>
                  </a:cubicBezTo>
                  <a:cubicBezTo>
                    <a:pt x="5013" y="10491"/>
                    <a:pt x="4954" y="10551"/>
                    <a:pt x="4894" y="10598"/>
                  </a:cubicBezTo>
                  <a:cubicBezTo>
                    <a:pt x="4873" y="10619"/>
                    <a:pt x="4844" y="10631"/>
                    <a:pt x="4821" y="10657"/>
                  </a:cubicBezTo>
                  <a:lnTo>
                    <a:pt x="4821" y="10657"/>
                  </a:lnTo>
                  <a:cubicBezTo>
                    <a:pt x="4834" y="10645"/>
                    <a:pt x="4846" y="10634"/>
                    <a:pt x="4846" y="10634"/>
                  </a:cubicBezTo>
                  <a:lnTo>
                    <a:pt x="4846" y="10634"/>
                  </a:lnTo>
                  <a:cubicBezTo>
                    <a:pt x="4834" y="10646"/>
                    <a:pt x="4825" y="10655"/>
                    <a:pt x="4814" y="10664"/>
                  </a:cubicBezTo>
                  <a:lnTo>
                    <a:pt x="4814" y="10664"/>
                  </a:lnTo>
                  <a:cubicBezTo>
                    <a:pt x="4816" y="10662"/>
                    <a:pt x="4819" y="10659"/>
                    <a:pt x="4821" y="10657"/>
                  </a:cubicBezTo>
                  <a:lnTo>
                    <a:pt x="4821" y="10657"/>
                  </a:lnTo>
                  <a:cubicBezTo>
                    <a:pt x="4812" y="10664"/>
                    <a:pt x="4803" y="10672"/>
                    <a:pt x="4797" y="10678"/>
                  </a:cubicBezTo>
                  <a:lnTo>
                    <a:pt x="4797" y="10678"/>
                  </a:lnTo>
                  <a:cubicBezTo>
                    <a:pt x="4804" y="10673"/>
                    <a:pt x="4809" y="10669"/>
                    <a:pt x="4814" y="10664"/>
                  </a:cubicBezTo>
                  <a:lnTo>
                    <a:pt x="4814" y="10664"/>
                  </a:lnTo>
                  <a:cubicBezTo>
                    <a:pt x="4813" y="10666"/>
                    <a:pt x="4812" y="10668"/>
                    <a:pt x="4811" y="10670"/>
                  </a:cubicBezTo>
                  <a:cubicBezTo>
                    <a:pt x="4797" y="10680"/>
                    <a:pt x="4792" y="10684"/>
                    <a:pt x="4791" y="10684"/>
                  </a:cubicBezTo>
                  <a:cubicBezTo>
                    <a:pt x="4791" y="10684"/>
                    <a:pt x="4793" y="10682"/>
                    <a:pt x="4797" y="10678"/>
                  </a:cubicBezTo>
                  <a:lnTo>
                    <a:pt x="4797" y="10678"/>
                  </a:lnTo>
                  <a:cubicBezTo>
                    <a:pt x="4791" y="10683"/>
                    <a:pt x="4784" y="10688"/>
                    <a:pt x="4775" y="10693"/>
                  </a:cubicBezTo>
                  <a:cubicBezTo>
                    <a:pt x="4632" y="10812"/>
                    <a:pt x="4465" y="10932"/>
                    <a:pt x="4311" y="11051"/>
                  </a:cubicBezTo>
                  <a:cubicBezTo>
                    <a:pt x="4049" y="11265"/>
                    <a:pt x="3811" y="11503"/>
                    <a:pt x="3608" y="11789"/>
                  </a:cubicBezTo>
                  <a:cubicBezTo>
                    <a:pt x="3120" y="12467"/>
                    <a:pt x="3168" y="13313"/>
                    <a:pt x="3215" y="14111"/>
                  </a:cubicBezTo>
                  <a:cubicBezTo>
                    <a:pt x="3227" y="14301"/>
                    <a:pt x="3227" y="14492"/>
                    <a:pt x="3227" y="14682"/>
                  </a:cubicBezTo>
                  <a:cubicBezTo>
                    <a:pt x="3227" y="14759"/>
                    <a:pt x="3219" y="14828"/>
                    <a:pt x="3216" y="14901"/>
                  </a:cubicBezTo>
                  <a:lnTo>
                    <a:pt x="3216" y="14901"/>
                  </a:lnTo>
                  <a:cubicBezTo>
                    <a:pt x="3212" y="14928"/>
                    <a:pt x="3203" y="14980"/>
                    <a:pt x="3191" y="15003"/>
                  </a:cubicBezTo>
                  <a:cubicBezTo>
                    <a:pt x="3179" y="15039"/>
                    <a:pt x="3179" y="15087"/>
                    <a:pt x="3168" y="15134"/>
                  </a:cubicBezTo>
                  <a:lnTo>
                    <a:pt x="3120" y="15265"/>
                  </a:lnTo>
                  <a:cubicBezTo>
                    <a:pt x="3120" y="15270"/>
                    <a:pt x="3118" y="15276"/>
                    <a:pt x="3116" y="15283"/>
                  </a:cubicBezTo>
                  <a:lnTo>
                    <a:pt x="3116" y="15283"/>
                  </a:lnTo>
                  <a:cubicBezTo>
                    <a:pt x="3094" y="15319"/>
                    <a:pt x="3072" y="15375"/>
                    <a:pt x="3060" y="15420"/>
                  </a:cubicBezTo>
                  <a:cubicBezTo>
                    <a:pt x="3037" y="15456"/>
                    <a:pt x="3013" y="15504"/>
                    <a:pt x="2989" y="15539"/>
                  </a:cubicBezTo>
                  <a:cubicBezTo>
                    <a:pt x="2977" y="15551"/>
                    <a:pt x="2941" y="15575"/>
                    <a:pt x="2941" y="15611"/>
                  </a:cubicBezTo>
                  <a:cubicBezTo>
                    <a:pt x="2941" y="15602"/>
                    <a:pt x="2981" y="15554"/>
                    <a:pt x="2986" y="15554"/>
                  </a:cubicBezTo>
                  <a:lnTo>
                    <a:pt x="2986" y="15554"/>
                  </a:lnTo>
                  <a:cubicBezTo>
                    <a:pt x="2988" y="15554"/>
                    <a:pt x="2986" y="15560"/>
                    <a:pt x="2977" y="15575"/>
                  </a:cubicBezTo>
                  <a:cubicBezTo>
                    <a:pt x="2941" y="15611"/>
                    <a:pt x="2918" y="15635"/>
                    <a:pt x="2882" y="15682"/>
                  </a:cubicBezTo>
                  <a:cubicBezTo>
                    <a:pt x="2810" y="15754"/>
                    <a:pt x="2739" y="15837"/>
                    <a:pt x="2656" y="15896"/>
                  </a:cubicBezTo>
                  <a:lnTo>
                    <a:pt x="2644" y="15908"/>
                  </a:lnTo>
                  <a:lnTo>
                    <a:pt x="2644" y="15908"/>
                  </a:lnTo>
                  <a:cubicBezTo>
                    <a:pt x="2608" y="15932"/>
                    <a:pt x="2572" y="15968"/>
                    <a:pt x="2525" y="15992"/>
                  </a:cubicBezTo>
                  <a:cubicBezTo>
                    <a:pt x="2441" y="16051"/>
                    <a:pt x="2370" y="16099"/>
                    <a:pt x="2275" y="16158"/>
                  </a:cubicBezTo>
                  <a:cubicBezTo>
                    <a:pt x="2108" y="16266"/>
                    <a:pt x="1953" y="16349"/>
                    <a:pt x="1786" y="16444"/>
                  </a:cubicBezTo>
                  <a:cubicBezTo>
                    <a:pt x="1417" y="16647"/>
                    <a:pt x="1036" y="16873"/>
                    <a:pt x="727" y="17159"/>
                  </a:cubicBezTo>
                  <a:cubicBezTo>
                    <a:pt x="429" y="17432"/>
                    <a:pt x="179" y="17790"/>
                    <a:pt x="84" y="18206"/>
                  </a:cubicBezTo>
                  <a:cubicBezTo>
                    <a:pt x="1" y="18623"/>
                    <a:pt x="24" y="19064"/>
                    <a:pt x="227" y="19445"/>
                  </a:cubicBezTo>
                  <a:cubicBezTo>
                    <a:pt x="322" y="19635"/>
                    <a:pt x="489" y="19790"/>
                    <a:pt x="667" y="19921"/>
                  </a:cubicBezTo>
                  <a:cubicBezTo>
                    <a:pt x="737" y="19971"/>
                    <a:pt x="821" y="19994"/>
                    <a:pt x="908" y="19994"/>
                  </a:cubicBezTo>
                  <a:cubicBezTo>
                    <a:pt x="1088" y="19994"/>
                    <a:pt x="1277" y="19895"/>
                    <a:pt x="1358" y="19742"/>
                  </a:cubicBezTo>
                  <a:cubicBezTo>
                    <a:pt x="1503" y="19385"/>
                    <a:pt x="1439" y="19143"/>
                    <a:pt x="1244" y="18977"/>
                  </a:cubicBezTo>
                  <a:lnTo>
                    <a:pt x="1244" y="18977"/>
                  </a:lnTo>
                  <a:cubicBezTo>
                    <a:pt x="1244" y="18976"/>
                    <a:pt x="1242" y="18973"/>
                    <a:pt x="1239" y="18968"/>
                  </a:cubicBezTo>
                  <a:lnTo>
                    <a:pt x="1191" y="18933"/>
                  </a:lnTo>
                  <a:cubicBezTo>
                    <a:pt x="1187" y="18924"/>
                    <a:pt x="1172" y="18906"/>
                    <a:pt x="1157" y="18890"/>
                  </a:cubicBezTo>
                  <a:lnTo>
                    <a:pt x="1157" y="18890"/>
                  </a:lnTo>
                  <a:cubicBezTo>
                    <a:pt x="1145" y="18871"/>
                    <a:pt x="1125" y="18843"/>
                    <a:pt x="1120" y="18837"/>
                  </a:cubicBezTo>
                  <a:cubicBezTo>
                    <a:pt x="1107" y="18831"/>
                    <a:pt x="1101" y="18824"/>
                    <a:pt x="1096" y="18814"/>
                  </a:cubicBezTo>
                  <a:lnTo>
                    <a:pt x="1096" y="18814"/>
                  </a:lnTo>
                  <a:cubicBezTo>
                    <a:pt x="1099" y="18817"/>
                    <a:pt x="1100" y="18819"/>
                    <a:pt x="1100" y="18819"/>
                  </a:cubicBezTo>
                  <a:cubicBezTo>
                    <a:pt x="1101" y="18819"/>
                    <a:pt x="1098" y="18812"/>
                    <a:pt x="1094" y="18803"/>
                  </a:cubicBezTo>
                  <a:lnTo>
                    <a:pt x="1094" y="18803"/>
                  </a:lnTo>
                  <a:cubicBezTo>
                    <a:pt x="1094" y="18807"/>
                    <a:pt x="1095" y="18810"/>
                    <a:pt x="1096" y="18813"/>
                  </a:cubicBezTo>
                  <a:lnTo>
                    <a:pt x="1096" y="18813"/>
                  </a:lnTo>
                  <a:cubicBezTo>
                    <a:pt x="1094" y="18808"/>
                    <a:pt x="1092" y="18802"/>
                    <a:pt x="1089" y="18795"/>
                  </a:cubicBezTo>
                  <a:lnTo>
                    <a:pt x="1089" y="18795"/>
                  </a:lnTo>
                  <a:cubicBezTo>
                    <a:pt x="1091" y="18798"/>
                    <a:pt x="1092" y="18800"/>
                    <a:pt x="1094" y="18803"/>
                  </a:cubicBezTo>
                  <a:lnTo>
                    <a:pt x="1094" y="18803"/>
                  </a:lnTo>
                  <a:cubicBezTo>
                    <a:pt x="1079" y="18743"/>
                    <a:pt x="1036" y="18655"/>
                    <a:pt x="1036" y="18587"/>
                  </a:cubicBezTo>
                  <a:lnTo>
                    <a:pt x="1036" y="18587"/>
                  </a:lnTo>
                  <a:cubicBezTo>
                    <a:pt x="1036" y="18587"/>
                    <a:pt x="1051" y="18668"/>
                    <a:pt x="1057" y="18668"/>
                  </a:cubicBezTo>
                  <a:cubicBezTo>
                    <a:pt x="1059" y="18668"/>
                    <a:pt x="1060" y="18662"/>
                    <a:pt x="1060" y="18647"/>
                  </a:cubicBezTo>
                  <a:lnTo>
                    <a:pt x="1060" y="18587"/>
                  </a:lnTo>
                  <a:lnTo>
                    <a:pt x="1060" y="18456"/>
                  </a:lnTo>
                  <a:cubicBezTo>
                    <a:pt x="1060" y="18409"/>
                    <a:pt x="1072" y="18373"/>
                    <a:pt x="1072" y="18349"/>
                  </a:cubicBezTo>
                  <a:cubicBezTo>
                    <a:pt x="1084" y="18302"/>
                    <a:pt x="1084" y="18278"/>
                    <a:pt x="1096" y="18230"/>
                  </a:cubicBezTo>
                  <a:cubicBezTo>
                    <a:pt x="1096" y="18218"/>
                    <a:pt x="1119" y="18195"/>
                    <a:pt x="1120" y="18183"/>
                  </a:cubicBezTo>
                  <a:lnTo>
                    <a:pt x="1120" y="18183"/>
                  </a:lnTo>
                  <a:cubicBezTo>
                    <a:pt x="1113" y="18193"/>
                    <a:pt x="1105" y="18204"/>
                    <a:pt x="1096" y="18218"/>
                  </a:cubicBezTo>
                  <a:cubicBezTo>
                    <a:pt x="1106" y="18200"/>
                    <a:pt x="1116" y="18182"/>
                    <a:pt x="1126" y="18165"/>
                  </a:cubicBezTo>
                  <a:lnTo>
                    <a:pt x="1126" y="18165"/>
                  </a:lnTo>
                  <a:cubicBezTo>
                    <a:pt x="1123" y="18170"/>
                    <a:pt x="1121" y="18176"/>
                    <a:pt x="1120" y="18182"/>
                  </a:cubicBezTo>
                  <a:cubicBezTo>
                    <a:pt x="1120" y="18183"/>
                    <a:pt x="1120" y="18183"/>
                    <a:pt x="1120" y="18183"/>
                  </a:cubicBezTo>
                  <a:lnTo>
                    <a:pt x="1120" y="18183"/>
                  </a:lnTo>
                  <a:cubicBezTo>
                    <a:pt x="1141" y="18150"/>
                    <a:pt x="1146" y="18138"/>
                    <a:pt x="1144" y="18138"/>
                  </a:cubicBezTo>
                  <a:lnTo>
                    <a:pt x="1144" y="18138"/>
                  </a:lnTo>
                  <a:cubicBezTo>
                    <a:pt x="1142" y="18138"/>
                    <a:pt x="1140" y="18141"/>
                    <a:pt x="1136" y="18146"/>
                  </a:cubicBezTo>
                  <a:lnTo>
                    <a:pt x="1136" y="18146"/>
                  </a:lnTo>
                  <a:cubicBezTo>
                    <a:pt x="1165" y="18093"/>
                    <a:pt x="1190" y="18045"/>
                    <a:pt x="1215" y="18004"/>
                  </a:cubicBezTo>
                  <a:cubicBezTo>
                    <a:pt x="1217" y="18003"/>
                    <a:pt x="1220" y="18001"/>
                    <a:pt x="1222" y="17999"/>
                  </a:cubicBezTo>
                  <a:lnTo>
                    <a:pt x="1222" y="17999"/>
                  </a:lnTo>
                  <a:cubicBezTo>
                    <a:pt x="1222" y="18000"/>
                    <a:pt x="1222" y="18000"/>
                    <a:pt x="1222" y="18000"/>
                  </a:cubicBezTo>
                  <a:cubicBezTo>
                    <a:pt x="1223" y="18000"/>
                    <a:pt x="1223" y="17999"/>
                    <a:pt x="1223" y="17999"/>
                  </a:cubicBezTo>
                  <a:lnTo>
                    <a:pt x="1223" y="17999"/>
                  </a:lnTo>
                  <a:cubicBezTo>
                    <a:pt x="1244" y="17984"/>
                    <a:pt x="1263" y="17955"/>
                    <a:pt x="1263" y="17944"/>
                  </a:cubicBezTo>
                  <a:lnTo>
                    <a:pt x="1263" y="17944"/>
                  </a:lnTo>
                  <a:cubicBezTo>
                    <a:pt x="1263" y="17944"/>
                    <a:pt x="1255" y="17954"/>
                    <a:pt x="1247" y="17966"/>
                  </a:cubicBezTo>
                  <a:lnTo>
                    <a:pt x="1247" y="17966"/>
                  </a:lnTo>
                  <a:cubicBezTo>
                    <a:pt x="1272" y="17923"/>
                    <a:pt x="1313" y="17882"/>
                    <a:pt x="1334" y="17861"/>
                  </a:cubicBezTo>
                  <a:cubicBezTo>
                    <a:pt x="1389" y="17783"/>
                    <a:pt x="1466" y="17726"/>
                    <a:pt x="1534" y="17671"/>
                  </a:cubicBezTo>
                  <a:lnTo>
                    <a:pt x="1534" y="17671"/>
                  </a:lnTo>
                  <a:cubicBezTo>
                    <a:pt x="1534" y="17671"/>
                    <a:pt x="1534" y="17671"/>
                    <a:pt x="1534" y="17671"/>
                  </a:cubicBezTo>
                  <a:cubicBezTo>
                    <a:pt x="1537" y="17671"/>
                    <a:pt x="1550" y="17662"/>
                    <a:pt x="1583" y="17634"/>
                  </a:cubicBezTo>
                  <a:lnTo>
                    <a:pt x="1583" y="17634"/>
                  </a:lnTo>
                  <a:cubicBezTo>
                    <a:pt x="1580" y="17636"/>
                    <a:pt x="1577" y="17638"/>
                    <a:pt x="1574" y="17639"/>
                  </a:cubicBezTo>
                  <a:lnTo>
                    <a:pt x="1574" y="17639"/>
                  </a:lnTo>
                  <a:lnTo>
                    <a:pt x="1596" y="17623"/>
                  </a:lnTo>
                  <a:lnTo>
                    <a:pt x="1596" y="17623"/>
                  </a:lnTo>
                  <a:cubicBezTo>
                    <a:pt x="1591" y="17627"/>
                    <a:pt x="1587" y="17631"/>
                    <a:pt x="1583" y="17634"/>
                  </a:cubicBezTo>
                  <a:lnTo>
                    <a:pt x="1583" y="17634"/>
                  </a:lnTo>
                  <a:cubicBezTo>
                    <a:pt x="1626" y="17609"/>
                    <a:pt x="1675" y="17570"/>
                    <a:pt x="1715" y="17540"/>
                  </a:cubicBezTo>
                  <a:cubicBezTo>
                    <a:pt x="1870" y="17444"/>
                    <a:pt x="2036" y="17337"/>
                    <a:pt x="2203" y="17242"/>
                  </a:cubicBezTo>
                  <a:cubicBezTo>
                    <a:pt x="2537" y="17051"/>
                    <a:pt x="2870" y="16873"/>
                    <a:pt x="3179" y="16647"/>
                  </a:cubicBezTo>
                  <a:cubicBezTo>
                    <a:pt x="3572" y="16349"/>
                    <a:pt x="3870" y="16016"/>
                    <a:pt x="4061" y="15563"/>
                  </a:cubicBezTo>
                  <a:cubicBezTo>
                    <a:pt x="4227" y="15182"/>
                    <a:pt x="4251" y="14765"/>
                    <a:pt x="4239" y="14349"/>
                  </a:cubicBezTo>
                  <a:cubicBezTo>
                    <a:pt x="4239" y="13956"/>
                    <a:pt x="4192" y="13587"/>
                    <a:pt x="4192" y="13194"/>
                  </a:cubicBezTo>
                  <a:cubicBezTo>
                    <a:pt x="4192" y="13098"/>
                    <a:pt x="4215" y="13003"/>
                    <a:pt x="4215" y="12896"/>
                  </a:cubicBezTo>
                  <a:lnTo>
                    <a:pt x="4215" y="12884"/>
                  </a:lnTo>
                  <a:cubicBezTo>
                    <a:pt x="4227" y="12825"/>
                    <a:pt x="4227" y="12765"/>
                    <a:pt x="4239" y="12717"/>
                  </a:cubicBezTo>
                  <a:cubicBezTo>
                    <a:pt x="4251" y="12682"/>
                    <a:pt x="4251" y="12646"/>
                    <a:pt x="4275" y="12622"/>
                  </a:cubicBezTo>
                  <a:cubicBezTo>
                    <a:pt x="4284" y="12585"/>
                    <a:pt x="4301" y="12547"/>
                    <a:pt x="4308" y="12509"/>
                  </a:cubicBezTo>
                  <a:lnTo>
                    <a:pt x="4308" y="12509"/>
                  </a:lnTo>
                  <a:cubicBezTo>
                    <a:pt x="4313" y="12494"/>
                    <a:pt x="4318" y="12475"/>
                    <a:pt x="4334" y="12467"/>
                  </a:cubicBezTo>
                  <a:cubicBezTo>
                    <a:pt x="4346" y="12420"/>
                    <a:pt x="4370" y="12396"/>
                    <a:pt x="4394" y="12348"/>
                  </a:cubicBezTo>
                  <a:cubicBezTo>
                    <a:pt x="4410" y="12309"/>
                    <a:pt x="4436" y="12270"/>
                    <a:pt x="4466" y="12230"/>
                  </a:cubicBezTo>
                  <a:lnTo>
                    <a:pt x="4466" y="12230"/>
                  </a:lnTo>
                  <a:cubicBezTo>
                    <a:pt x="4466" y="12230"/>
                    <a:pt x="4466" y="12230"/>
                    <a:pt x="4466" y="12230"/>
                  </a:cubicBezTo>
                  <a:cubicBezTo>
                    <a:pt x="4467" y="12230"/>
                    <a:pt x="4480" y="12215"/>
                    <a:pt x="4513" y="12170"/>
                  </a:cubicBezTo>
                  <a:lnTo>
                    <a:pt x="4513" y="12170"/>
                  </a:lnTo>
                  <a:cubicBezTo>
                    <a:pt x="4497" y="12190"/>
                    <a:pt x="4481" y="12210"/>
                    <a:pt x="4466" y="12230"/>
                  </a:cubicBezTo>
                  <a:lnTo>
                    <a:pt x="4466" y="12230"/>
                  </a:lnTo>
                  <a:cubicBezTo>
                    <a:pt x="4463" y="12229"/>
                    <a:pt x="4502" y="12173"/>
                    <a:pt x="4525" y="12158"/>
                  </a:cubicBezTo>
                  <a:cubicBezTo>
                    <a:pt x="4549" y="12122"/>
                    <a:pt x="4584" y="12098"/>
                    <a:pt x="4596" y="12063"/>
                  </a:cubicBezTo>
                  <a:cubicBezTo>
                    <a:pt x="4703" y="11944"/>
                    <a:pt x="4823" y="11848"/>
                    <a:pt x="4942" y="11753"/>
                  </a:cubicBezTo>
                  <a:cubicBezTo>
                    <a:pt x="5001" y="11705"/>
                    <a:pt x="5061" y="11646"/>
                    <a:pt x="5120" y="11610"/>
                  </a:cubicBezTo>
                  <a:cubicBezTo>
                    <a:pt x="5132" y="11586"/>
                    <a:pt x="5144" y="11586"/>
                    <a:pt x="5168" y="11574"/>
                  </a:cubicBezTo>
                  <a:lnTo>
                    <a:pt x="5168" y="11574"/>
                  </a:lnTo>
                  <a:cubicBezTo>
                    <a:pt x="5111" y="11620"/>
                    <a:pt x="5095" y="11633"/>
                    <a:pt x="5096" y="11633"/>
                  </a:cubicBezTo>
                  <a:cubicBezTo>
                    <a:pt x="5097" y="11633"/>
                    <a:pt x="5120" y="11616"/>
                    <a:pt x="5132" y="11610"/>
                  </a:cubicBezTo>
                  <a:cubicBezTo>
                    <a:pt x="5168" y="11574"/>
                    <a:pt x="5204" y="11551"/>
                    <a:pt x="5239" y="11515"/>
                  </a:cubicBezTo>
                  <a:cubicBezTo>
                    <a:pt x="5382" y="11396"/>
                    <a:pt x="5537" y="11289"/>
                    <a:pt x="5680" y="11170"/>
                  </a:cubicBezTo>
                  <a:cubicBezTo>
                    <a:pt x="5954" y="10955"/>
                    <a:pt x="6192" y="10717"/>
                    <a:pt x="6370" y="10432"/>
                  </a:cubicBezTo>
                  <a:cubicBezTo>
                    <a:pt x="6597" y="10098"/>
                    <a:pt x="6692" y="9705"/>
                    <a:pt x="6692" y="9300"/>
                  </a:cubicBezTo>
                  <a:cubicBezTo>
                    <a:pt x="6692" y="8479"/>
                    <a:pt x="6263" y="7765"/>
                    <a:pt x="6097" y="6979"/>
                  </a:cubicBezTo>
                  <a:cubicBezTo>
                    <a:pt x="6085" y="6931"/>
                    <a:pt x="6085" y="6883"/>
                    <a:pt x="6073" y="6848"/>
                  </a:cubicBezTo>
                  <a:cubicBezTo>
                    <a:pt x="6073" y="6832"/>
                    <a:pt x="6067" y="6782"/>
                    <a:pt x="6067" y="6782"/>
                  </a:cubicBezTo>
                  <a:lnTo>
                    <a:pt x="6067" y="6782"/>
                  </a:lnTo>
                  <a:cubicBezTo>
                    <a:pt x="6068" y="6782"/>
                    <a:pt x="6069" y="6793"/>
                    <a:pt x="6073" y="6824"/>
                  </a:cubicBezTo>
                  <a:cubicBezTo>
                    <a:pt x="6077" y="6855"/>
                    <a:pt x="6078" y="6866"/>
                    <a:pt x="6078" y="6866"/>
                  </a:cubicBezTo>
                  <a:cubicBezTo>
                    <a:pt x="6078" y="6866"/>
                    <a:pt x="6073" y="6820"/>
                    <a:pt x="6073" y="6812"/>
                  </a:cubicBezTo>
                  <a:cubicBezTo>
                    <a:pt x="6061" y="6705"/>
                    <a:pt x="6061" y="6610"/>
                    <a:pt x="6061" y="6502"/>
                  </a:cubicBezTo>
                  <a:cubicBezTo>
                    <a:pt x="6061" y="6468"/>
                    <a:pt x="6061" y="6433"/>
                    <a:pt x="6065" y="6394"/>
                  </a:cubicBezTo>
                  <a:lnTo>
                    <a:pt x="6065" y="6394"/>
                  </a:lnTo>
                  <a:cubicBezTo>
                    <a:pt x="6067" y="6389"/>
                    <a:pt x="6070" y="6381"/>
                    <a:pt x="6073" y="6371"/>
                  </a:cubicBezTo>
                  <a:cubicBezTo>
                    <a:pt x="6073" y="6348"/>
                    <a:pt x="6073" y="6324"/>
                    <a:pt x="6085" y="6312"/>
                  </a:cubicBezTo>
                  <a:cubicBezTo>
                    <a:pt x="6097" y="6205"/>
                    <a:pt x="6132" y="6098"/>
                    <a:pt x="6156" y="5990"/>
                  </a:cubicBezTo>
                  <a:cubicBezTo>
                    <a:pt x="6180" y="5955"/>
                    <a:pt x="6192" y="5895"/>
                    <a:pt x="6216" y="5848"/>
                  </a:cubicBezTo>
                  <a:cubicBezTo>
                    <a:pt x="6239" y="5836"/>
                    <a:pt x="6239" y="5800"/>
                    <a:pt x="6251" y="5788"/>
                  </a:cubicBezTo>
                  <a:cubicBezTo>
                    <a:pt x="6258" y="5761"/>
                    <a:pt x="6260" y="5751"/>
                    <a:pt x="6259" y="5751"/>
                  </a:cubicBezTo>
                  <a:lnTo>
                    <a:pt x="6259" y="5751"/>
                  </a:lnTo>
                  <a:cubicBezTo>
                    <a:pt x="6258" y="5751"/>
                    <a:pt x="6239" y="5812"/>
                    <a:pt x="6239" y="5812"/>
                  </a:cubicBezTo>
                  <a:cubicBezTo>
                    <a:pt x="6216" y="5800"/>
                    <a:pt x="6370" y="5550"/>
                    <a:pt x="6370" y="5514"/>
                  </a:cubicBezTo>
                  <a:cubicBezTo>
                    <a:pt x="6478" y="5324"/>
                    <a:pt x="6597" y="5145"/>
                    <a:pt x="6716" y="4967"/>
                  </a:cubicBezTo>
                  <a:cubicBezTo>
                    <a:pt x="7204" y="4252"/>
                    <a:pt x="7763" y="3597"/>
                    <a:pt x="8049" y="2764"/>
                  </a:cubicBezTo>
                  <a:cubicBezTo>
                    <a:pt x="8287" y="2050"/>
                    <a:pt x="8240" y="1157"/>
                    <a:pt x="7787" y="549"/>
                  </a:cubicBezTo>
                  <a:cubicBezTo>
                    <a:pt x="7644" y="359"/>
                    <a:pt x="7490" y="204"/>
                    <a:pt x="7287" y="73"/>
                  </a:cubicBezTo>
                  <a:cubicBezTo>
                    <a:pt x="7222" y="23"/>
                    <a:pt x="7140" y="0"/>
                    <a:pt x="70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p4"/>
          <p:cNvSpPr/>
          <p:nvPr>
            <p:ph idx="2" type="pic"/>
          </p:nvPr>
        </p:nvSpPr>
        <p:spPr>
          <a:xfrm>
            <a:off x="5263850" y="1218900"/>
            <a:ext cx="2705700" cy="2705700"/>
          </a:xfrm>
          <a:prstGeom prst="ellipse">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spTree>
      <p:nvGrpSpPr>
        <p:cNvPr id="99" name="Shape 99"/>
        <p:cNvGrpSpPr/>
        <p:nvPr/>
      </p:nvGrpSpPr>
      <p:grpSpPr>
        <a:xfrm>
          <a:off x="0" y="0"/>
          <a:ext cx="0" cy="0"/>
          <a:chOff x="0" y="0"/>
          <a:chExt cx="0" cy="0"/>
        </a:xfrm>
      </p:grpSpPr>
      <p:sp>
        <p:nvSpPr>
          <p:cNvPr id="100" name="Google Shape;100;p5"/>
          <p:cNvSpPr/>
          <p:nvPr/>
        </p:nvSpPr>
        <p:spPr>
          <a:xfrm flipH="1">
            <a:off x="8915000" y="-38212"/>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
          <p:cNvSpPr/>
          <p:nvPr/>
        </p:nvSpPr>
        <p:spPr>
          <a:xfrm>
            <a:off x="-125525" y="-38200"/>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2" name="Google Shape;102;p5"/>
          <p:cNvPicPr preferRelativeResize="0"/>
          <p:nvPr/>
        </p:nvPicPr>
        <p:blipFill rotWithShape="1">
          <a:blip r:embed="rId2">
            <a:alphaModFix amt="20000"/>
          </a:blip>
          <a:srcRect b="0" l="0" r="0" t="0"/>
          <a:stretch/>
        </p:blipFill>
        <p:spPr>
          <a:xfrm>
            <a:off x="-92950" y="-110125"/>
            <a:ext cx="9377525" cy="5444125"/>
          </a:xfrm>
          <a:prstGeom prst="rect">
            <a:avLst/>
          </a:prstGeom>
          <a:noFill/>
          <a:ln>
            <a:noFill/>
          </a:ln>
        </p:spPr>
      </p:pic>
      <p:sp>
        <p:nvSpPr>
          <p:cNvPr id="103" name="Google Shape;103;p5"/>
          <p:cNvSpPr/>
          <p:nvPr/>
        </p:nvSpPr>
        <p:spPr>
          <a:xfrm>
            <a:off x="7885521" y="4624123"/>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p:nvPr/>
        </p:nvSpPr>
        <p:spPr>
          <a:xfrm>
            <a:off x="7425698" y="4264635"/>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
          <p:cNvSpPr/>
          <p:nvPr/>
        </p:nvSpPr>
        <p:spPr>
          <a:xfrm>
            <a:off x="7425706" y="4743367"/>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 name="Google Shape;106;p5"/>
          <p:cNvGrpSpPr/>
          <p:nvPr/>
        </p:nvGrpSpPr>
        <p:grpSpPr>
          <a:xfrm rot="858034">
            <a:off x="-74648" y="4304887"/>
            <a:ext cx="1015306" cy="1810634"/>
            <a:chOff x="2843450" y="-1737000"/>
            <a:chExt cx="553375" cy="986750"/>
          </a:xfrm>
        </p:grpSpPr>
        <p:sp>
          <p:nvSpPr>
            <p:cNvPr id="107" name="Google Shape;107;p5"/>
            <p:cNvSpPr/>
            <p:nvPr/>
          </p:nvSpPr>
          <p:spPr>
            <a:xfrm>
              <a:off x="2843450" y="-1737000"/>
              <a:ext cx="553375" cy="986750"/>
            </a:xfrm>
            <a:custGeom>
              <a:rect b="b" l="l" r="r" t="t"/>
              <a:pathLst>
                <a:path extrusionOk="0" h="39470" w="22135">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2911300" y="-1408975"/>
              <a:ext cx="410500" cy="610250"/>
            </a:xfrm>
            <a:custGeom>
              <a:rect b="b" l="l" r="r" t="t"/>
              <a:pathLst>
                <a:path extrusionOk="0" h="24410" w="1642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 name="Google Shape;109;p5"/>
            <p:cNvGrpSpPr/>
            <p:nvPr/>
          </p:nvGrpSpPr>
          <p:grpSpPr>
            <a:xfrm>
              <a:off x="2911300" y="-1408675"/>
              <a:ext cx="406325" cy="610250"/>
              <a:chOff x="2911300" y="-1408675"/>
              <a:chExt cx="406325" cy="610250"/>
            </a:xfrm>
          </p:grpSpPr>
          <p:sp>
            <p:nvSpPr>
              <p:cNvPr id="110" name="Google Shape;110;p5"/>
              <p:cNvSpPr/>
              <p:nvPr/>
            </p:nvSpPr>
            <p:spPr>
              <a:xfrm>
                <a:off x="2954175" y="-875575"/>
                <a:ext cx="275950" cy="77150"/>
              </a:xfrm>
              <a:custGeom>
                <a:rect b="b" l="l" r="r" t="t"/>
                <a:pathLst>
                  <a:path extrusionOk="0" h="3086" w="11038">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
              <p:cNvSpPr/>
              <p:nvPr/>
            </p:nvSpPr>
            <p:spPr>
              <a:xfrm>
                <a:off x="2945250" y="-984525"/>
                <a:ext cx="302725" cy="100325"/>
              </a:xfrm>
              <a:custGeom>
                <a:rect b="b" l="l" r="r" t="t"/>
                <a:pathLst>
                  <a:path extrusionOk="0" h="4013" w="12109">
                    <a:moveTo>
                      <a:pt x="0" y="0"/>
                    </a:moveTo>
                    <a:lnTo>
                      <a:pt x="179" y="2275"/>
                    </a:lnTo>
                    <a:lnTo>
                      <a:pt x="11740" y="4013"/>
                    </a:lnTo>
                    <a:lnTo>
                      <a:pt x="12109" y="181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
              <p:cNvSpPr/>
              <p:nvPr/>
            </p:nvSpPr>
            <p:spPr>
              <a:xfrm>
                <a:off x="2936625" y="-1093475"/>
                <a:ext cx="328925" cy="104500"/>
              </a:xfrm>
              <a:custGeom>
                <a:rect b="b" l="l" r="r" t="t"/>
                <a:pathLst>
                  <a:path extrusionOk="0" h="4180" w="13157">
                    <a:moveTo>
                      <a:pt x="0" y="1"/>
                    </a:moveTo>
                    <a:lnTo>
                      <a:pt x="179" y="2275"/>
                    </a:lnTo>
                    <a:lnTo>
                      <a:pt x="12787" y="4180"/>
                    </a:lnTo>
                    <a:lnTo>
                      <a:pt x="13156" y="1977"/>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2911300" y="-1408675"/>
                <a:ext cx="406325" cy="104200"/>
              </a:xfrm>
              <a:custGeom>
                <a:rect b="b" l="l" r="r" t="t"/>
                <a:pathLst>
                  <a:path extrusionOk="0" h="4168" w="16253">
                    <a:moveTo>
                      <a:pt x="1" y="0"/>
                    </a:moveTo>
                    <a:lnTo>
                      <a:pt x="144" y="1798"/>
                    </a:lnTo>
                    <a:lnTo>
                      <a:pt x="15896" y="4167"/>
                    </a:lnTo>
                    <a:lnTo>
                      <a:pt x="16253" y="1965"/>
                    </a:lnTo>
                    <a:lnTo>
                      <a:pt x="5180" y="298"/>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
              <p:cNvSpPr/>
              <p:nvPr/>
            </p:nvSpPr>
            <p:spPr>
              <a:xfrm>
                <a:off x="2927675" y="-1202700"/>
                <a:ext cx="354850" cy="108375"/>
              </a:xfrm>
              <a:custGeom>
                <a:rect b="b" l="l" r="r" t="t"/>
                <a:pathLst>
                  <a:path extrusionOk="0" h="4335" w="14194">
                    <a:moveTo>
                      <a:pt x="1" y="0"/>
                    </a:moveTo>
                    <a:lnTo>
                      <a:pt x="191" y="2286"/>
                    </a:lnTo>
                    <a:lnTo>
                      <a:pt x="13836" y="4334"/>
                    </a:lnTo>
                    <a:lnTo>
                      <a:pt x="14193" y="213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a:off x="2919050" y="-1311650"/>
                <a:ext cx="381025" cy="112550"/>
              </a:xfrm>
              <a:custGeom>
                <a:rect b="b" l="l" r="r" t="t"/>
                <a:pathLst>
                  <a:path extrusionOk="0" h="4502" w="15241">
                    <a:moveTo>
                      <a:pt x="1" y="1"/>
                    </a:moveTo>
                    <a:lnTo>
                      <a:pt x="179" y="2275"/>
                    </a:lnTo>
                    <a:lnTo>
                      <a:pt x="14883" y="4501"/>
                    </a:lnTo>
                    <a:lnTo>
                      <a:pt x="15241" y="229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 name="Google Shape;116;p5"/>
            <p:cNvSpPr/>
            <p:nvPr/>
          </p:nvSpPr>
          <p:spPr>
            <a:xfrm>
              <a:off x="2890775" y="-1473225"/>
              <a:ext cx="455425" cy="132100"/>
            </a:xfrm>
            <a:custGeom>
              <a:rect b="b" l="l" r="r" t="t"/>
              <a:pathLst>
                <a:path extrusionOk="0" h="5284" w="18217">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
            <p:cNvSpPr/>
            <p:nvPr/>
          </p:nvSpPr>
          <p:spPr>
            <a:xfrm>
              <a:off x="2892850" y="-1459875"/>
              <a:ext cx="453650" cy="69375"/>
            </a:xfrm>
            <a:custGeom>
              <a:rect b="b" l="l" r="r" t="t"/>
              <a:pathLst>
                <a:path extrusionOk="0" h="2775" w="18146">
                  <a:moveTo>
                    <a:pt x="108" y="0"/>
                  </a:moveTo>
                  <a:lnTo>
                    <a:pt x="1" y="1453"/>
                  </a:lnTo>
                  <a:lnTo>
                    <a:pt x="18039" y="2774"/>
                  </a:lnTo>
                  <a:lnTo>
                    <a:pt x="18146" y="1322"/>
                  </a:lnTo>
                  <a:lnTo>
                    <a:pt x="1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a:off x="2893450" y="-1509350"/>
              <a:ext cx="455750" cy="132175"/>
            </a:xfrm>
            <a:custGeom>
              <a:rect b="b" l="l" r="r" t="t"/>
              <a:pathLst>
                <a:path extrusionOk="0" h="5287" w="1823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p:nvPr/>
          </p:nvSpPr>
          <p:spPr>
            <a:xfrm>
              <a:off x="3094975" y="-1688175"/>
              <a:ext cx="59550" cy="244700"/>
            </a:xfrm>
            <a:custGeom>
              <a:rect b="b" l="l" r="r" t="t"/>
              <a:pathLst>
                <a:path extrusionOk="0" h="9788" w="2382">
                  <a:moveTo>
                    <a:pt x="715" y="0"/>
                  </a:moveTo>
                  <a:lnTo>
                    <a:pt x="0" y="9668"/>
                  </a:lnTo>
                  <a:lnTo>
                    <a:pt x="1679" y="9787"/>
                  </a:lnTo>
                  <a:lnTo>
                    <a:pt x="2381" y="119"/>
                  </a:lnTo>
                  <a:lnTo>
                    <a:pt x="71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 name="Google Shape;120;p5"/>
            <p:cNvGrpSpPr/>
            <p:nvPr/>
          </p:nvGrpSpPr>
          <p:grpSpPr>
            <a:xfrm>
              <a:off x="3095550" y="-1688475"/>
              <a:ext cx="59575" cy="244700"/>
              <a:chOff x="3095550" y="-1688475"/>
              <a:chExt cx="59575" cy="244700"/>
            </a:xfrm>
          </p:grpSpPr>
          <p:sp>
            <p:nvSpPr>
              <p:cNvPr id="121" name="Google Shape;121;p5"/>
              <p:cNvSpPr/>
              <p:nvPr/>
            </p:nvSpPr>
            <p:spPr>
              <a:xfrm>
                <a:off x="3095550" y="-1514050"/>
                <a:ext cx="42600" cy="70275"/>
              </a:xfrm>
              <a:custGeom>
                <a:rect b="b" l="l" r="r" t="t"/>
                <a:pathLst>
                  <a:path extrusionOk="0" h="2811" w="1704">
                    <a:moveTo>
                      <a:pt x="191" y="0"/>
                    </a:moveTo>
                    <a:lnTo>
                      <a:pt x="1" y="2691"/>
                    </a:lnTo>
                    <a:lnTo>
                      <a:pt x="1680" y="2810"/>
                    </a:lnTo>
                    <a:lnTo>
                      <a:pt x="1704" y="2441"/>
                    </a:lnTo>
                    <a:lnTo>
                      <a:pt x="19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
              <p:cNvSpPr/>
              <p:nvPr/>
            </p:nvSpPr>
            <p:spPr>
              <a:xfrm>
                <a:off x="3112225" y="-1688475"/>
                <a:ext cx="42900" cy="71150"/>
              </a:xfrm>
              <a:custGeom>
                <a:rect b="b" l="l" r="r" t="t"/>
                <a:pathLst>
                  <a:path extrusionOk="0" h="2846" w="1716">
                    <a:moveTo>
                      <a:pt x="25" y="0"/>
                    </a:moveTo>
                    <a:lnTo>
                      <a:pt x="1" y="405"/>
                    </a:lnTo>
                    <a:lnTo>
                      <a:pt x="1513" y="2846"/>
                    </a:lnTo>
                    <a:lnTo>
                      <a:pt x="1715" y="119"/>
                    </a:lnTo>
                    <a:lnTo>
                      <a:pt x="2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
              <p:cNvSpPr/>
              <p:nvPr/>
            </p:nvSpPr>
            <p:spPr>
              <a:xfrm>
                <a:off x="3103600" y="-1633425"/>
                <a:ext cx="43175" cy="133075"/>
              </a:xfrm>
              <a:custGeom>
                <a:rect b="b" l="l" r="r" t="t"/>
                <a:pathLst>
                  <a:path extrusionOk="0" h="5323" w="1727">
                    <a:moveTo>
                      <a:pt x="215" y="1"/>
                    </a:moveTo>
                    <a:lnTo>
                      <a:pt x="0" y="2882"/>
                    </a:lnTo>
                    <a:lnTo>
                      <a:pt x="1524" y="5323"/>
                    </a:lnTo>
                    <a:lnTo>
                      <a:pt x="1727" y="2442"/>
                    </a:lnTo>
                    <a:lnTo>
                      <a:pt x="2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4" name="Google Shape;124;p5"/>
          <p:cNvSpPr txBox="1"/>
          <p:nvPr>
            <p:ph type="title"/>
          </p:nvPr>
        </p:nvSpPr>
        <p:spPr>
          <a:xfrm>
            <a:off x="1016299" y="1130100"/>
            <a:ext cx="3460500" cy="18918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5" name="Google Shape;125;p5"/>
          <p:cNvSpPr txBox="1"/>
          <p:nvPr>
            <p:ph idx="1" type="subTitle"/>
          </p:nvPr>
        </p:nvSpPr>
        <p:spPr>
          <a:xfrm>
            <a:off x="1016299" y="3021900"/>
            <a:ext cx="3460500" cy="927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6" name="Google Shape;126;p5"/>
          <p:cNvSpPr/>
          <p:nvPr>
            <p:ph idx="2" type="pic"/>
          </p:nvPr>
        </p:nvSpPr>
        <p:spPr>
          <a:xfrm>
            <a:off x="4768156" y="1053900"/>
            <a:ext cx="3035700" cy="3035700"/>
          </a:xfrm>
          <a:prstGeom prst="ellipse">
            <a:avLst/>
          </a:prstGeom>
          <a:noFill/>
          <a:ln>
            <a:noFill/>
          </a:ln>
        </p:spPr>
      </p:sp>
      <p:grpSp>
        <p:nvGrpSpPr>
          <p:cNvPr id="127" name="Google Shape;127;p5"/>
          <p:cNvGrpSpPr/>
          <p:nvPr/>
        </p:nvGrpSpPr>
        <p:grpSpPr>
          <a:xfrm flipH="1">
            <a:off x="8204461" y="3902541"/>
            <a:ext cx="1354671" cy="1901896"/>
            <a:chOff x="10082667" y="2725665"/>
            <a:chExt cx="1702062" cy="2389616"/>
          </a:xfrm>
        </p:grpSpPr>
        <p:sp>
          <p:nvSpPr>
            <p:cNvPr id="128" name="Google Shape;128;p5"/>
            <p:cNvSpPr/>
            <p:nvPr/>
          </p:nvSpPr>
          <p:spPr>
            <a:xfrm>
              <a:off x="10082667" y="2725665"/>
              <a:ext cx="1702062" cy="2389616"/>
            </a:xfrm>
            <a:custGeom>
              <a:rect b="b" l="l" r="r" t="t"/>
              <a:pathLst>
                <a:path extrusionOk="0" h="37779" w="26909">
                  <a:moveTo>
                    <a:pt x="8287" y="1"/>
                  </a:moveTo>
                  <a:cubicBezTo>
                    <a:pt x="8049" y="1"/>
                    <a:pt x="7811" y="24"/>
                    <a:pt x="7584" y="84"/>
                  </a:cubicBezTo>
                  <a:cubicBezTo>
                    <a:pt x="6489" y="334"/>
                    <a:pt x="5572" y="1167"/>
                    <a:pt x="5215" y="2251"/>
                  </a:cubicBezTo>
                  <a:cubicBezTo>
                    <a:pt x="5203" y="2310"/>
                    <a:pt x="5191" y="2358"/>
                    <a:pt x="5179" y="2417"/>
                  </a:cubicBezTo>
                  <a:cubicBezTo>
                    <a:pt x="5037" y="2537"/>
                    <a:pt x="4917" y="2656"/>
                    <a:pt x="4798" y="2787"/>
                  </a:cubicBezTo>
                  <a:cubicBezTo>
                    <a:pt x="4715" y="2894"/>
                    <a:pt x="4620" y="3013"/>
                    <a:pt x="4548" y="3132"/>
                  </a:cubicBezTo>
                  <a:cubicBezTo>
                    <a:pt x="4108" y="3334"/>
                    <a:pt x="3727" y="3656"/>
                    <a:pt x="3441" y="4037"/>
                  </a:cubicBezTo>
                  <a:cubicBezTo>
                    <a:pt x="2548" y="4442"/>
                    <a:pt x="1905" y="5215"/>
                    <a:pt x="1691" y="6120"/>
                  </a:cubicBezTo>
                  <a:lnTo>
                    <a:pt x="1643" y="6347"/>
                  </a:lnTo>
                  <a:cubicBezTo>
                    <a:pt x="1465" y="6608"/>
                    <a:pt x="1357" y="6930"/>
                    <a:pt x="1346" y="7251"/>
                  </a:cubicBezTo>
                  <a:lnTo>
                    <a:pt x="24" y="31528"/>
                  </a:lnTo>
                  <a:cubicBezTo>
                    <a:pt x="0" y="32290"/>
                    <a:pt x="429" y="32981"/>
                    <a:pt x="1131" y="33278"/>
                  </a:cubicBezTo>
                  <a:lnTo>
                    <a:pt x="11430" y="37624"/>
                  </a:lnTo>
                  <a:cubicBezTo>
                    <a:pt x="11644" y="37731"/>
                    <a:pt x="11883" y="37779"/>
                    <a:pt x="12121" y="37779"/>
                  </a:cubicBezTo>
                  <a:cubicBezTo>
                    <a:pt x="12406" y="37779"/>
                    <a:pt x="12668" y="37719"/>
                    <a:pt x="12954" y="37553"/>
                  </a:cubicBezTo>
                  <a:lnTo>
                    <a:pt x="18479" y="34802"/>
                  </a:lnTo>
                  <a:cubicBezTo>
                    <a:pt x="18919" y="34576"/>
                    <a:pt x="19253" y="34183"/>
                    <a:pt x="19407" y="33707"/>
                  </a:cubicBezTo>
                  <a:lnTo>
                    <a:pt x="26230" y="11264"/>
                  </a:lnTo>
                  <a:cubicBezTo>
                    <a:pt x="26337" y="10942"/>
                    <a:pt x="26337" y="10609"/>
                    <a:pt x="26265" y="10299"/>
                  </a:cubicBezTo>
                  <a:cubicBezTo>
                    <a:pt x="26908" y="9275"/>
                    <a:pt x="26908" y="8013"/>
                    <a:pt x="26265" y="6978"/>
                  </a:cubicBezTo>
                  <a:cubicBezTo>
                    <a:pt x="25670" y="6049"/>
                    <a:pt x="24610" y="5465"/>
                    <a:pt x="23479" y="5465"/>
                  </a:cubicBezTo>
                  <a:lnTo>
                    <a:pt x="23277" y="5465"/>
                  </a:lnTo>
                  <a:lnTo>
                    <a:pt x="23182" y="5418"/>
                  </a:lnTo>
                  <a:cubicBezTo>
                    <a:pt x="22896" y="4834"/>
                    <a:pt x="22420" y="4346"/>
                    <a:pt x="21848" y="4037"/>
                  </a:cubicBezTo>
                  <a:cubicBezTo>
                    <a:pt x="21324" y="2989"/>
                    <a:pt x="20360" y="2263"/>
                    <a:pt x="19253" y="2096"/>
                  </a:cubicBezTo>
                  <a:cubicBezTo>
                    <a:pt x="19086" y="2084"/>
                    <a:pt x="18931" y="2072"/>
                    <a:pt x="18764" y="2072"/>
                  </a:cubicBezTo>
                  <a:cubicBezTo>
                    <a:pt x="18526" y="2072"/>
                    <a:pt x="18288" y="2096"/>
                    <a:pt x="18050" y="2144"/>
                  </a:cubicBezTo>
                  <a:cubicBezTo>
                    <a:pt x="17633" y="1882"/>
                    <a:pt x="17181" y="1715"/>
                    <a:pt x="16705" y="1644"/>
                  </a:cubicBezTo>
                  <a:cubicBezTo>
                    <a:pt x="16550" y="1620"/>
                    <a:pt x="16383" y="1608"/>
                    <a:pt x="16216" y="1608"/>
                  </a:cubicBezTo>
                  <a:cubicBezTo>
                    <a:pt x="15931" y="1608"/>
                    <a:pt x="15669" y="1655"/>
                    <a:pt x="15419" y="1715"/>
                  </a:cubicBezTo>
                  <a:cubicBezTo>
                    <a:pt x="15145" y="1560"/>
                    <a:pt x="14847" y="1441"/>
                    <a:pt x="14538" y="1370"/>
                  </a:cubicBezTo>
                  <a:cubicBezTo>
                    <a:pt x="13847" y="596"/>
                    <a:pt x="12883" y="155"/>
                    <a:pt x="11918" y="155"/>
                  </a:cubicBezTo>
                  <a:cubicBezTo>
                    <a:pt x="11787" y="155"/>
                    <a:pt x="11644" y="167"/>
                    <a:pt x="11514" y="179"/>
                  </a:cubicBezTo>
                  <a:cubicBezTo>
                    <a:pt x="11025" y="239"/>
                    <a:pt x="10573" y="405"/>
                    <a:pt x="10180" y="643"/>
                  </a:cubicBezTo>
                  <a:cubicBezTo>
                    <a:pt x="9644" y="227"/>
                    <a:pt x="8966" y="1"/>
                    <a:pt x="82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
            <p:cNvSpPr/>
            <p:nvPr/>
          </p:nvSpPr>
          <p:spPr>
            <a:xfrm>
              <a:off x="10199368" y="3191836"/>
              <a:ext cx="1431720" cy="1810540"/>
            </a:xfrm>
            <a:custGeom>
              <a:rect b="b" l="l" r="r" t="t"/>
              <a:pathLst>
                <a:path extrusionOk="0" h="28624" w="22635">
                  <a:moveTo>
                    <a:pt x="22634" y="3429"/>
                  </a:moveTo>
                  <a:lnTo>
                    <a:pt x="14689" y="5119"/>
                  </a:lnTo>
                  <a:lnTo>
                    <a:pt x="14689" y="5119"/>
                  </a:lnTo>
                  <a:lnTo>
                    <a:pt x="14693" y="5120"/>
                  </a:lnTo>
                  <a:lnTo>
                    <a:pt x="10302" y="28610"/>
                  </a:lnTo>
                  <a:lnTo>
                    <a:pt x="10302" y="28610"/>
                  </a:lnTo>
                  <a:lnTo>
                    <a:pt x="15800" y="25873"/>
                  </a:lnTo>
                  <a:lnTo>
                    <a:pt x="22634" y="3429"/>
                  </a:lnTo>
                  <a:close/>
                  <a:moveTo>
                    <a:pt x="1298" y="0"/>
                  </a:moveTo>
                  <a:lnTo>
                    <a:pt x="1" y="24277"/>
                  </a:lnTo>
                  <a:lnTo>
                    <a:pt x="10277" y="28614"/>
                  </a:lnTo>
                  <a:lnTo>
                    <a:pt x="10277" y="28614"/>
                  </a:lnTo>
                  <a:lnTo>
                    <a:pt x="14681" y="5120"/>
                  </a:lnTo>
                  <a:lnTo>
                    <a:pt x="14689" y="5119"/>
                  </a:lnTo>
                  <a:lnTo>
                    <a:pt x="14689" y="5119"/>
                  </a:lnTo>
                  <a:lnTo>
                    <a:pt x="1298" y="0"/>
                  </a:lnTo>
                  <a:close/>
                  <a:moveTo>
                    <a:pt x="10277" y="28614"/>
                  </a:moveTo>
                  <a:lnTo>
                    <a:pt x="10276" y="28623"/>
                  </a:lnTo>
                  <a:lnTo>
                    <a:pt x="10287" y="28618"/>
                  </a:lnTo>
                  <a:lnTo>
                    <a:pt x="10287" y="28618"/>
                  </a:lnTo>
                  <a:lnTo>
                    <a:pt x="10277" y="28614"/>
                  </a:lnTo>
                  <a:close/>
                  <a:moveTo>
                    <a:pt x="10302" y="28610"/>
                  </a:moveTo>
                  <a:lnTo>
                    <a:pt x="10287" y="28618"/>
                  </a:lnTo>
                  <a:lnTo>
                    <a:pt x="10287" y="28618"/>
                  </a:lnTo>
                  <a:lnTo>
                    <a:pt x="10300" y="28623"/>
                  </a:lnTo>
                  <a:lnTo>
                    <a:pt x="10302" y="2861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
            <p:cNvSpPr/>
            <p:nvPr/>
          </p:nvSpPr>
          <p:spPr>
            <a:xfrm>
              <a:off x="10364331" y="2836610"/>
              <a:ext cx="1301420" cy="607983"/>
            </a:xfrm>
            <a:custGeom>
              <a:rect b="b" l="l" r="r" t="t"/>
              <a:pathLst>
                <a:path extrusionOk="0" h="9612" w="20575">
                  <a:moveTo>
                    <a:pt x="3792" y="0"/>
                  </a:moveTo>
                  <a:cubicBezTo>
                    <a:pt x="3393" y="0"/>
                    <a:pt x="3008" y="251"/>
                    <a:pt x="2858" y="628"/>
                  </a:cubicBezTo>
                  <a:cubicBezTo>
                    <a:pt x="2774" y="866"/>
                    <a:pt x="2762" y="1140"/>
                    <a:pt x="2846" y="1378"/>
                  </a:cubicBezTo>
                  <a:cubicBezTo>
                    <a:pt x="2850" y="1403"/>
                    <a:pt x="2870" y="1413"/>
                    <a:pt x="2893" y="1413"/>
                  </a:cubicBezTo>
                  <a:cubicBezTo>
                    <a:pt x="2936" y="1413"/>
                    <a:pt x="2988" y="1377"/>
                    <a:pt x="2965" y="1330"/>
                  </a:cubicBezTo>
                  <a:cubicBezTo>
                    <a:pt x="2834" y="961"/>
                    <a:pt x="2953" y="509"/>
                    <a:pt x="3274" y="294"/>
                  </a:cubicBezTo>
                  <a:cubicBezTo>
                    <a:pt x="3433" y="187"/>
                    <a:pt x="3613" y="133"/>
                    <a:pt x="3791" y="133"/>
                  </a:cubicBezTo>
                  <a:cubicBezTo>
                    <a:pt x="3988" y="133"/>
                    <a:pt x="4183" y="199"/>
                    <a:pt x="4346" y="330"/>
                  </a:cubicBezTo>
                  <a:cubicBezTo>
                    <a:pt x="4513" y="473"/>
                    <a:pt x="4620" y="663"/>
                    <a:pt x="4667" y="866"/>
                  </a:cubicBezTo>
                  <a:cubicBezTo>
                    <a:pt x="4672" y="904"/>
                    <a:pt x="4696" y="919"/>
                    <a:pt x="4722" y="919"/>
                  </a:cubicBezTo>
                  <a:cubicBezTo>
                    <a:pt x="4761" y="919"/>
                    <a:pt x="4805" y="885"/>
                    <a:pt x="4798" y="842"/>
                  </a:cubicBezTo>
                  <a:cubicBezTo>
                    <a:pt x="4727" y="413"/>
                    <a:pt x="4346" y="68"/>
                    <a:pt x="3917" y="9"/>
                  </a:cubicBezTo>
                  <a:cubicBezTo>
                    <a:pt x="3875" y="3"/>
                    <a:pt x="3834" y="0"/>
                    <a:pt x="3792" y="0"/>
                  </a:cubicBezTo>
                  <a:close/>
                  <a:moveTo>
                    <a:pt x="11834" y="1261"/>
                  </a:moveTo>
                  <a:cubicBezTo>
                    <a:pt x="11537" y="1261"/>
                    <a:pt x="11254" y="1472"/>
                    <a:pt x="11180" y="1759"/>
                  </a:cubicBezTo>
                  <a:cubicBezTo>
                    <a:pt x="11166" y="1823"/>
                    <a:pt x="11207" y="1862"/>
                    <a:pt x="11245" y="1862"/>
                  </a:cubicBezTo>
                  <a:cubicBezTo>
                    <a:pt x="11271" y="1862"/>
                    <a:pt x="11294" y="1845"/>
                    <a:pt x="11299" y="1806"/>
                  </a:cubicBezTo>
                  <a:cubicBezTo>
                    <a:pt x="11354" y="1577"/>
                    <a:pt x="11589" y="1397"/>
                    <a:pt x="11830" y="1397"/>
                  </a:cubicBezTo>
                  <a:cubicBezTo>
                    <a:pt x="11852" y="1397"/>
                    <a:pt x="11873" y="1399"/>
                    <a:pt x="11894" y="1402"/>
                  </a:cubicBezTo>
                  <a:cubicBezTo>
                    <a:pt x="12156" y="1449"/>
                    <a:pt x="12347" y="1735"/>
                    <a:pt x="12311" y="1985"/>
                  </a:cubicBezTo>
                  <a:cubicBezTo>
                    <a:pt x="12304" y="2035"/>
                    <a:pt x="12349" y="2068"/>
                    <a:pt x="12391" y="2068"/>
                  </a:cubicBezTo>
                  <a:cubicBezTo>
                    <a:pt x="12418" y="2068"/>
                    <a:pt x="12445" y="2054"/>
                    <a:pt x="12454" y="2021"/>
                  </a:cubicBezTo>
                  <a:cubicBezTo>
                    <a:pt x="12514" y="1687"/>
                    <a:pt x="12287" y="1330"/>
                    <a:pt x="11942" y="1271"/>
                  </a:cubicBezTo>
                  <a:cubicBezTo>
                    <a:pt x="11906" y="1264"/>
                    <a:pt x="11870" y="1261"/>
                    <a:pt x="11834" y="1261"/>
                  </a:cubicBezTo>
                  <a:close/>
                  <a:moveTo>
                    <a:pt x="7514" y="15"/>
                  </a:moveTo>
                  <a:cubicBezTo>
                    <a:pt x="7111" y="15"/>
                    <a:pt x="6715" y="192"/>
                    <a:pt x="6465" y="509"/>
                  </a:cubicBezTo>
                  <a:cubicBezTo>
                    <a:pt x="6275" y="771"/>
                    <a:pt x="6156" y="1068"/>
                    <a:pt x="6156" y="1390"/>
                  </a:cubicBezTo>
                  <a:cubicBezTo>
                    <a:pt x="6144" y="1437"/>
                    <a:pt x="6173" y="1461"/>
                    <a:pt x="6206" y="1461"/>
                  </a:cubicBezTo>
                  <a:cubicBezTo>
                    <a:pt x="6239" y="1461"/>
                    <a:pt x="6275" y="1437"/>
                    <a:pt x="6275" y="1390"/>
                  </a:cubicBezTo>
                  <a:cubicBezTo>
                    <a:pt x="6275" y="866"/>
                    <a:pt x="6620" y="378"/>
                    <a:pt x="7108" y="211"/>
                  </a:cubicBezTo>
                  <a:cubicBezTo>
                    <a:pt x="7234" y="172"/>
                    <a:pt x="7365" y="153"/>
                    <a:pt x="7495" y="153"/>
                  </a:cubicBezTo>
                  <a:cubicBezTo>
                    <a:pt x="7880" y="153"/>
                    <a:pt x="8258" y="322"/>
                    <a:pt x="8489" y="652"/>
                  </a:cubicBezTo>
                  <a:cubicBezTo>
                    <a:pt x="8656" y="890"/>
                    <a:pt x="8739" y="1164"/>
                    <a:pt x="8739" y="1449"/>
                  </a:cubicBezTo>
                  <a:cubicBezTo>
                    <a:pt x="8739" y="1490"/>
                    <a:pt x="8772" y="1519"/>
                    <a:pt x="8808" y="1519"/>
                  </a:cubicBezTo>
                  <a:cubicBezTo>
                    <a:pt x="8825" y="1519"/>
                    <a:pt x="8843" y="1512"/>
                    <a:pt x="8858" y="1497"/>
                  </a:cubicBezTo>
                  <a:cubicBezTo>
                    <a:pt x="8950" y="1398"/>
                    <a:pt x="9080" y="1341"/>
                    <a:pt x="9210" y="1341"/>
                  </a:cubicBezTo>
                  <a:cubicBezTo>
                    <a:pt x="9299" y="1341"/>
                    <a:pt x="9388" y="1367"/>
                    <a:pt x="9466" y="1425"/>
                  </a:cubicBezTo>
                  <a:cubicBezTo>
                    <a:pt x="9668" y="1533"/>
                    <a:pt x="9728" y="1795"/>
                    <a:pt x="9644" y="1997"/>
                  </a:cubicBezTo>
                  <a:cubicBezTo>
                    <a:pt x="9629" y="2042"/>
                    <a:pt x="9675" y="2077"/>
                    <a:pt x="9720" y="2077"/>
                  </a:cubicBezTo>
                  <a:cubicBezTo>
                    <a:pt x="9747" y="2077"/>
                    <a:pt x="9774" y="2064"/>
                    <a:pt x="9787" y="2033"/>
                  </a:cubicBezTo>
                  <a:cubicBezTo>
                    <a:pt x="9870" y="1759"/>
                    <a:pt x="9775" y="1449"/>
                    <a:pt x="9525" y="1306"/>
                  </a:cubicBezTo>
                  <a:cubicBezTo>
                    <a:pt x="9434" y="1244"/>
                    <a:pt x="9324" y="1215"/>
                    <a:pt x="9212" y="1215"/>
                  </a:cubicBezTo>
                  <a:cubicBezTo>
                    <a:pt x="9094" y="1215"/>
                    <a:pt x="8974" y="1247"/>
                    <a:pt x="8871" y="1309"/>
                  </a:cubicBezTo>
                  <a:lnTo>
                    <a:pt x="8871" y="1309"/>
                  </a:lnTo>
                  <a:cubicBezTo>
                    <a:pt x="8845" y="798"/>
                    <a:pt x="8505" y="312"/>
                    <a:pt x="8025" y="116"/>
                  </a:cubicBezTo>
                  <a:cubicBezTo>
                    <a:pt x="7861" y="48"/>
                    <a:pt x="7686" y="15"/>
                    <a:pt x="7514" y="15"/>
                  </a:cubicBezTo>
                  <a:close/>
                  <a:moveTo>
                    <a:pt x="6785" y="2844"/>
                  </a:moveTo>
                  <a:cubicBezTo>
                    <a:pt x="6496" y="2844"/>
                    <a:pt x="6207" y="3046"/>
                    <a:pt x="6144" y="3342"/>
                  </a:cubicBezTo>
                  <a:cubicBezTo>
                    <a:pt x="6121" y="3395"/>
                    <a:pt x="6160" y="3434"/>
                    <a:pt x="6202" y="3434"/>
                  </a:cubicBezTo>
                  <a:cubicBezTo>
                    <a:pt x="6225" y="3434"/>
                    <a:pt x="6250" y="3421"/>
                    <a:pt x="6263" y="3390"/>
                  </a:cubicBezTo>
                  <a:cubicBezTo>
                    <a:pt x="6316" y="3155"/>
                    <a:pt x="6532" y="2978"/>
                    <a:pt x="6773" y="2978"/>
                  </a:cubicBezTo>
                  <a:cubicBezTo>
                    <a:pt x="6801" y="2978"/>
                    <a:pt x="6830" y="2980"/>
                    <a:pt x="6858" y="2985"/>
                  </a:cubicBezTo>
                  <a:cubicBezTo>
                    <a:pt x="7108" y="3021"/>
                    <a:pt x="7311" y="3307"/>
                    <a:pt x="7275" y="3557"/>
                  </a:cubicBezTo>
                  <a:cubicBezTo>
                    <a:pt x="7261" y="3612"/>
                    <a:pt x="7304" y="3643"/>
                    <a:pt x="7344" y="3643"/>
                  </a:cubicBezTo>
                  <a:cubicBezTo>
                    <a:pt x="7373" y="3643"/>
                    <a:pt x="7401" y="3627"/>
                    <a:pt x="7406" y="3592"/>
                  </a:cubicBezTo>
                  <a:cubicBezTo>
                    <a:pt x="7465" y="3259"/>
                    <a:pt x="7239" y="2914"/>
                    <a:pt x="6894" y="2854"/>
                  </a:cubicBezTo>
                  <a:cubicBezTo>
                    <a:pt x="6858" y="2848"/>
                    <a:pt x="6821" y="2844"/>
                    <a:pt x="6785" y="2844"/>
                  </a:cubicBezTo>
                  <a:close/>
                  <a:moveTo>
                    <a:pt x="10646" y="3288"/>
                  </a:moveTo>
                  <a:cubicBezTo>
                    <a:pt x="10617" y="3288"/>
                    <a:pt x="10588" y="3290"/>
                    <a:pt x="10561" y="3295"/>
                  </a:cubicBezTo>
                  <a:cubicBezTo>
                    <a:pt x="10204" y="3354"/>
                    <a:pt x="9989" y="3700"/>
                    <a:pt x="9918" y="4021"/>
                  </a:cubicBezTo>
                  <a:cubicBezTo>
                    <a:pt x="9887" y="4099"/>
                    <a:pt x="9927" y="4141"/>
                    <a:pt x="9968" y="4141"/>
                  </a:cubicBezTo>
                  <a:cubicBezTo>
                    <a:pt x="9990" y="4141"/>
                    <a:pt x="10013" y="4129"/>
                    <a:pt x="10025" y="4104"/>
                  </a:cubicBezTo>
                  <a:cubicBezTo>
                    <a:pt x="10085" y="3831"/>
                    <a:pt x="10216" y="3545"/>
                    <a:pt x="10501" y="3473"/>
                  </a:cubicBezTo>
                  <a:cubicBezTo>
                    <a:pt x="10537" y="3466"/>
                    <a:pt x="10575" y="3462"/>
                    <a:pt x="10612" y="3462"/>
                  </a:cubicBezTo>
                  <a:cubicBezTo>
                    <a:pt x="10698" y="3462"/>
                    <a:pt x="10784" y="3483"/>
                    <a:pt x="10859" y="3533"/>
                  </a:cubicBezTo>
                  <a:cubicBezTo>
                    <a:pt x="10942" y="3604"/>
                    <a:pt x="10990" y="3723"/>
                    <a:pt x="10966" y="3831"/>
                  </a:cubicBezTo>
                  <a:cubicBezTo>
                    <a:pt x="10952" y="3886"/>
                    <a:pt x="10986" y="3917"/>
                    <a:pt x="11025" y="3917"/>
                  </a:cubicBezTo>
                  <a:cubicBezTo>
                    <a:pt x="11052" y="3917"/>
                    <a:pt x="11082" y="3901"/>
                    <a:pt x="11097" y="3866"/>
                  </a:cubicBezTo>
                  <a:cubicBezTo>
                    <a:pt x="11100" y="3858"/>
                    <a:pt x="11104" y="3850"/>
                    <a:pt x="11107" y="3842"/>
                  </a:cubicBezTo>
                  <a:lnTo>
                    <a:pt x="11107" y="3842"/>
                  </a:lnTo>
                  <a:cubicBezTo>
                    <a:pt x="11108" y="3842"/>
                    <a:pt x="11108" y="3842"/>
                    <a:pt x="11109" y="3842"/>
                  </a:cubicBezTo>
                  <a:cubicBezTo>
                    <a:pt x="11110" y="3839"/>
                    <a:pt x="11111" y="3836"/>
                    <a:pt x="11111" y="3834"/>
                  </a:cubicBezTo>
                  <a:lnTo>
                    <a:pt x="11111" y="3834"/>
                  </a:lnTo>
                  <a:cubicBezTo>
                    <a:pt x="11209" y="3636"/>
                    <a:pt x="11424" y="3515"/>
                    <a:pt x="11636" y="3515"/>
                  </a:cubicBezTo>
                  <a:cubicBezTo>
                    <a:pt x="11683" y="3515"/>
                    <a:pt x="11730" y="3520"/>
                    <a:pt x="11775" y="3533"/>
                  </a:cubicBezTo>
                  <a:cubicBezTo>
                    <a:pt x="12049" y="3604"/>
                    <a:pt x="12228" y="3926"/>
                    <a:pt x="12168" y="4188"/>
                  </a:cubicBezTo>
                  <a:cubicBezTo>
                    <a:pt x="12161" y="4243"/>
                    <a:pt x="12199" y="4274"/>
                    <a:pt x="12236" y="4274"/>
                  </a:cubicBezTo>
                  <a:cubicBezTo>
                    <a:pt x="12263" y="4274"/>
                    <a:pt x="12289" y="4258"/>
                    <a:pt x="12299" y="4223"/>
                  </a:cubicBezTo>
                  <a:cubicBezTo>
                    <a:pt x="12359" y="3950"/>
                    <a:pt x="12240" y="3664"/>
                    <a:pt x="12037" y="3509"/>
                  </a:cubicBezTo>
                  <a:cubicBezTo>
                    <a:pt x="11917" y="3421"/>
                    <a:pt x="11777" y="3379"/>
                    <a:pt x="11637" y="3379"/>
                  </a:cubicBezTo>
                  <a:cubicBezTo>
                    <a:pt x="11512" y="3379"/>
                    <a:pt x="11387" y="3412"/>
                    <a:pt x="11275" y="3473"/>
                  </a:cubicBezTo>
                  <a:cubicBezTo>
                    <a:pt x="11211" y="3508"/>
                    <a:pt x="11153" y="3555"/>
                    <a:pt x="11103" y="3611"/>
                  </a:cubicBezTo>
                  <a:lnTo>
                    <a:pt x="11103" y="3611"/>
                  </a:lnTo>
                  <a:cubicBezTo>
                    <a:pt x="11079" y="3545"/>
                    <a:pt x="11040" y="3481"/>
                    <a:pt x="10990" y="3426"/>
                  </a:cubicBezTo>
                  <a:cubicBezTo>
                    <a:pt x="10893" y="3330"/>
                    <a:pt x="10766" y="3288"/>
                    <a:pt x="10646" y="3288"/>
                  </a:cubicBezTo>
                  <a:close/>
                  <a:moveTo>
                    <a:pt x="14084" y="4404"/>
                  </a:moveTo>
                  <a:cubicBezTo>
                    <a:pt x="13785" y="4404"/>
                    <a:pt x="13494" y="4615"/>
                    <a:pt x="13430" y="4902"/>
                  </a:cubicBezTo>
                  <a:cubicBezTo>
                    <a:pt x="13416" y="4960"/>
                    <a:pt x="13454" y="4991"/>
                    <a:pt x="13491" y="4991"/>
                  </a:cubicBezTo>
                  <a:cubicBezTo>
                    <a:pt x="13516" y="4991"/>
                    <a:pt x="13540" y="4978"/>
                    <a:pt x="13549" y="4950"/>
                  </a:cubicBezTo>
                  <a:cubicBezTo>
                    <a:pt x="13603" y="4724"/>
                    <a:pt x="13831" y="4538"/>
                    <a:pt x="14067" y="4538"/>
                  </a:cubicBezTo>
                  <a:cubicBezTo>
                    <a:pt x="14093" y="4538"/>
                    <a:pt x="14119" y="4540"/>
                    <a:pt x="14145" y="4545"/>
                  </a:cubicBezTo>
                  <a:cubicBezTo>
                    <a:pt x="14395" y="4593"/>
                    <a:pt x="14609" y="4878"/>
                    <a:pt x="14561" y="5128"/>
                  </a:cubicBezTo>
                  <a:cubicBezTo>
                    <a:pt x="14555" y="5177"/>
                    <a:pt x="14596" y="5209"/>
                    <a:pt x="14634" y="5209"/>
                  </a:cubicBezTo>
                  <a:cubicBezTo>
                    <a:pt x="14661" y="5209"/>
                    <a:pt x="14687" y="5192"/>
                    <a:pt x="14692" y="5152"/>
                  </a:cubicBezTo>
                  <a:cubicBezTo>
                    <a:pt x="14752" y="4831"/>
                    <a:pt x="14538" y="4473"/>
                    <a:pt x="14192" y="4414"/>
                  </a:cubicBezTo>
                  <a:cubicBezTo>
                    <a:pt x="14156" y="4407"/>
                    <a:pt x="14120" y="4404"/>
                    <a:pt x="14084" y="4404"/>
                  </a:cubicBezTo>
                  <a:close/>
                  <a:moveTo>
                    <a:pt x="14745" y="1669"/>
                  </a:moveTo>
                  <a:cubicBezTo>
                    <a:pt x="14473" y="1669"/>
                    <a:pt x="14200" y="1749"/>
                    <a:pt x="13966" y="1914"/>
                  </a:cubicBezTo>
                  <a:cubicBezTo>
                    <a:pt x="13680" y="2116"/>
                    <a:pt x="13478" y="2414"/>
                    <a:pt x="13418" y="2759"/>
                  </a:cubicBezTo>
                  <a:cubicBezTo>
                    <a:pt x="13412" y="2792"/>
                    <a:pt x="13449" y="2818"/>
                    <a:pt x="13486" y="2818"/>
                  </a:cubicBezTo>
                  <a:cubicBezTo>
                    <a:pt x="13515" y="2818"/>
                    <a:pt x="13544" y="2801"/>
                    <a:pt x="13549" y="2759"/>
                  </a:cubicBezTo>
                  <a:cubicBezTo>
                    <a:pt x="13657" y="2211"/>
                    <a:pt x="14157" y="1759"/>
                    <a:pt x="14728" y="1759"/>
                  </a:cubicBezTo>
                  <a:cubicBezTo>
                    <a:pt x="15014" y="1759"/>
                    <a:pt x="15276" y="1854"/>
                    <a:pt x="15514" y="2021"/>
                  </a:cubicBezTo>
                  <a:cubicBezTo>
                    <a:pt x="15752" y="2199"/>
                    <a:pt x="15907" y="2449"/>
                    <a:pt x="15978" y="2735"/>
                  </a:cubicBezTo>
                  <a:cubicBezTo>
                    <a:pt x="16050" y="3057"/>
                    <a:pt x="15990" y="3414"/>
                    <a:pt x="15800" y="3700"/>
                  </a:cubicBezTo>
                  <a:cubicBezTo>
                    <a:pt x="15762" y="3747"/>
                    <a:pt x="15799" y="3794"/>
                    <a:pt x="15845" y="3794"/>
                  </a:cubicBezTo>
                  <a:cubicBezTo>
                    <a:pt x="15858" y="3794"/>
                    <a:pt x="15871" y="3790"/>
                    <a:pt x="15883" y="3783"/>
                  </a:cubicBezTo>
                  <a:cubicBezTo>
                    <a:pt x="15886" y="3782"/>
                    <a:pt x="15888" y="3780"/>
                    <a:pt x="15891" y="3779"/>
                  </a:cubicBezTo>
                  <a:lnTo>
                    <a:pt x="15891" y="3779"/>
                  </a:lnTo>
                  <a:lnTo>
                    <a:pt x="15895" y="3783"/>
                  </a:lnTo>
                  <a:cubicBezTo>
                    <a:pt x="15897" y="3780"/>
                    <a:pt x="15899" y="3777"/>
                    <a:pt x="15900" y="3775"/>
                  </a:cubicBezTo>
                  <a:lnTo>
                    <a:pt x="15900" y="3775"/>
                  </a:lnTo>
                  <a:cubicBezTo>
                    <a:pt x="15968" y="3744"/>
                    <a:pt x="16043" y="3730"/>
                    <a:pt x="16117" y="3730"/>
                  </a:cubicBezTo>
                  <a:cubicBezTo>
                    <a:pt x="16329" y="3730"/>
                    <a:pt x="16544" y="3847"/>
                    <a:pt x="16621" y="4045"/>
                  </a:cubicBezTo>
                  <a:cubicBezTo>
                    <a:pt x="16740" y="4319"/>
                    <a:pt x="16526" y="4664"/>
                    <a:pt x="16240" y="4735"/>
                  </a:cubicBezTo>
                  <a:cubicBezTo>
                    <a:pt x="16160" y="4758"/>
                    <a:pt x="16201" y="4879"/>
                    <a:pt x="16267" y="4879"/>
                  </a:cubicBezTo>
                  <a:cubicBezTo>
                    <a:pt x="16270" y="4879"/>
                    <a:pt x="16273" y="4879"/>
                    <a:pt x="16276" y="4878"/>
                  </a:cubicBezTo>
                  <a:cubicBezTo>
                    <a:pt x="16281" y="4877"/>
                    <a:pt x="16286" y="4876"/>
                    <a:pt x="16291" y="4875"/>
                  </a:cubicBezTo>
                  <a:lnTo>
                    <a:pt x="16291" y="4875"/>
                  </a:lnTo>
                  <a:cubicBezTo>
                    <a:pt x="16311" y="4871"/>
                    <a:pt x="16331" y="4869"/>
                    <a:pt x="16352" y="4869"/>
                  </a:cubicBezTo>
                  <a:cubicBezTo>
                    <a:pt x="16470" y="4869"/>
                    <a:pt x="16586" y="4935"/>
                    <a:pt x="16645" y="5033"/>
                  </a:cubicBezTo>
                  <a:cubicBezTo>
                    <a:pt x="16716" y="5176"/>
                    <a:pt x="16693" y="5355"/>
                    <a:pt x="16586" y="5450"/>
                  </a:cubicBezTo>
                  <a:cubicBezTo>
                    <a:pt x="16540" y="5495"/>
                    <a:pt x="16585" y="5569"/>
                    <a:pt x="16635" y="5569"/>
                  </a:cubicBezTo>
                  <a:cubicBezTo>
                    <a:pt x="16651" y="5569"/>
                    <a:pt x="16667" y="5562"/>
                    <a:pt x="16681" y="5545"/>
                  </a:cubicBezTo>
                  <a:cubicBezTo>
                    <a:pt x="16824" y="5390"/>
                    <a:pt x="16871" y="5152"/>
                    <a:pt x="16764" y="4962"/>
                  </a:cubicBezTo>
                  <a:cubicBezTo>
                    <a:pt x="16708" y="4867"/>
                    <a:pt x="16618" y="4800"/>
                    <a:pt x="16518" y="4762"/>
                  </a:cubicBezTo>
                  <a:lnTo>
                    <a:pt x="16518" y="4762"/>
                  </a:lnTo>
                  <a:cubicBezTo>
                    <a:pt x="16670" y="4639"/>
                    <a:pt x="16768" y="4443"/>
                    <a:pt x="16776" y="4247"/>
                  </a:cubicBezTo>
                  <a:cubicBezTo>
                    <a:pt x="16788" y="3950"/>
                    <a:pt x="16574" y="3700"/>
                    <a:pt x="16288" y="3640"/>
                  </a:cubicBezTo>
                  <a:cubicBezTo>
                    <a:pt x="16226" y="3622"/>
                    <a:pt x="16165" y="3613"/>
                    <a:pt x="16106" y="3613"/>
                  </a:cubicBezTo>
                  <a:cubicBezTo>
                    <a:pt x="16065" y="3613"/>
                    <a:pt x="16025" y="3617"/>
                    <a:pt x="15985" y="3627"/>
                  </a:cubicBezTo>
                  <a:lnTo>
                    <a:pt x="15985" y="3627"/>
                  </a:lnTo>
                  <a:cubicBezTo>
                    <a:pt x="16245" y="3096"/>
                    <a:pt x="16135" y="2421"/>
                    <a:pt x="15681" y="2021"/>
                  </a:cubicBezTo>
                  <a:cubicBezTo>
                    <a:pt x="15417" y="1790"/>
                    <a:pt x="15081" y="1669"/>
                    <a:pt x="14745" y="1669"/>
                  </a:cubicBezTo>
                  <a:close/>
                  <a:moveTo>
                    <a:pt x="8450" y="4551"/>
                  </a:moveTo>
                  <a:cubicBezTo>
                    <a:pt x="8245" y="4551"/>
                    <a:pt x="8037" y="4653"/>
                    <a:pt x="7906" y="4819"/>
                  </a:cubicBezTo>
                  <a:cubicBezTo>
                    <a:pt x="7811" y="4950"/>
                    <a:pt x="7751" y="5093"/>
                    <a:pt x="7751" y="5259"/>
                  </a:cubicBezTo>
                  <a:cubicBezTo>
                    <a:pt x="7758" y="5318"/>
                    <a:pt x="7800" y="5345"/>
                    <a:pt x="7837" y="5345"/>
                  </a:cubicBezTo>
                  <a:cubicBezTo>
                    <a:pt x="7867" y="5345"/>
                    <a:pt x="7894" y="5327"/>
                    <a:pt x="7894" y="5295"/>
                  </a:cubicBezTo>
                  <a:cubicBezTo>
                    <a:pt x="7894" y="4997"/>
                    <a:pt x="8144" y="4712"/>
                    <a:pt x="8442" y="4712"/>
                  </a:cubicBezTo>
                  <a:cubicBezTo>
                    <a:pt x="8739" y="4712"/>
                    <a:pt x="9013" y="4997"/>
                    <a:pt x="9001" y="5271"/>
                  </a:cubicBezTo>
                  <a:cubicBezTo>
                    <a:pt x="9001" y="5309"/>
                    <a:pt x="9041" y="5343"/>
                    <a:pt x="9075" y="5343"/>
                  </a:cubicBezTo>
                  <a:cubicBezTo>
                    <a:pt x="9094" y="5343"/>
                    <a:pt x="9112" y="5332"/>
                    <a:pt x="9120" y="5307"/>
                  </a:cubicBezTo>
                  <a:cubicBezTo>
                    <a:pt x="9187" y="5154"/>
                    <a:pt x="9353" y="5048"/>
                    <a:pt x="9526" y="5048"/>
                  </a:cubicBezTo>
                  <a:cubicBezTo>
                    <a:pt x="9569" y="5048"/>
                    <a:pt x="9613" y="5054"/>
                    <a:pt x="9656" y="5069"/>
                  </a:cubicBezTo>
                  <a:cubicBezTo>
                    <a:pt x="9858" y="5140"/>
                    <a:pt x="9966" y="5390"/>
                    <a:pt x="9906" y="5593"/>
                  </a:cubicBezTo>
                  <a:cubicBezTo>
                    <a:pt x="9885" y="5641"/>
                    <a:pt x="9925" y="5673"/>
                    <a:pt x="9966" y="5673"/>
                  </a:cubicBezTo>
                  <a:cubicBezTo>
                    <a:pt x="9996" y="5673"/>
                    <a:pt x="10027" y="5656"/>
                    <a:pt x="10037" y="5616"/>
                  </a:cubicBezTo>
                  <a:cubicBezTo>
                    <a:pt x="10132" y="5355"/>
                    <a:pt x="9978" y="5033"/>
                    <a:pt x="9716" y="4938"/>
                  </a:cubicBezTo>
                  <a:cubicBezTo>
                    <a:pt x="9653" y="4913"/>
                    <a:pt x="9588" y="4902"/>
                    <a:pt x="9524" y="4902"/>
                  </a:cubicBezTo>
                  <a:cubicBezTo>
                    <a:pt x="9367" y="4902"/>
                    <a:pt x="9214" y="4970"/>
                    <a:pt x="9109" y="5084"/>
                  </a:cubicBezTo>
                  <a:lnTo>
                    <a:pt x="9109" y="5084"/>
                  </a:lnTo>
                  <a:cubicBezTo>
                    <a:pt x="9051" y="4865"/>
                    <a:pt x="8886" y="4687"/>
                    <a:pt x="8668" y="4593"/>
                  </a:cubicBezTo>
                  <a:cubicBezTo>
                    <a:pt x="8598" y="4564"/>
                    <a:pt x="8524" y="4551"/>
                    <a:pt x="8450" y="4551"/>
                  </a:cubicBezTo>
                  <a:close/>
                  <a:moveTo>
                    <a:pt x="2292" y="2574"/>
                  </a:moveTo>
                  <a:cubicBezTo>
                    <a:pt x="1811" y="2574"/>
                    <a:pt x="1363" y="2840"/>
                    <a:pt x="1167" y="3295"/>
                  </a:cubicBezTo>
                  <a:cubicBezTo>
                    <a:pt x="1065" y="3540"/>
                    <a:pt x="1050" y="3812"/>
                    <a:pt x="1116" y="4064"/>
                  </a:cubicBezTo>
                  <a:lnTo>
                    <a:pt x="1116" y="4064"/>
                  </a:lnTo>
                  <a:cubicBezTo>
                    <a:pt x="1057" y="4051"/>
                    <a:pt x="995" y="4044"/>
                    <a:pt x="934" y="4044"/>
                  </a:cubicBezTo>
                  <a:cubicBezTo>
                    <a:pt x="675" y="4044"/>
                    <a:pt x="411" y="4163"/>
                    <a:pt x="250" y="4366"/>
                  </a:cubicBezTo>
                  <a:cubicBezTo>
                    <a:pt x="0" y="4664"/>
                    <a:pt x="0" y="5069"/>
                    <a:pt x="214" y="5378"/>
                  </a:cubicBezTo>
                  <a:cubicBezTo>
                    <a:pt x="333" y="5557"/>
                    <a:pt x="500" y="5688"/>
                    <a:pt x="703" y="5736"/>
                  </a:cubicBezTo>
                  <a:cubicBezTo>
                    <a:pt x="706" y="5736"/>
                    <a:pt x="709" y="5736"/>
                    <a:pt x="712" y="5736"/>
                  </a:cubicBezTo>
                  <a:cubicBezTo>
                    <a:pt x="778" y="5736"/>
                    <a:pt x="818" y="5616"/>
                    <a:pt x="738" y="5605"/>
                  </a:cubicBezTo>
                  <a:cubicBezTo>
                    <a:pt x="429" y="5509"/>
                    <a:pt x="203" y="5235"/>
                    <a:pt x="179" y="4914"/>
                  </a:cubicBezTo>
                  <a:cubicBezTo>
                    <a:pt x="167" y="4604"/>
                    <a:pt x="381" y="4319"/>
                    <a:pt x="679" y="4223"/>
                  </a:cubicBezTo>
                  <a:cubicBezTo>
                    <a:pt x="756" y="4194"/>
                    <a:pt x="839" y="4179"/>
                    <a:pt x="924" y="4179"/>
                  </a:cubicBezTo>
                  <a:cubicBezTo>
                    <a:pt x="1009" y="4179"/>
                    <a:pt x="1095" y="4194"/>
                    <a:pt x="1179" y="4223"/>
                  </a:cubicBezTo>
                  <a:cubicBezTo>
                    <a:pt x="1184" y="4224"/>
                    <a:pt x="1189" y="4225"/>
                    <a:pt x="1194" y="4225"/>
                  </a:cubicBezTo>
                  <a:cubicBezTo>
                    <a:pt x="1246" y="4225"/>
                    <a:pt x="1285" y="4172"/>
                    <a:pt x="1274" y="4128"/>
                  </a:cubicBezTo>
                  <a:cubicBezTo>
                    <a:pt x="1107" y="3664"/>
                    <a:pt x="1274" y="3116"/>
                    <a:pt x="1691" y="2854"/>
                  </a:cubicBezTo>
                  <a:cubicBezTo>
                    <a:pt x="1868" y="2746"/>
                    <a:pt x="2066" y="2692"/>
                    <a:pt x="2261" y="2692"/>
                  </a:cubicBezTo>
                  <a:cubicBezTo>
                    <a:pt x="2538" y="2692"/>
                    <a:pt x="2810" y="2800"/>
                    <a:pt x="3012" y="3009"/>
                  </a:cubicBezTo>
                  <a:cubicBezTo>
                    <a:pt x="3191" y="3211"/>
                    <a:pt x="3310" y="3473"/>
                    <a:pt x="3310" y="3747"/>
                  </a:cubicBezTo>
                  <a:cubicBezTo>
                    <a:pt x="3310" y="3785"/>
                    <a:pt x="3339" y="3802"/>
                    <a:pt x="3371" y="3802"/>
                  </a:cubicBezTo>
                  <a:cubicBezTo>
                    <a:pt x="3399" y="3802"/>
                    <a:pt x="3430" y="3787"/>
                    <a:pt x="3441" y="3759"/>
                  </a:cubicBezTo>
                  <a:cubicBezTo>
                    <a:pt x="3509" y="3589"/>
                    <a:pt x="3696" y="3473"/>
                    <a:pt x="3879" y="3473"/>
                  </a:cubicBezTo>
                  <a:cubicBezTo>
                    <a:pt x="3888" y="3473"/>
                    <a:pt x="3897" y="3473"/>
                    <a:pt x="3905" y="3473"/>
                  </a:cubicBezTo>
                  <a:cubicBezTo>
                    <a:pt x="4096" y="3509"/>
                    <a:pt x="4263" y="3652"/>
                    <a:pt x="4310" y="3842"/>
                  </a:cubicBezTo>
                  <a:cubicBezTo>
                    <a:pt x="4320" y="3882"/>
                    <a:pt x="4347" y="3899"/>
                    <a:pt x="4374" y="3899"/>
                  </a:cubicBezTo>
                  <a:cubicBezTo>
                    <a:pt x="4411" y="3899"/>
                    <a:pt x="4448" y="3867"/>
                    <a:pt x="4441" y="3819"/>
                  </a:cubicBezTo>
                  <a:cubicBezTo>
                    <a:pt x="4382" y="3557"/>
                    <a:pt x="4155" y="3366"/>
                    <a:pt x="3905" y="3354"/>
                  </a:cubicBezTo>
                  <a:cubicBezTo>
                    <a:pt x="3897" y="3354"/>
                    <a:pt x="3888" y="3354"/>
                    <a:pt x="3880" y="3354"/>
                  </a:cubicBezTo>
                  <a:cubicBezTo>
                    <a:pt x="3711" y="3354"/>
                    <a:pt x="3539" y="3433"/>
                    <a:pt x="3424" y="3560"/>
                  </a:cubicBezTo>
                  <a:lnTo>
                    <a:pt x="3424" y="3560"/>
                  </a:lnTo>
                  <a:cubicBezTo>
                    <a:pt x="3342" y="3092"/>
                    <a:pt x="2982" y="2686"/>
                    <a:pt x="2512" y="2592"/>
                  </a:cubicBezTo>
                  <a:cubicBezTo>
                    <a:pt x="2439" y="2580"/>
                    <a:pt x="2365" y="2574"/>
                    <a:pt x="2292" y="2574"/>
                  </a:cubicBezTo>
                  <a:close/>
                  <a:moveTo>
                    <a:pt x="19509" y="5356"/>
                  </a:moveTo>
                  <a:cubicBezTo>
                    <a:pt x="19298" y="5356"/>
                    <a:pt x="19093" y="5417"/>
                    <a:pt x="18919" y="5533"/>
                  </a:cubicBezTo>
                  <a:cubicBezTo>
                    <a:pt x="18861" y="5581"/>
                    <a:pt x="18889" y="5668"/>
                    <a:pt x="18940" y="5668"/>
                  </a:cubicBezTo>
                  <a:cubicBezTo>
                    <a:pt x="18952" y="5668"/>
                    <a:pt x="18965" y="5664"/>
                    <a:pt x="18979" y="5652"/>
                  </a:cubicBezTo>
                  <a:cubicBezTo>
                    <a:pt x="19136" y="5546"/>
                    <a:pt x="19322" y="5489"/>
                    <a:pt x="19507" y="5489"/>
                  </a:cubicBezTo>
                  <a:cubicBezTo>
                    <a:pt x="19715" y="5489"/>
                    <a:pt x="19922" y="5561"/>
                    <a:pt x="20086" y="5712"/>
                  </a:cubicBezTo>
                  <a:cubicBezTo>
                    <a:pt x="20372" y="5962"/>
                    <a:pt x="20467" y="6390"/>
                    <a:pt x="20312" y="6736"/>
                  </a:cubicBezTo>
                  <a:cubicBezTo>
                    <a:pt x="20217" y="6926"/>
                    <a:pt x="20050" y="7093"/>
                    <a:pt x="19860" y="7176"/>
                  </a:cubicBezTo>
                  <a:cubicBezTo>
                    <a:pt x="19797" y="7207"/>
                    <a:pt x="19835" y="7302"/>
                    <a:pt x="19901" y="7302"/>
                  </a:cubicBezTo>
                  <a:cubicBezTo>
                    <a:pt x="19910" y="7302"/>
                    <a:pt x="19920" y="7300"/>
                    <a:pt x="19931" y="7295"/>
                  </a:cubicBezTo>
                  <a:cubicBezTo>
                    <a:pt x="20336" y="7117"/>
                    <a:pt x="20574" y="6676"/>
                    <a:pt x="20515" y="6236"/>
                  </a:cubicBezTo>
                  <a:cubicBezTo>
                    <a:pt x="20455" y="5795"/>
                    <a:pt x="20098" y="5426"/>
                    <a:pt x="19657" y="5366"/>
                  </a:cubicBezTo>
                  <a:cubicBezTo>
                    <a:pt x="19608" y="5360"/>
                    <a:pt x="19558" y="5356"/>
                    <a:pt x="19509" y="5356"/>
                  </a:cubicBezTo>
                  <a:close/>
                  <a:moveTo>
                    <a:pt x="16958" y="6579"/>
                  </a:moveTo>
                  <a:cubicBezTo>
                    <a:pt x="16666" y="6579"/>
                    <a:pt x="16420" y="6792"/>
                    <a:pt x="16240" y="7021"/>
                  </a:cubicBezTo>
                  <a:cubicBezTo>
                    <a:pt x="16190" y="7063"/>
                    <a:pt x="16234" y="7106"/>
                    <a:pt x="16286" y="7106"/>
                  </a:cubicBezTo>
                  <a:cubicBezTo>
                    <a:pt x="16307" y="7106"/>
                    <a:pt x="16330" y="7098"/>
                    <a:pt x="16347" y="7081"/>
                  </a:cubicBezTo>
                  <a:cubicBezTo>
                    <a:pt x="16501" y="6883"/>
                    <a:pt x="16716" y="6696"/>
                    <a:pt x="16981" y="6696"/>
                  </a:cubicBezTo>
                  <a:cubicBezTo>
                    <a:pt x="17004" y="6696"/>
                    <a:pt x="17027" y="6697"/>
                    <a:pt x="17050" y="6700"/>
                  </a:cubicBezTo>
                  <a:cubicBezTo>
                    <a:pt x="17169" y="6724"/>
                    <a:pt x="17288" y="6795"/>
                    <a:pt x="17348" y="6914"/>
                  </a:cubicBezTo>
                  <a:cubicBezTo>
                    <a:pt x="17395" y="6998"/>
                    <a:pt x="17395" y="7140"/>
                    <a:pt x="17336" y="7224"/>
                  </a:cubicBezTo>
                  <a:cubicBezTo>
                    <a:pt x="17290" y="7269"/>
                    <a:pt x="17328" y="7343"/>
                    <a:pt x="17375" y="7343"/>
                  </a:cubicBezTo>
                  <a:cubicBezTo>
                    <a:pt x="17388" y="7343"/>
                    <a:pt x="17401" y="7337"/>
                    <a:pt x="17414" y="7325"/>
                  </a:cubicBezTo>
                  <a:lnTo>
                    <a:pt x="17414" y="7325"/>
                  </a:lnTo>
                  <a:lnTo>
                    <a:pt x="17419" y="7331"/>
                  </a:lnTo>
                  <a:cubicBezTo>
                    <a:pt x="17428" y="7320"/>
                    <a:pt x="17436" y="7309"/>
                    <a:pt x="17443" y="7298"/>
                  </a:cubicBezTo>
                  <a:lnTo>
                    <a:pt x="17443" y="7298"/>
                  </a:lnTo>
                  <a:cubicBezTo>
                    <a:pt x="17551" y="7206"/>
                    <a:pt x="17686" y="7160"/>
                    <a:pt x="17820" y="7160"/>
                  </a:cubicBezTo>
                  <a:cubicBezTo>
                    <a:pt x="17952" y="7160"/>
                    <a:pt x="18085" y="7204"/>
                    <a:pt x="18193" y="7295"/>
                  </a:cubicBezTo>
                  <a:cubicBezTo>
                    <a:pt x="18407" y="7498"/>
                    <a:pt x="18419" y="7831"/>
                    <a:pt x="18252" y="8057"/>
                  </a:cubicBezTo>
                  <a:cubicBezTo>
                    <a:pt x="18218" y="8108"/>
                    <a:pt x="18263" y="8153"/>
                    <a:pt x="18313" y="8153"/>
                  </a:cubicBezTo>
                  <a:cubicBezTo>
                    <a:pt x="18333" y="8153"/>
                    <a:pt x="18354" y="8146"/>
                    <a:pt x="18371" y="8129"/>
                  </a:cubicBezTo>
                  <a:cubicBezTo>
                    <a:pt x="18538" y="7926"/>
                    <a:pt x="18538" y="7617"/>
                    <a:pt x="18419" y="7390"/>
                  </a:cubicBezTo>
                  <a:cubicBezTo>
                    <a:pt x="18298" y="7171"/>
                    <a:pt x="18056" y="7042"/>
                    <a:pt x="17795" y="7042"/>
                  </a:cubicBezTo>
                  <a:cubicBezTo>
                    <a:pt x="17773" y="7042"/>
                    <a:pt x="17751" y="7043"/>
                    <a:pt x="17729" y="7045"/>
                  </a:cubicBezTo>
                  <a:cubicBezTo>
                    <a:pt x="17655" y="7051"/>
                    <a:pt x="17579" y="7070"/>
                    <a:pt x="17509" y="7103"/>
                  </a:cubicBezTo>
                  <a:lnTo>
                    <a:pt x="17509" y="7103"/>
                  </a:lnTo>
                  <a:cubicBezTo>
                    <a:pt x="17515" y="7035"/>
                    <a:pt x="17505" y="6966"/>
                    <a:pt x="17478" y="6902"/>
                  </a:cubicBezTo>
                  <a:cubicBezTo>
                    <a:pt x="17419" y="6748"/>
                    <a:pt x="17300" y="6640"/>
                    <a:pt x="17133" y="6605"/>
                  </a:cubicBezTo>
                  <a:cubicBezTo>
                    <a:pt x="17073" y="6587"/>
                    <a:pt x="17015" y="6579"/>
                    <a:pt x="16958" y="6579"/>
                  </a:cubicBezTo>
                  <a:close/>
                  <a:moveTo>
                    <a:pt x="5432" y="4314"/>
                  </a:moveTo>
                  <a:cubicBezTo>
                    <a:pt x="5324" y="4314"/>
                    <a:pt x="5215" y="4328"/>
                    <a:pt x="5108" y="4354"/>
                  </a:cubicBezTo>
                  <a:cubicBezTo>
                    <a:pt x="4846" y="4426"/>
                    <a:pt x="4608" y="4604"/>
                    <a:pt x="4441" y="4843"/>
                  </a:cubicBezTo>
                  <a:cubicBezTo>
                    <a:pt x="4290" y="5064"/>
                    <a:pt x="4224" y="5337"/>
                    <a:pt x="4236" y="5603"/>
                  </a:cubicBezTo>
                  <a:lnTo>
                    <a:pt x="4236" y="5603"/>
                  </a:lnTo>
                  <a:cubicBezTo>
                    <a:pt x="4097" y="5530"/>
                    <a:pt x="3939" y="5493"/>
                    <a:pt x="3784" y="5493"/>
                  </a:cubicBezTo>
                  <a:cubicBezTo>
                    <a:pt x="3666" y="5493"/>
                    <a:pt x="3549" y="5514"/>
                    <a:pt x="3441" y="5557"/>
                  </a:cubicBezTo>
                  <a:cubicBezTo>
                    <a:pt x="3131" y="5688"/>
                    <a:pt x="2953" y="6009"/>
                    <a:pt x="2953" y="6331"/>
                  </a:cubicBezTo>
                  <a:cubicBezTo>
                    <a:pt x="2953" y="6509"/>
                    <a:pt x="3012" y="6700"/>
                    <a:pt x="3120" y="6855"/>
                  </a:cubicBezTo>
                  <a:cubicBezTo>
                    <a:pt x="3136" y="6872"/>
                    <a:pt x="3159" y="6888"/>
                    <a:pt x="3179" y="6888"/>
                  </a:cubicBezTo>
                  <a:cubicBezTo>
                    <a:pt x="3188" y="6888"/>
                    <a:pt x="3196" y="6885"/>
                    <a:pt x="3203" y="6879"/>
                  </a:cubicBezTo>
                  <a:cubicBezTo>
                    <a:pt x="3227" y="6843"/>
                    <a:pt x="3251" y="6795"/>
                    <a:pt x="3227" y="6759"/>
                  </a:cubicBezTo>
                  <a:cubicBezTo>
                    <a:pt x="3060" y="6545"/>
                    <a:pt x="3024" y="6224"/>
                    <a:pt x="3143" y="5986"/>
                  </a:cubicBezTo>
                  <a:cubicBezTo>
                    <a:pt x="3258" y="5745"/>
                    <a:pt x="3515" y="5604"/>
                    <a:pt x="3789" y="5604"/>
                  </a:cubicBezTo>
                  <a:cubicBezTo>
                    <a:pt x="3800" y="5604"/>
                    <a:pt x="3811" y="5604"/>
                    <a:pt x="3822" y="5605"/>
                  </a:cubicBezTo>
                  <a:cubicBezTo>
                    <a:pt x="3977" y="5605"/>
                    <a:pt x="4132" y="5664"/>
                    <a:pt x="4251" y="5771"/>
                  </a:cubicBezTo>
                  <a:cubicBezTo>
                    <a:pt x="4267" y="5781"/>
                    <a:pt x="4283" y="5785"/>
                    <a:pt x="4299" y="5785"/>
                  </a:cubicBezTo>
                  <a:cubicBezTo>
                    <a:pt x="4338" y="5785"/>
                    <a:pt x="4370" y="5755"/>
                    <a:pt x="4370" y="5712"/>
                  </a:cubicBezTo>
                  <a:cubicBezTo>
                    <a:pt x="4368" y="5704"/>
                    <a:pt x="4367" y="5697"/>
                    <a:pt x="4366" y="5690"/>
                  </a:cubicBezTo>
                  <a:lnTo>
                    <a:pt x="4366" y="5690"/>
                  </a:lnTo>
                  <a:cubicBezTo>
                    <a:pt x="4367" y="5689"/>
                    <a:pt x="4368" y="5689"/>
                    <a:pt x="4370" y="5688"/>
                  </a:cubicBezTo>
                  <a:cubicBezTo>
                    <a:pt x="4368" y="5687"/>
                    <a:pt x="4366" y="5685"/>
                    <a:pt x="4365" y="5684"/>
                  </a:cubicBezTo>
                  <a:lnTo>
                    <a:pt x="4365" y="5684"/>
                  </a:lnTo>
                  <a:cubicBezTo>
                    <a:pt x="4285" y="5192"/>
                    <a:pt x="4569" y="4673"/>
                    <a:pt x="5048" y="4521"/>
                  </a:cubicBezTo>
                  <a:cubicBezTo>
                    <a:pt x="5170" y="4476"/>
                    <a:pt x="5297" y="4455"/>
                    <a:pt x="5422" y="4455"/>
                  </a:cubicBezTo>
                  <a:cubicBezTo>
                    <a:pt x="5797" y="4455"/>
                    <a:pt x="6159" y="4649"/>
                    <a:pt x="6346" y="4997"/>
                  </a:cubicBezTo>
                  <a:cubicBezTo>
                    <a:pt x="6477" y="5247"/>
                    <a:pt x="6525" y="5533"/>
                    <a:pt x="6453" y="5807"/>
                  </a:cubicBezTo>
                  <a:cubicBezTo>
                    <a:pt x="6445" y="5849"/>
                    <a:pt x="6484" y="5891"/>
                    <a:pt x="6525" y="5891"/>
                  </a:cubicBezTo>
                  <a:cubicBezTo>
                    <a:pt x="6541" y="5891"/>
                    <a:pt x="6558" y="5884"/>
                    <a:pt x="6572" y="5866"/>
                  </a:cubicBezTo>
                  <a:cubicBezTo>
                    <a:pt x="6580" y="5858"/>
                    <a:pt x="6587" y="5850"/>
                    <a:pt x="6595" y="5842"/>
                  </a:cubicBezTo>
                  <a:lnTo>
                    <a:pt x="6595" y="5842"/>
                  </a:lnTo>
                  <a:cubicBezTo>
                    <a:pt x="6596" y="5843"/>
                    <a:pt x="6596" y="5843"/>
                    <a:pt x="6596" y="5843"/>
                  </a:cubicBezTo>
                  <a:cubicBezTo>
                    <a:pt x="6596" y="5842"/>
                    <a:pt x="6596" y="5842"/>
                    <a:pt x="6597" y="5841"/>
                  </a:cubicBezTo>
                  <a:lnTo>
                    <a:pt x="6597" y="5841"/>
                  </a:lnTo>
                  <a:cubicBezTo>
                    <a:pt x="6682" y="5759"/>
                    <a:pt x="6800" y="5718"/>
                    <a:pt x="6917" y="5718"/>
                  </a:cubicBezTo>
                  <a:cubicBezTo>
                    <a:pt x="7053" y="5718"/>
                    <a:pt x="7189" y="5774"/>
                    <a:pt x="7275" y="5890"/>
                  </a:cubicBezTo>
                  <a:cubicBezTo>
                    <a:pt x="7430" y="6105"/>
                    <a:pt x="7311" y="6462"/>
                    <a:pt x="7061" y="6557"/>
                  </a:cubicBezTo>
                  <a:cubicBezTo>
                    <a:pt x="6989" y="6581"/>
                    <a:pt x="7001" y="6688"/>
                    <a:pt x="7072" y="6688"/>
                  </a:cubicBezTo>
                  <a:cubicBezTo>
                    <a:pt x="7406" y="6688"/>
                    <a:pt x="7715" y="6902"/>
                    <a:pt x="7823" y="7224"/>
                  </a:cubicBezTo>
                  <a:cubicBezTo>
                    <a:pt x="7906" y="7533"/>
                    <a:pt x="7787" y="7891"/>
                    <a:pt x="7537" y="8069"/>
                  </a:cubicBezTo>
                  <a:cubicBezTo>
                    <a:pt x="7477" y="8109"/>
                    <a:pt x="7517" y="8199"/>
                    <a:pt x="7574" y="8199"/>
                  </a:cubicBezTo>
                  <a:cubicBezTo>
                    <a:pt x="7585" y="8199"/>
                    <a:pt x="7597" y="8196"/>
                    <a:pt x="7608" y="8188"/>
                  </a:cubicBezTo>
                  <a:cubicBezTo>
                    <a:pt x="7846" y="8010"/>
                    <a:pt x="8001" y="7736"/>
                    <a:pt x="8001" y="7438"/>
                  </a:cubicBezTo>
                  <a:cubicBezTo>
                    <a:pt x="8001" y="7140"/>
                    <a:pt x="7823" y="6855"/>
                    <a:pt x="7561" y="6688"/>
                  </a:cubicBezTo>
                  <a:cubicBezTo>
                    <a:pt x="7477" y="6640"/>
                    <a:pt x="7386" y="6603"/>
                    <a:pt x="7292" y="6581"/>
                  </a:cubicBezTo>
                  <a:lnTo>
                    <a:pt x="7292" y="6581"/>
                  </a:lnTo>
                  <a:cubicBezTo>
                    <a:pt x="7438" y="6449"/>
                    <a:pt x="7512" y="6235"/>
                    <a:pt x="7477" y="6033"/>
                  </a:cubicBezTo>
                  <a:cubicBezTo>
                    <a:pt x="7432" y="5764"/>
                    <a:pt x="7198" y="5591"/>
                    <a:pt x="6933" y="5591"/>
                  </a:cubicBezTo>
                  <a:cubicBezTo>
                    <a:pt x="6916" y="5591"/>
                    <a:pt x="6899" y="5591"/>
                    <a:pt x="6882" y="5593"/>
                  </a:cubicBezTo>
                  <a:cubicBezTo>
                    <a:pt x="6793" y="5599"/>
                    <a:pt x="6708" y="5622"/>
                    <a:pt x="6632" y="5663"/>
                  </a:cubicBezTo>
                  <a:lnTo>
                    <a:pt x="6632" y="5663"/>
                  </a:lnTo>
                  <a:cubicBezTo>
                    <a:pt x="6689" y="5163"/>
                    <a:pt x="6420" y="4638"/>
                    <a:pt x="5953" y="4426"/>
                  </a:cubicBezTo>
                  <a:cubicBezTo>
                    <a:pt x="5790" y="4351"/>
                    <a:pt x="5612" y="4314"/>
                    <a:pt x="5432" y="4314"/>
                  </a:cubicBezTo>
                  <a:close/>
                  <a:moveTo>
                    <a:pt x="14489" y="6262"/>
                  </a:moveTo>
                  <a:cubicBezTo>
                    <a:pt x="14278" y="6262"/>
                    <a:pt x="14062" y="6330"/>
                    <a:pt x="13895" y="6438"/>
                  </a:cubicBezTo>
                  <a:cubicBezTo>
                    <a:pt x="13818" y="6486"/>
                    <a:pt x="13850" y="6573"/>
                    <a:pt x="13909" y="6573"/>
                  </a:cubicBezTo>
                  <a:cubicBezTo>
                    <a:pt x="13923" y="6573"/>
                    <a:pt x="13938" y="6568"/>
                    <a:pt x="13954" y="6557"/>
                  </a:cubicBezTo>
                  <a:cubicBezTo>
                    <a:pt x="14106" y="6451"/>
                    <a:pt x="14289" y="6394"/>
                    <a:pt x="14472" y="6394"/>
                  </a:cubicBezTo>
                  <a:cubicBezTo>
                    <a:pt x="14679" y="6394"/>
                    <a:pt x="14886" y="6465"/>
                    <a:pt x="15050" y="6617"/>
                  </a:cubicBezTo>
                  <a:cubicBezTo>
                    <a:pt x="15335" y="6867"/>
                    <a:pt x="15443" y="7295"/>
                    <a:pt x="15276" y="7641"/>
                  </a:cubicBezTo>
                  <a:cubicBezTo>
                    <a:pt x="15192" y="7831"/>
                    <a:pt x="15026" y="7998"/>
                    <a:pt x="14835" y="8093"/>
                  </a:cubicBezTo>
                  <a:cubicBezTo>
                    <a:pt x="14759" y="8115"/>
                    <a:pt x="14802" y="8215"/>
                    <a:pt x="14882" y="8215"/>
                  </a:cubicBezTo>
                  <a:cubicBezTo>
                    <a:pt x="14890" y="8215"/>
                    <a:pt x="14898" y="8214"/>
                    <a:pt x="14907" y="8212"/>
                  </a:cubicBezTo>
                  <a:cubicBezTo>
                    <a:pt x="15312" y="8022"/>
                    <a:pt x="15550" y="7581"/>
                    <a:pt x="15490" y="7152"/>
                  </a:cubicBezTo>
                  <a:cubicBezTo>
                    <a:pt x="15431" y="6700"/>
                    <a:pt x="15073" y="6331"/>
                    <a:pt x="14621" y="6271"/>
                  </a:cubicBezTo>
                  <a:cubicBezTo>
                    <a:pt x="14578" y="6265"/>
                    <a:pt x="14534" y="6262"/>
                    <a:pt x="14489" y="6262"/>
                  </a:cubicBezTo>
                  <a:close/>
                  <a:moveTo>
                    <a:pt x="10779" y="8349"/>
                  </a:moveTo>
                  <a:cubicBezTo>
                    <a:pt x="10569" y="8349"/>
                    <a:pt x="10366" y="8445"/>
                    <a:pt x="10216" y="8629"/>
                  </a:cubicBezTo>
                  <a:cubicBezTo>
                    <a:pt x="10097" y="8760"/>
                    <a:pt x="10037" y="8926"/>
                    <a:pt x="10037" y="9105"/>
                  </a:cubicBezTo>
                  <a:cubicBezTo>
                    <a:pt x="10032" y="9138"/>
                    <a:pt x="10059" y="9156"/>
                    <a:pt x="10091" y="9156"/>
                  </a:cubicBezTo>
                  <a:cubicBezTo>
                    <a:pt x="10127" y="9156"/>
                    <a:pt x="10168" y="9132"/>
                    <a:pt x="10168" y="9081"/>
                  </a:cubicBezTo>
                  <a:cubicBezTo>
                    <a:pt x="10168" y="8766"/>
                    <a:pt x="10454" y="8474"/>
                    <a:pt x="10780" y="8474"/>
                  </a:cubicBezTo>
                  <a:cubicBezTo>
                    <a:pt x="10786" y="8474"/>
                    <a:pt x="10793" y="8474"/>
                    <a:pt x="10799" y="8474"/>
                  </a:cubicBezTo>
                  <a:cubicBezTo>
                    <a:pt x="11121" y="8486"/>
                    <a:pt x="11406" y="8807"/>
                    <a:pt x="11382" y="9129"/>
                  </a:cubicBezTo>
                  <a:cubicBezTo>
                    <a:pt x="11382" y="9176"/>
                    <a:pt x="11415" y="9200"/>
                    <a:pt x="11448" y="9200"/>
                  </a:cubicBezTo>
                  <a:cubicBezTo>
                    <a:pt x="11481" y="9200"/>
                    <a:pt x="11513" y="9176"/>
                    <a:pt x="11513" y="9129"/>
                  </a:cubicBezTo>
                  <a:cubicBezTo>
                    <a:pt x="11525" y="8819"/>
                    <a:pt x="11323" y="8522"/>
                    <a:pt x="11049" y="8403"/>
                  </a:cubicBezTo>
                  <a:cubicBezTo>
                    <a:pt x="10960" y="8367"/>
                    <a:pt x="10869" y="8349"/>
                    <a:pt x="10779" y="8349"/>
                  </a:cubicBezTo>
                  <a:close/>
                  <a:moveTo>
                    <a:pt x="12048" y="6196"/>
                  </a:moveTo>
                  <a:cubicBezTo>
                    <a:pt x="11919" y="6196"/>
                    <a:pt x="11790" y="6217"/>
                    <a:pt x="11668" y="6259"/>
                  </a:cubicBezTo>
                  <a:cubicBezTo>
                    <a:pt x="11427" y="6333"/>
                    <a:pt x="11195" y="6489"/>
                    <a:pt x="11022" y="6696"/>
                  </a:cubicBezTo>
                  <a:lnTo>
                    <a:pt x="11022" y="6696"/>
                  </a:lnTo>
                  <a:cubicBezTo>
                    <a:pt x="10886" y="6477"/>
                    <a:pt x="10638" y="6332"/>
                    <a:pt x="10381" y="6332"/>
                  </a:cubicBezTo>
                  <a:cubicBezTo>
                    <a:pt x="10342" y="6332"/>
                    <a:pt x="10303" y="6336"/>
                    <a:pt x="10263" y="6343"/>
                  </a:cubicBezTo>
                  <a:cubicBezTo>
                    <a:pt x="9918" y="6426"/>
                    <a:pt x="9680" y="6748"/>
                    <a:pt x="9692" y="7093"/>
                  </a:cubicBezTo>
                  <a:cubicBezTo>
                    <a:pt x="9698" y="7148"/>
                    <a:pt x="9739" y="7175"/>
                    <a:pt x="9777" y="7175"/>
                  </a:cubicBezTo>
                  <a:cubicBezTo>
                    <a:pt x="9813" y="7175"/>
                    <a:pt x="9847" y="7151"/>
                    <a:pt x="9847" y="7105"/>
                  </a:cubicBezTo>
                  <a:cubicBezTo>
                    <a:pt x="9835" y="6819"/>
                    <a:pt x="10025" y="6557"/>
                    <a:pt x="10299" y="6498"/>
                  </a:cubicBezTo>
                  <a:cubicBezTo>
                    <a:pt x="10337" y="6489"/>
                    <a:pt x="10375" y="6485"/>
                    <a:pt x="10414" y="6485"/>
                  </a:cubicBezTo>
                  <a:cubicBezTo>
                    <a:pt x="10652" y="6485"/>
                    <a:pt x="10885" y="6636"/>
                    <a:pt x="10978" y="6831"/>
                  </a:cubicBezTo>
                  <a:cubicBezTo>
                    <a:pt x="10991" y="6864"/>
                    <a:pt x="11016" y="6879"/>
                    <a:pt x="11041" y="6879"/>
                  </a:cubicBezTo>
                  <a:cubicBezTo>
                    <a:pt x="11061" y="6879"/>
                    <a:pt x="11081" y="6870"/>
                    <a:pt x="11097" y="6855"/>
                  </a:cubicBezTo>
                  <a:cubicBezTo>
                    <a:pt x="11330" y="6553"/>
                    <a:pt x="11682" y="6331"/>
                    <a:pt x="12057" y="6331"/>
                  </a:cubicBezTo>
                  <a:cubicBezTo>
                    <a:pt x="12141" y="6331"/>
                    <a:pt x="12226" y="6343"/>
                    <a:pt x="12311" y="6367"/>
                  </a:cubicBezTo>
                  <a:cubicBezTo>
                    <a:pt x="12728" y="6462"/>
                    <a:pt x="13073" y="6843"/>
                    <a:pt x="13014" y="7283"/>
                  </a:cubicBezTo>
                  <a:cubicBezTo>
                    <a:pt x="12980" y="7498"/>
                    <a:pt x="12881" y="7692"/>
                    <a:pt x="12698" y="7802"/>
                  </a:cubicBezTo>
                  <a:lnTo>
                    <a:pt x="12698" y="7802"/>
                  </a:lnTo>
                  <a:cubicBezTo>
                    <a:pt x="12688" y="7804"/>
                    <a:pt x="12678" y="7805"/>
                    <a:pt x="12668" y="7807"/>
                  </a:cubicBezTo>
                  <a:cubicBezTo>
                    <a:pt x="12669" y="7811"/>
                    <a:pt x="12670" y="7814"/>
                    <a:pt x="12671" y="7818"/>
                  </a:cubicBezTo>
                  <a:lnTo>
                    <a:pt x="12671" y="7818"/>
                  </a:lnTo>
                  <a:cubicBezTo>
                    <a:pt x="12670" y="7818"/>
                    <a:pt x="12669" y="7819"/>
                    <a:pt x="12668" y="7819"/>
                  </a:cubicBezTo>
                  <a:cubicBezTo>
                    <a:pt x="12602" y="7864"/>
                    <a:pt x="12649" y="7939"/>
                    <a:pt x="12704" y="7939"/>
                  </a:cubicBezTo>
                  <a:cubicBezTo>
                    <a:pt x="12708" y="7939"/>
                    <a:pt x="12712" y="7939"/>
                    <a:pt x="12716" y="7938"/>
                  </a:cubicBezTo>
                  <a:cubicBezTo>
                    <a:pt x="12763" y="7931"/>
                    <a:pt x="12810" y="7927"/>
                    <a:pt x="12856" y="7927"/>
                  </a:cubicBezTo>
                  <a:cubicBezTo>
                    <a:pt x="13108" y="7927"/>
                    <a:pt x="13357" y="8033"/>
                    <a:pt x="13538" y="8224"/>
                  </a:cubicBezTo>
                  <a:cubicBezTo>
                    <a:pt x="13740" y="8450"/>
                    <a:pt x="13823" y="8760"/>
                    <a:pt x="13764" y="9057"/>
                  </a:cubicBezTo>
                  <a:cubicBezTo>
                    <a:pt x="13716" y="9224"/>
                    <a:pt x="13645" y="9379"/>
                    <a:pt x="13502" y="9498"/>
                  </a:cubicBezTo>
                  <a:cubicBezTo>
                    <a:pt x="13456" y="9544"/>
                    <a:pt x="13503" y="9612"/>
                    <a:pt x="13554" y="9612"/>
                  </a:cubicBezTo>
                  <a:cubicBezTo>
                    <a:pt x="13569" y="9612"/>
                    <a:pt x="13584" y="9606"/>
                    <a:pt x="13597" y="9593"/>
                  </a:cubicBezTo>
                  <a:cubicBezTo>
                    <a:pt x="13847" y="9343"/>
                    <a:pt x="13954" y="8986"/>
                    <a:pt x="13895" y="8629"/>
                  </a:cubicBezTo>
                  <a:cubicBezTo>
                    <a:pt x="13835" y="8283"/>
                    <a:pt x="13573" y="7998"/>
                    <a:pt x="13252" y="7867"/>
                  </a:cubicBezTo>
                  <a:cubicBezTo>
                    <a:pt x="13137" y="7821"/>
                    <a:pt x="13013" y="7795"/>
                    <a:pt x="12885" y="7791"/>
                  </a:cubicBezTo>
                  <a:lnTo>
                    <a:pt x="12885" y="7791"/>
                  </a:lnTo>
                  <a:cubicBezTo>
                    <a:pt x="13157" y="7506"/>
                    <a:pt x="13204" y="7043"/>
                    <a:pt x="13002" y="6700"/>
                  </a:cubicBezTo>
                  <a:cubicBezTo>
                    <a:pt x="12798" y="6372"/>
                    <a:pt x="12423" y="6196"/>
                    <a:pt x="12048" y="61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
            <p:cNvSpPr/>
            <p:nvPr/>
          </p:nvSpPr>
          <p:spPr>
            <a:xfrm>
              <a:off x="10224226" y="3191077"/>
              <a:ext cx="1371441" cy="1810540"/>
            </a:xfrm>
            <a:custGeom>
              <a:rect b="b" l="l" r="r" t="t"/>
              <a:pathLst>
                <a:path extrusionOk="0" h="28624" w="21682">
                  <a:moveTo>
                    <a:pt x="21682" y="3537"/>
                  </a:moveTo>
                  <a:lnTo>
                    <a:pt x="19967" y="3918"/>
                  </a:lnTo>
                  <a:lnTo>
                    <a:pt x="13871" y="26635"/>
                  </a:lnTo>
                  <a:lnTo>
                    <a:pt x="13871" y="26635"/>
                  </a:lnTo>
                  <a:lnTo>
                    <a:pt x="14812" y="26182"/>
                  </a:lnTo>
                  <a:lnTo>
                    <a:pt x="21682" y="3537"/>
                  </a:lnTo>
                  <a:close/>
                  <a:moveTo>
                    <a:pt x="18062" y="4334"/>
                  </a:moveTo>
                  <a:lnTo>
                    <a:pt x="15776" y="4811"/>
                  </a:lnTo>
                  <a:lnTo>
                    <a:pt x="11073" y="28040"/>
                  </a:lnTo>
                  <a:lnTo>
                    <a:pt x="12324" y="27409"/>
                  </a:lnTo>
                  <a:lnTo>
                    <a:pt x="18062" y="4334"/>
                  </a:lnTo>
                  <a:close/>
                  <a:moveTo>
                    <a:pt x="870" y="1"/>
                  </a:moveTo>
                  <a:lnTo>
                    <a:pt x="1" y="15979"/>
                  </a:lnTo>
                  <a:cubicBezTo>
                    <a:pt x="524" y="16610"/>
                    <a:pt x="1108" y="17169"/>
                    <a:pt x="1763" y="17646"/>
                  </a:cubicBezTo>
                  <a:lnTo>
                    <a:pt x="1167" y="24968"/>
                  </a:lnTo>
                  <a:lnTo>
                    <a:pt x="2560" y="25563"/>
                  </a:lnTo>
                  <a:lnTo>
                    <a:pt x="3275" y="18574"/>
                  </a:lnTo>
                  <a:cubicBezTo>
                    <a:pt x="3965" y="18896"/>
                    <a:pt x="4704" y="19158"/>
                    <a:pt x="5477" y="19312"/>
                  </a:cubicBezTo>
                  <a:cubicBezTo>
                    <a:pt x="5513" y="19312"/>
                    <a:pt x="5537" y="19336"/>
                    <a:pt x="5573" y="19336"/>
                  </a:cubicBezTo>
                  <a:lnTo>
                    <a:pt x="4477" y="26373"/>
                  </a:lnTo>
                  <a:lnTo>
                    <a:pt x="5954" y="26992"/>
                  </a:lnTo>
                  <a:lnTo>
                    <a:pt x="7323" y="19479"/>
                  </a:lnTo>
                  <a:cubicBezTo>
                    <a:pt x="8216" y="19479"/>
                    <a:pt x="9109" y="19348"/>
                    <a:pt x="9978" y="19074"/>
                  </a:cubicBezTo>
                  <a:lnTo>
                    <a:pt x="9978" y="19074"/>
                  </a:lnTo>
                  <a:cubicBezTo>
                    <a:pt x="9442" y="21968"/>
                    <a:pt x="8621" y="26242"/>
                    <a:pt x="8299" y="27944"/>
                  </a:cubicBezTo>
                  <a:lnTo>
                    <a:pt x="9859" y="28623"/>
                  </a:lnTo>
                  <a:lnTo>
                    <a:pt x="14264" y="5120"/>
                  </a:lnTo>
                  <a:lnTo>
                    <a:pt x="87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
            <p:cNvSpPr/>
            <p:nvPr/>
          </p:nvSpPr>
          <p:spPr>
            <a:xfrm>
              <a:off x="10323280" y="3554083"/>
              <a:ext cx="578444" cy="573131"/>
            </a:xfrm>
            <a:custGeom>
              <a:rect b="b" l="l" r="r" t="t"/>
              <a:pathLst>
                <a:path extrusionOk="0" h="9061" w="9145">
                  <a:moveTo>
                    <a:pt x="3906" y="0"/>
                  </a:moveTo>
                  <a:lnTo>
                    <a:pt x="3334" y="1357"/>
                  </a:lnTo>
                  <a:lnTo>
                    <a:pt x="2001" y="750"/>
                  </a:lnTo>
                  <a:lnTo>
                    <a:pt x="2072" y="2203"/>
                  </a:lnTo>
                  <a:lnTo>
                    <a:pt x="608" y="2238"/>
                  </a:lnTo>
                  <a:lnTo>
                    <a:pt x="1310" y="3524"/>
                  </a:lnTo>
                  <a:lnTo>
                    <a:pt x="1" y="4179"/>
                  </a:lnTo>
                  <a:lnTo>
                    <a:pt x="1191" y="5048"/>
                  </a:lnTo>
                  <a:lnTo>
                    <a:pt x="298" y="6203"/>
                  </a:lnTo>
                  <a:lnTo>
                    <a:pt x="1739" y="6465"/>
                  </a:lnTo>
                  <a:lnTo>
                    <a:pt x="1441" y="7894"/>
                  </a:lnTo>
                  <a:lnTo>
                    <a:pt x="2858" y="7489"/>
                  </a:lnTo>
                  <a:lnTo>
                    <a:pt x="3215" y="8918"/>
                  </a:lnTo>
                  <a:lnTo>
                    <a:pt x="4299" y="7953"/>
                  </a:lnTo>
                  <a:lnTo>
                    <a:pt x="5239" y="9061"/>
                  </a:lnTo>
                  <a:lnTo>
                    <a:pt x="5811" y="7727"/>
                  </a:lnTo>
                  <a:lnTo>
                    <a:pt x="7144" y="8334"/>
                  </a:lnTo>
                  <a:lnTo>
                    <a:pt x="7073" y="6858"/>
                  </a:lnTo>
                  <a:lnTo>
                    <a:pt x="8526" y="6834"/>
                  </a:lnTo>
                  <a:lnTo>
                    <a:pt x="7823" y="5548"/>
                  </a:lnTo>
                  <a:lnTo>
                    <a:pt x="9145" y="4894"/>
                  </a:lnTo>
                  <a:lnTo>
                    <a:pt x="7954" y="4036"/>
                  </a:lnTo>
                  <a:lnTo>
                    <a:pt x="8847" y="2869"/>
                  </a:lnTo>
                  <a:lnTo>
                    <a:pt x="7394" y="2619"/>
                  </a:lnTo>
                  <a:lnTo>
                    <a:pt x="7692" y="1191"/>
                  </a:lnTo>
                  <a:lnTo>
                    <a:pt x="6287" y="1584"/>
                  </a:lnTo>
                  <a:lnTo>
                    <a:pt x="5930" y="167"/>
                  </a:lnTo>
                  <a:lnTo>
                    <a:pt x="4835" y="1131"/>
                  </a:lnTo>
                  <a:lnTo>
                    <a:pt x="3906" y="0"/>
                  </a:lnTo>
                  <a:close/>
                </a:path>
              </a:pathLst>
            </a:custGeom>
            <a:solidFill>
              <a:srgbClr val="1A0A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33" name="Shape 133"/>
        <p:cNvGrpSpPr/>
        <p:nvPr/>
      </p:nvGrpSpPr>
      <p:grpSpPr>
        <a:xfrm>
          <a:off x="0" y="0"/>
          <a:ext cx="0" cy="0"/>
          <a:chOff x="0" y="0"/>
          <a:chExt cx="0" cy="0"/>
        </a:xfrm>
      </p:grpSpPr>
      <p:sp>
        <p:nvSpPr>
          <p:cNvPr id="134" name="Google Shape;134;p6"/>
          <p:cNvSpPr/>
          <p:nvPr/>
        </p:nvSpPr>
        <p:spPr>
          <a:xfrm>
            <a:off x="-125525" y="-38187"/>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6"/>
          <p:cNvSpPr/>
          <p:nvPr/>
        </p:nvSpPr>
        <p:spPr>
          <a:xfrm flipH="1">
            <a:off x="8915000" y="-38187"/>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6"/>
          <p:cNvPicPr preferRelativeResize="0"/>
          <p:nvPr/>
        </p:nvPicPr>
        <p:blipFill rotWithShape="1">
          <a:blip r:embed="rId2">
            <a:alphaModFix amt="20000"/>
          </a:blip>
          <a:srcRect b="0" l="0" r="0" t="0"/>
          <a:stretch/>
        </p:blipFill>
        <p:spPr>
          <a:xfrm>
            <a:off x="-92950" y="-110125"/>
            <a:ext cx="9377525" cy="5444125"/>
          </a:xfrm>
          <a:prstGeom prst="rect">
            <a:avLst/>
          </a:prstGeom>
          <a:noFill/>
          <a:ln>
            <a:noFill/>
          </a:ln>
        </p:spPr>
      </p:pic>
      <p:grpSp>
        <p:nvGrpSpPr>
          <p:cNvPr id="137" name="Google Shape;137;p6"/>
          <p:cNvGrpSpPr/>
          <p:nvPr/>
        </p:nvGrpSpPr>
        <p:grpSpPr>
          <a:xfrm rot="-938347">
            <a:off x="8159470" y="3598766"/>
            <a:ext cx="1015290" cy="1810630"/>
            <a:chOff x="2843450" y="-1737000"/>
            <a:chExt cx="553375" cy="986750"/>
          </a:xfrm>
        </p:grpSpPr>
        <p:sp>
          <p:nvSpPr>
            <p:cNvPr id="138" name="Google Shape;138;p6"/>
            <p:cNvSpPr/>
            <p:nvPr/>
          </p:nvSpPr>
          <p:spPr>
            <a:xfrm>
              <a:off x="2843450" y="-1737000"/>
              <a:ext cx="553375" cy="986750"/>
            </a:xfrm>
            <a:custGeom>
              <a:rect b="b" l="l" r="r" t="t"/>
              <a:pathLst>
                <a:path extrusionOk="0" h="39470" w="22135">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6"/>
            <p:cNvSpPr/>
            <p:nvPr/>
          </p:nvSpPr>
          <p:spPr>
            <a:xfrm>
              <a:off x="2911300" y="-1408975"/>
              <a:ext cx="410500" cy="610250"/>
            </a:xfrm>
            <a:custGeom>
              <a:rect b="b" l="l" r="r" t="t"/>
              <a:pathLst>
                <a:path extrusionOk="0" h="24410" w="1642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 name="Google Shape;140;p6"/>
            <p:cNvGrpSpPr/>
            <p:nvPr/>
          </p:nvGrpSpPr>
          <p:grpSpPr>
            <a:xfrm>
              <a:off x="2911300" y="-1408675"/>
              <a:ext cx="406325" cy="610250"/>
              <a:chOff x="2911300" y="-1408675"/>
              <a:chExt cx="406325" cy="610250"/>
            </a:xfrm>
          </p:grpSpPr>
          <p:sp>
            <p:nvSpPr>
              <p:cNvPr id="141" name="Google Shape;141;p6"/>
              <p:cNvSpPr/>
              <p:nvPr/>
            </p:nvSpPr>
            <p:spPr>
              <a:xfrm>
                <a:off x="2954175" y="-875575"/>
                <a:ext cx="275950" cy="77150"/>
              </a:xfrm>
              <a:custGeom>
                <a:rect b="b" l="l" r="r" t="t"/>
                <a:pathLst>
                  <a:path extrusionOk="0" h="3086" w="11038">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6"/>
              <p:cNvSpPr/>
              <p:nvPr/>
            </p:nvSpPr>
            <p:spPr>
              <a:xfrm>
                <a:off x="2945250" y="-984525"/>
                <a:ext cx="302725" cy="100325"/>
              </a:xfrm>
              <a:custGeom>
                <a:rect b="b" l="l" r="r" t="t"/>
                <a:pathLst>
                  <a:path extrusionOk="0" h="4013" w="12109">
                    <a:moveTo>
                      <a:pt x="0" y="0"/>
                    </a:moveTo>
                    <a:lnTo>
                      <a:pt x="179" y="2275"/>
                    </a:lnTo>
                    <a:lnTo>
                      <a:pt x="11740" y="4013"/>
                    </a:lnTo>
                    <a:lnTo>
                      <a:pt x="12109" y="181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6"/>
              <p:cNvSpPr/>
              <p:nvPr/>
            </p:nvSpPr>
            <p:spPr>
              <a:xfrm>
                <a:off x="2936625" y="-1093475"/>
                <a:ext cx="328925" cy="104500"/>
              </a:xfrm>
              <a:custGeom>
                <a:rect b="b" l="l" r="r" t="t"/>
                <a:pathLst>
                  <a:path extrusionOk="0" h="4180" w="13157">
                    <a:moveTo>
                      <a:pt x="0" y="1"/>
                    </a:moveTo>
                    <a:lnTo>
                      <a:pt x="179" y="2275"/>
                    </a:lnTo>
                    <a:lnTo>
                      <a:pt x="12787" y="4180"/>
                    </a:lnTo>
                    <a:lnTo>
                      <a:pt x="13156" y="1977"/>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
              <p:cNvSpPr/>
              <p:nvPr/>
            </p:nvSpPr>
            <p:spPr>
              <a:xfrm>
                <a:off x="2911300" y="-1408675"/>
                <a:ext cx="406325" cy="104200"/>
              </a:xfrm>
              <a:custGeom>
                <a:rect b="b" l="l" r="r" t="t"/>
                <a:pathLst>
                  <a:path extrusionOk="0" h="4168" w="16253">
                    <a:moveTo>
                      <a:pt x="1" y="0"/>
                    </a:moveTo>
                    <a:lnTo>
                      <a:pt x="144" y="1798"/>
                    </a:lnTo>
                    <a:lnTo>
                      <a:pt x="15896" y="4167"/>
                    </a:lnTo>
                    <a:lnTo>
                      <a:pt x="16253" y="1965"/>
                    </a:lnTo>
                    <a:lnTo>
                      <a:pt x="5180" y="298"/>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
              <p:cNvSpPr/>
              <p:nvPr/>
            </p:nvSpPr>
            <p:spPr>
              <a:xfrm>
                <a:off x="2927675" y="-1202700"/>
                <a:ext cx="354850" cy="108375"/>
              </a:xfrm>
              <a:custGeom>
                <a:rect b="b" l="l" r="r" t="t"/>
                <a:pathLst>
                  <a:path extrusionOk="0" h="4335" w="14194">
                    <a:moveTo>
                      <a:pt x="1" y="0"/>
                    </a:moveTo>
                    <a:lnTo>
                      <a:pt x="191" y="2286"/>
                    </a:lnTo>
                    <a:lnTo>
                      <a:pt x="13836" y="4334"/>
                    </a:lnTo>
                    <a:lnTo>
                      <a:pt x="14193" y="213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6"/>
              <p:cNvSpPr/>
              <p:nvPr/>
            </p:nvSpPr>
            <p:spPr>
              <a:xfrm>
                <a:off x="2919050" y="-1311650"/>
                <a:ext cx="381025" cy="112550"/>
              </a:xfrm>
              <a:custGeom>
                <a:rect b="b" l="l" r="r" t="t"/>
                <a:pathLst>
                  <a:path extrusionOk="0" h="4502" w="15241">
                    <a:moveTo>
                      <a:pt x="1" y="1"/>
                    </a:moveTo>
                    <a:lnTo>
                      <a:pt x="179" y="2275"/>
                    </a:lnTo>
                    <a:lnTo>
                      <a:pt x="14883" y="4501"/>
                    </a:lnTo>
                    <a:lnTo>
                      <a:pt x="15241" y="229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 name="Google Shape;147;p6"/>
            <p:cNvSpPr/>
            <p:nvPr/>
          </p:nvSpPr>
          <p:spPr>
            <a:xfrm>
              <a:off x="2890775" y="-1473225"/>
              <a:ext cx="455425" cy="132100"/>
            </a:xfrm>
            <a:custGeom>
              <a:rect b="b" l="l" r="r" t="t"/>
              <a:pathLst>
                <a:path extrusionOk="0" h="5284" w="18217">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6"/>
            <p:cNvSpPr/>
            <p:nvPr/>
          </p:nvSpPr>
          <p:spPr>
            <a:xfrm>
              <a:off x="2892850" y="-1459875"/>
              <a:ext cx="453650" cy="69375"/>
            </a:xfrm>
            <a:custGeom>
              <a:rect b="b" l="l" r="r" t="t"/>
              <a:pathLst>
                <a:path extrusionOk="0" h="2775" w="18146">
                  <a:moveTo>
                    <a:pt x="108" y="0"/>
                  </a:moveTo>
                  <a:lnTo>
                    <a:pt x="1" y="1453"/>
                  </a:lnTo>
                  <a:lnTo>
                    <a:pt x="18039" y="2774"/>
                  </a:lnTo>
                  <a:lnTo>
                    <a:pt x="18146" y="1322"/>
                  </a:lnTo>
                  <a:lnTo>
                    <a:pt x="1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
            <p:cNvSpPr/>
            <p:nvPr/>
          </p:nvSpPr>
          <p:spPr>
            <a:xfrm>
              <a:off x="2893450" y="-1509350"/>
              <a:ext cx="455750" cy="132175"/>
            </a:xfrm>
            <a:custGeom>
              <a:rect b="b" l="l" r="r" t="t"/>
              <a:pathLst>
                <a:path extrusionOk="0" h="5287" w="1823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
            <p:cNvSpPr/>
            <p:nvPr/>
          </p:nvSpPr>
          <p:spPr>
            <a:xfrm>
              <a:off x="3094975" y="-1688175"/>
              <a:ext cx="59550" cy="244700"/>
            </a:xfrm>
            <a:custGeom>
              <a:rect b="b" l="l" r="r" t="t"/>
              <a:pathLst>
                <a:path extrusionOk="0" h="9788" w="2382">
                  <a:moveTo>
                    <a:pt x="715" y="0"/>
                  </a:moveTo>
                  <a:lnTo>
                    <a:pt x="0" y="9668"/>
                  </a:lnTo>
                  <a:lnTo>
                    <a:pt x="1679" y="9787"/>
                  </a:lnTo>
                  <a:lnTo>
                    <a:pt x="2381" y="119"/>
                  </a:lnTo>
                  <a:lnTo>
                    <a:pt x="71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p6"/>
            <p:cNvGrpSpPr/>
            <p:nvPr/>
          </p:nvGrpSpPr>
          <p:grpSpPr>
            <a:xfrm>
              <a:off x="3095550" y="-1688475"/>
              <a:ext cx="59575" cy="244700"/>
              <a:chOff x="3095550" y="-1688475"/>
              <a:chExt cx="59575" cy="244700"/>
            </a:xfrm>
          </p:grpSpPr>
          <p:sp>
            <p:nvSpPr>
              <p:cNvPr id="152" name="Google Shape;152;p6"/>
              <p:cNvSpPr/>
              <p:nvPr/>
            </p:nvSpPr>
            <p:spPr>
              <a:xfrm>
                <a:off x="3095550" y="-1514050"/>
                <a:ext cx="42600" cy="70275"/>
              </a:xfrm>
              <a:custGeom>
                <a:rect b="b" l="l" r="r" t="t"/>
                <a:pathLst>
                  <a:path extrusionOk="0" h="2811" w="1704">
                    <a:moveTo>
                      <a:pt x="191" y="0"/>
                    </a:moveTo>
                    <a:lnTo>
                      <a:pt x="1" y="2691"/>
                    </a:lnTo>
                    <a:lnTo>
                      <a:pt x="1680" y="2810"/>
                    </a:lnTo>
                    <a:lnTo>
                      <a:pt x="1704" y="2441"/>
                    </a:lnTo>
                    <a:lnTo>
                      <a:pt x="19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
              <p:cNvSpPr/>
              <p:nvPr/>
            </p:nvSpPr>
            <p:spPr>
              <a:xfrm>
                <a:off x="3112225" y="-1688475"/>
                <a:ext cx="42900" cy="71150"/>
              </a:xfrm>
              <a:custGeom>
                <a:rect b="b" l="l" r="r" t="t"/>
                <a:pathLst>
                  <a:path extrusionOk="0" h="2846" w="1716">
                    <a:moveTo>
                      <a:pt x="25" y="0"/>
                    </a:moveTo>
                    <a:lnTo>
                      <a:pt x="1" y="405"/>
                    </a:lnTo>
                    <a:lnTo>
                      <a:pt x="1513" y="2846"/>
                    </a:lnTo>
                    <a:lnTo>
                      <a:pt x="1715" y="119"/>
                    </a:lnTo>
                    <a:lnTo>
                      <a:pt x="2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
              <p:cNvSpPr/>
              <p:nvPr/>
            </p:nvSpPr>
            <p:spPr>
              <a:xfrm>
                <a:off x="3103600" y="-1633425"/>
                <a:ext cx="43175" cy="133075"/>
              </a:xfrm>
              <a:custGeom>
                <a:rect b="b" l="l" r="r" t="t"/>
                <a:pathLst>
                  <a:path extrusionOk="0" h="5323" w="1727">
                    <a:moveTo>
                      <a:pt x="215" y="1"/>
                    </a:moveTo>
                    <a:lnTo>
                      <a:pt x="0" y="2882"/>
                    </a:lnTo>
                    <a:lnTo>
                      <a:pt x="1524" y="5323"/>
                    </a:lnTo>
                    <a:lnTo>
                      <a:pt x="1727" y="2442"/>
                    </a:lnTo>
                    <a:lnTo>
                      <a:pt x="2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5" name="Google Shape;155;p6"/>
          <p:cNvGrpSpPr/>
          <p:nvPr/>
        </p:nvGrpSpPr>
        <p:grpSpPr>
          <a:xfrm>
            <a:off x="332481" y="4150567"/>
            <a:ext cx="779091" cy="707033"/>
            <a:chOff x="332481" y="4150567"/>
            <a:chExt cx="779091" cy="707033"/>
          </a:xfrm>
        </p:grpSpPr>
        <p:sp>
          <p:nvSpPr>
            <p:cNvPr id="156" name="Google Shape;156;p6"/>
            <p:cNvSpPr/>
            <p:nvPr/>
          </p:nvSpPr>
          <p:spPr>
            <a:xfrm>
              <a:off x="559435" y="4530760"/>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
            <p:cNvSpPr/>
            <p:nvPr/>
          </p:nvSpPr>
          <p:spPr>
            <a:xfrm>
              <a:off x="332481" y="4150567"/>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
            <p:cNvSpPr/>
            <p:nvPr/>
          </p:nvSpPr>
          <p:spPr>
            <a:xfrm>
              <a:off x="945046" y="4637361"/>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6"/>
          <p:cNvSpPr/>
          <p:nvPr/>
        </p:nvSpPr>
        <p:spPr>
          <a:xfrm>
            <a:off x="8583860" y="3088272"/>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6"/>
          <p:cNvSpPr/>
          <p:nvPr/>
        </p:nvSpPr>
        <p:spPr>
          <a:xfrm>
            <a:off x="7767671" y="4688373"/>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6"/>
          <p:cNvSpPr/>
          <p:nvPr/>
        </p:nvSpPr>
        <p:spPr>
          <a:xfrm>
            <a:off x="7168948" y="4688385"/>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3" name="Google Shape;163;p6"/>
          <p:cNvSpPr txBox="1"/>
          <p:nvPr>
            <p:ph idx="1" type="subTitle"/>
          </p:nvPr>
        </p:nvSpPr>
        <p:spPr>
          <a:xfrm>
            <a:off x="2368810" y="2204775"/>
            <a:ext cx="19782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64" name="Google Shape;164;p6"/>
          <p:cNvSpPr txBox="1"/>
          <p:nvPr>
            <p:ph idx="2" type="subTitle"/>
          </p:nvPr>
        </p:nvSpPr>
        <p:spPr>
          <a:xfrm>
            <a:off x="5357264" y="2204775"/>
            <a:ext cx="19782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65" name="Google Shape;165;p6"/>
          <p:cNvSpPr txBox="1"/>
          <p:nvPr>
            <p:ph idx="3" type="subTitle"/>
          </p:nvPr>
        </p:nvSpPr>
        <p:spPr>
          <a:xfrm>
            <a:off x="2368810" y="3638175"/>
            <a:ext cx="19782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66" name="Google Shape;166;p6"/>
          <p:cNvSpPr txBox="1"/>
          <p:nvPr>
            <p:ph idx="4" type="subTitle"/>
          </p:nvPr>
        </p:nvSpPr>
        <p:spPr>
          <a:xfrm>
            <a:off x="5357264" y="3638175"/>
            <a:ext cx="19782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67" name="Google Shape;167;p6"/>
          <p:cNvSpPr txBox="1"/>
          <p:nvPr>
            <p:ph idx="5" type="subTitle"/>
          </p:nvPr>
        </p:nvSpPr>
        <p:spPr>
          <a:xfrm>
            <a:off x="2368810" y="1821675"/>
            <a:ext cx="1978200" cy="43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68" name="Google Shape;168;p6"/>
          <p:cNvSpPr txBox="1"/>
          <p:nvPr>
            <p:ph idx="6" type="subTitle"/>
          </p:nvPr>
        </p:nvSpPr>
        <p:spPr>
          <a:xfrm>
            <a:off x="5357262" y="1821675"/>
            <a:ext cx="1978200" cy="43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69" name="Google Shape;169;p6"/>
          <p:cNvSpPr txBox="1"/>
          <p:nvPr>
            <p:ph idx="7" type="subTitle"/>
          </p:nvPr>
        </p:nvSpPr>
        <p:spPr>
          <a:xfrm>
            <a:off x="2368810" y="3255025"/>
            <a:ext cx="1978200" cy="43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70" name="Google Shape;170;p6"/>
          <p:cNvSpPr txBox="1"/>
          <p:nvPr>
            <p:ph idx="8" type="subTitle"/>
          </p:nvPr>
        </p:nvSpPr>
        <p:spPr>
          <a:xfrm>
            <a:off x="5357262" y="3255025"/>
            <a:ext cx="1978200" cy="43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_1">
    <p:spTree>
      <p:nvGrpSpPr>
        <p:cNvPr id="171" name="Shape 171"/>
        <p:cNvGrpSpPr/>
        <p:nvPr/>
      </p:nvGrpSpPr>
      <p:grpSpPr>
        <a:xfrm>
          <a:off x="0" y="0"/>
          <a:ext cx="0" cy="0"/>
          <a:chOff x="0" y="0"/>
          <a:chExt cx="0" cy="0"/>
        </a:xfrm>
      </p:grpSpPr>
      <p:sp>
        <p:nvSpPr>
          <p:cNvPr id="172" name="Google Shape;172;p7"/>
          <p:cNvSpPr/>
          <p:nvPr/>
        </p:nvSpPr>
        <p:spPr>
          <a:xfrm flipH="1">
            <a:off x="8915000" y="-38212"/>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7"/>
          <p:cNvSpPr/>
          <p:nvPr/>
        </p:nvSpPr>
        <p:spPr>
          <a:xfrm>
            <a:off x="-125525" y="-38200"/>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4" name="Google Shape;174;p7"/>
          <p:cNvPicPr preferRelativeResize="0"/>
          <p:nvPr/>
        </p:nvPicPr>
        <p:blipFill rotWithShape="1">
          <a:blip r:embed="rId2">
            <a:alphaModFix amt="20000"/>
          </a:blip>
          <a:srcRect b="0" l="0" r="0" t="0"/>
          <a:stretch/>
        </p:blipFill>
        <p:spPr>
          <a:xfrm>
            <a:off x="-92950" y="-110125"/>
            <a:ext cx="9377525" cy="5444125"/>
          </a:xfrm>
          <a:prstGeom prst="rect">
            <a:avLst/>
          </a:prstGeom>
          <a:noFill/>
          <a:ln>
            <a:noFill/>
          </a:ln>
        </p:spPr>
      </p:pic>
      <p:sp>
        <p:nvSpPr>
          <p:cNvPr id="175" name="Google Shape;175;p7"/>
          <p:cNvSpPr txBox="1"/>
          <p:nvPr>
            <p:ph type="title"/>
          </p:nvPr>
        </p:nvSpPr>
        <p:spPr>
          <a:xfrm>
            <a:off x="1289154" y="1406600"/>
            <a:ext cx="2585700" cy="132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6" name="Google Shape;176;p7"/>
          <p:cNvSpPr txBox="1"/>
          <p:nvPr>
            <p:ph idx="1" type="subTitle"/>
          </p:nvPr>
        </p:nvSpPr>
        <p:spPr>
          <a:xfrm>
            <a:off x="1289154" y="2731175"/>
            <a:ext cx="2585700" cy="114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Char char="●"/>
              <a:defRPr/>
            </a:lvl1pPr>
            <a:lvl2pPr lvl="1" algn="ctr">
              <a:lnSpc>
                <a:spcPct val="100000"/>
              </a:lnSpc>
              <a:spcBef>
                <a:spcPts val="1600"/>
              </a:spcBef>
              <a:spcAft>
                <a:spcPts val="0"/>
              </a:spcAft>
              <a:buSzPts val="1400"/>
              <a:buChar char="○"/>
              <a:defRPr/>
            </a:lvl2pPr>
            <a:lvl3pPr lvl="2" algn="ctr">
              <a:lnSpc>
                <a:spcPct val="100000"/>
              </a:lnSpc>
              <a:spcBef>
                <a:spcPts val="1600"/>
              </a:spcBef>
              <a:spcAft>
                <a:spcPts val="0"/>
              </a:spcAft>
              <a:buSzPts val="1400"/>
              <a:buChar char="■"/>
              <a:defRPr/>
            </a:lvl3pPr>
            <a:lvl4pPr lvl="3" algn="ctr">
              <a:lnSpc>
                <a:spcPct val="100000"/>
              </a:lnSpc>
              <a:spcBef>
                <a:spcPts val="1600"/>
              </a:spcBef>
              <a:spcAft>
                <a:spcPts val="0"/>
              </a:spcAft>
              <a:buSzPts val="1400"/>
              <a:buChar char="●"/>
              <a:defRPr/>
            </a:lvl4pPr>
            <a:lvl5pPr lvl="4" algn="ctr">
              <a:lnSpc>
                <a:spcPct val="100000"/>
              </a:lnSpc>
              <a:spcBef>
                <a:spcPts val="1600"/>
              </a:spcBef>
              <a:spcAft>
                <a:spcPts val="0"/>
              </a:spcAft>
              <a:buSzPts val="1400"/>
              <a:buChar char="○"/>
              <a:defRPr/>
            </a:lvl5pPr>
            <a:lvl6pPr lvl="5" algn="ctr">
              <a:lnSpc>
                <a:spcPct val="100000"/>
              </a:lnSpc>
              <a:spcBef>
                <a:spcPts val="1600"/>
              </a:spcBef>
              <a:spcAft>
                <a:spcPts val="0"/>
              </a:spcAft>
              <a:buSzPts val="1400"/>
              <a:buChar char="■"/>
              <a:defRPr/>
            </a:lvl6pPr>
            <a:lvl7pPr lvl="6" algn="ctr">
              <a:lnSpc>
                <a:spcPct val="100000"/>
              </a:lnSpc>
              <a:spcBef>
                <a:spcPts val="1600"/>
              </a:spcBef>
              <a:spcAft>
                <a:spcPts val="0"/>
              </a:spcAft>
              <a:buSzPts val="1400"/>
              <a:buChar char="●"/>
              <a:defRPr/>
            </a:lvl7pPr>
            <a:lvl8pPr lvl="7" algn="ctr">
              <a:lnSpc>
                <a:spcPct val="100000"/>
              </a:lnSpc>
              <a:spcBef>
                <a:spcPts val="1600"/>
              </a:spcBef>
              <a:spcAft>
                <a:spcPts val="0"/>
              </a:spcAft>
              <a:buSzPts val="1400"/>
              <a:buChar char="○"/>
              <a:defRPr/>
            </a:lvl8pPr>
            <a:lvl9pPr lvl="8" algn="ctr">
              <a:lnSpc>
                <a:spcPct val="100000"/>
              </a:lnSpc>
              <a:spcBef>
                <a:spcPts val="1600"/>
              </a:spcBef>
              <a:spcAft>
                <a:spcPts val="1600"/>
              </a:spcAft>
              <a:buSzPts val="1400"/>
              <a:buChar char="■"/>
              <a:defRPr/>
            </a:lvl9pPr>
          </a:lstStyle>
          <a:p/>
        </p:txBody>
      </p:sp>
      <p:grpSp>
        <p:nvGrpSpPr>
          <p:cNvPr id="177" name="Google Shape;177;p7"/>
          <p:cNvGrpSpPr/>
          <p:nvPr/>
        </p:nvGrpSpPr>
        <p:grpSpPr>
          <a:xfrm rot="6201090">
            <a:off x="-53757" y="4031231"/>
            <a:ext cx="1086958" cy="1626123"/>
            <a:chOff x="3774225" y="-1654550"/>
            <a:chExt cx="636100" cy="951625"/>
          </a:xfrm>
        </p:grpSpPr>
        <p:sp>
          <p:nvSpPr>
            <p:cNvPr id="178" name="Google Shape;178;p7"/>
            <p:cNvSpPr/>
            <p:nvPr/>
          </p:nvSpPr>
          <p:spPr>
            <a:xfrm>
              <a:off x="3774225" y="-1654550"/>
              <a:ext cx="636100" cy="951625"/>
            </a:xfrm>
            <a:custGeom>
              <a:rect b="b" l="l" r="r" t="t"/>
              <a:pathLst>
                <a:path extrusionOk="0" h="38065" w="25444">
                  <a:moveTo>
                    <a:pt x="16133" y="1"/>
                  </a:moveTo>
                  <a:cubicBezTo>
                    <a:pt x="15335" y="1"/>
                    <a:pt x="14597" y="143"/>
                    <a:pt x="13895" y="453"/>
                  </a:cubicBezTo>
                  <a:cubicBezTo>
                    <a:pt x="13704" y="548"/>
                    <a:pt x="13490" y="655"/>
                    <a:pt x="13299" y="774"/>
                  </a:cubicBezTo>
                  <a:cubicBezTo>
                    <a:pt x="12335" y="786"/>
                    <a:pt x="11371" y="1072"/>
                    <a:pt x="10502" y="1572"/>
                  </a:cubicBezTo>
                  <a:cubicBezTo>
                    <a:pt x="9168" y="2358"/>
                    <a:pt x="8168" y="3656"/>
                    <a:pt x="7584" y="5311"/>
                  </a:cubicBezTo>
                  <a:cubicBezTo>
                    <a:pt x="7084" y="6799"/>
                    <a:pt x="7037" y="8287"/>
                    <a:pt x="7049" y="9680"/>
                  </a:cubicBezTo>
                  <a:cubicBezTo>
                    <a:pt x="7049" y="9918"/>
                    <a:pt x="7061" y="10157"/>
                    <a:pt x="7061" y="10395"/>
                  </a:cubicBezTo>
                  <a:cubicBezTo>
                    <a:pt x="7084" y="10847"/>
                    <a:pt x="7084" y="11264"/>
                    <a:pt x="7084" y="11681"/>
                  </a:cubicBezTo>
                  <a:cubicBezTo>
                    <a:pt x="7084" y="11943"/>
                    <a:pt x="7061" y="12216"/>
                    <a:pt x="7049" y="12466"/>
                  </a:cubicBezTo>
                  <a:cubicBezTo>
                    <a:pt x="7037" y="12597"/>
                    <a:pt x="7037" y="12740"/>
                    <a:pt x="7025" y="12871"/>
                  </a:cubicBezTo>
                  <a:cubicBezTo>
                    <a:pt x="7025" y="12931"/>
                    <a:pt x="7001" y="12990"/>
                    <a:pt x="7001" y="13050"/>
                  </a:cubicBezTo>
                  <a:lnTo>
                    <a:pt x="6989" y="13169"/>
                  </a:lnTo>
                  <a:lnTo>
                    <a:pt x="6989" y="13181"/>
                  </a:lnTo>
                  <a:cubicBezTo>
                    <a:pt x="6882" y="14240"/>
                    <a:pt x="6680" y="15276"/>
                    <a:pt x="6394" y="16288"/>
                  </a:cubicBezTo>
                  <a:cubicBezTo>
                    <a:pt x="6096" y="17324"/>
                    <a:pt x="5751" y="18217"/>
                    <a:pt x="5298" y="19182"/>
                  </a:cubicBezTo>
                  <a:cubicBezTo>
                    <a:pt x="4834" y="20134"/>
                    <a:pt x="4263" y="21075"/>
                    <a:pt x="3715" y="21825"/>
                  </a:cubicBezTo>
                  <a:cubicBezTo>
                    <a:pt x="3477" y="22158"/>
                    <a:pt x="3227" y="22480"/>
                    <a:pt x="2941" y="22837"/>
                  </a:cubicBezTo>
                  <a:cubicBezTo>
                    <a:pt x="1691" y="24432"/>
                    <a:pt x="274" y="26230"/>
                    <a:pt x="95" y="28718"/>
                  </a:cubicBezTo>
                  <a:cubicBezTo>
                    <a:pt x="0" y="30254"/>
                    <a:pt x="417" y="31754"/>
                    <a:pt x="1274" y="32826"/>
                  </a:cubicBezTo>
                  <a:cubicBezTo>
                    <a:pt x="1679" y="33338"/>
                    <a:pt x="2167" y="33767"/>
                    <a:pt x="2739" y="34076"/>
                  </a:cubicBezTo>
                  <a:cubicBezTo>
                    <a:pt x="3167" y="34731"/>
                    <a:pt x="3727" y="35314"/>
                    <a:pt x="4417" y="35755"/>
                  </a:cubicBezTo>
                  <a:cubicBezTo>
                    <a:pt x="5060" y="36172"/>
                    <a:pt x="5751" y="36457"/>
                    <a:pt x="6489" y="36612"/>
                  </a:cubicBezTo>
                  <a:cubicBezTo>
                    <a:pt x="7477" y="37541"/>
                    <a:pt x="8823" y="38065"/>
                    <a:pt x="10263" y="38065"/>
                  </a:cubicBezTo>
                  <a:cubicBezTo>
                    <a:pt x="10335" y="38065"/>
                    <a:pt x="10418" y="38065"/>
                    <a:pt x="10490" y="38053"/>
                  </a:cubicBezTo>
                  <a:cubicBezTo>
                    <a:pt x="12002" y="37993"/>
                    <a:pt x="13502" y="37398"/>
                    <a:pt x="14954" y="36243"/>
                  </a:cubicBezTo>
                  <a:cubicBezTo>
                    <a:pt x="16062" y="35350"/>
                    <a:pt x="17002" y="34302"/>
                    <a:pt x="17812" y="33362"/>
                  </a:cubicBezTo>
                  <a:cubicBezTo>
                    <a:pt x="19574" y="31290"/>
                    <a:pt x="21086" y="29064"/>
                    <a:pt x="22301" y="26706"/>
                  </a:cubicBezTo>
                  <a:cubicBezTo>
                    <a:pt x="22598" y="26147"/>
                    <a:pt x="22884" y="25551"/>
                    <a:pt x="23146" y="24956"/>
                  </a:cubicBezTo>
                  <a:cubicBezTo>
                    <a:pt x="23765" y="23587"/>
                    <a:pt x="24241" y="22158"/>
                    <a:pt x="24563" y="20741"/>
                  </a:cubicBezTo>
                  <a:cubicBezTo>
                    <a:pt x="24932" y="19170"/>
                    <a:pt x="25110" y="17634"/>
                    <a:pt x="25230" y="16324"/>
                  </a:cubicBezTo>
                  <a:cubicBezTo>
                    <a:pt x="25372" y="14812"/>
                    <a:pt x="25444" y="13324"/>
                    <a:pt x="25444" y="11871"/>
                  </a:cubicBezTo>
                  <a:cubicBezTo>
                    <a:pt x="25432" y="10514"/>
                    <a:pt x="25432" y="8823"/>
                    <a:pt x="24860" y="7216"/>
                  </a:cubicBezTo>
                  <a:cubicBezTo>
                    <a:pt x="24277" y="5537"/>
                    <a:pt x="23182" y="4203"/>
                    <a:pt x="21801" y="3513"/>
                  </a:cubicBezTo>
                  <a:cubicBezTo>
                    <a:pt x="21622" y="3418"/>
                    <a:pt x="21443" y="3346"/>
                    <a:pt x="21265" y="3275"/>
                  </a:cubicBezTo>
                  <a:cubicBezTo>
                    <a:pt x="20979" y="2644"/>
                    <a:pt x="20598" y="2060"/>
                    <a:pt x="20098" y="1584"/>
                  </a:cubicBezTo>
                  <a:cubicBezTo>
                    <a:pt x="19074" y="572"/>
                    <a:pt x="17633" y="1"/>
                    <a:pt x="16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7"/>
            <p:cNvSpPr/>
            <p:nvPr/>
          </p:nvSpPr>
          <p:spPr>
            <a:xfrm>
              <a:off x="3821550" y="-1587725"/>
              <a:ext cx="389350" cy="755950"/>
            </a:xfrm>
            <a:custGeom>
              <a:rect b="b" l="l" r="r" t="t"/>
              <a:pathLst>
                <a:path extrusionOk="0" h="30238" w="15574">
                  <a:moveTo>
                    <a:pt x="11457" y="0"/>
                  </a:moveTo>
                  <a:cubicBezTo>
                    <a:pt x="10802" y="0"/>
                    <a:pt x="10147" y="194"/>
                    <a:pt x="9561" y="542"/>
                  </a:cubicBezTo>
                  <a:cubicBezTo>
                    <a:pt x="8537" y="1149"/>
                    <a:pt x="7870" y="2162"/>
                    <a:pt x="7477" y="3281"/>
                  </a:cubicBezTo>
                  <a:cubicBezTo>
                    <a:pt x="7073" y="4471"/>
                    <a:pt x="7013" y="5757"/>
                    <a:pt x="7037" y="7007"/>
                  </a:cubicBezTo>
                  <a:cubicBezTo>
                    <a:pt x="7049" y="7698"/>
                    <a:pt x="7061" y="8365"/>
                    <a:pt x="7061" y="9055"/>
                  </a:cubicBezTo>
                  <a:cubicBezTo>
                    <a:pt x="7061" y="9353"/>
                    <a:pt x="7049" y="9627"/>
                    <a:pt x="7037" y="9924"/>
                  </a:cubicBezTo>
                  <a:cubicBezTo>
                    <a:pt x="7013" y="10079"/>
                    <a:pt x="7013" y="10222"/>
                    <a:pt x="7001" y="10365"/>
                  </a:cubicBezTo>
                  <a:cubicBezTo>
                    <a:pt x="7001" y="10424"/>
                    <a:pt x="6989" y="10496"/>
                    <a:pt x="6989" y="10555"/>
                  </a:cubicBezTo>
                  <a:cubicBezTo>
                    <a:pt x="6989" y="10579"/>
                    <a:pt x="6989" y="10615"/>
                    <a:pt x="6965" y="10639"/>
                  </a:cubicBezTo>
                  <a:lnTo>
                    <a:pt x="6965" y="10686"/>
                  </a:lnTo>
                  <a:lnTo>
                    <a:pt x="6965" y="10722"/>
                  </a:lnTo>
                  <a:cubicBezTo>
                    <a:pt x="6858" y="11877"/>
                    <a:pt x="6632" y="13020"/>
                    <a:pt x="6311" y="14139"/>
                  </a:cubicBezTo>
                  <a:cubicBezTo>
                    <a:pt x="5989" y="15270"/>
                    <a:pt x="5620" y="16282"/>
                    <a:pt x="5096" y="17342"/>
                  </a:cubicBezTo>
                  <a:cubicBezTo>
                    <a:pt x="4608" y="18354"/>
                    <a:pt x="3977" y="19414"/>
                    <a:pt x="3358" y="20283"/>
                  </a:cubicBezTo>
                  <a:cubicBezTo>
                    <a:pt x="2024" y="22116"/>
                    <a:pt x="262" y="23831"/>
                    <a:pt x="84" y="26212"/>
                  </a:cubicBezTo>
                  <a:cubicBezTo>
                    <a:pt x="0" y="27176"/>
                    <a:pt x="227" y="28236"/>
                    <a:pt x="834" y="29010"/>
                  </a:cubicBezTo>
                  <a:cubicBezTo>
                    <a:pt x="1481" y="29820"/>
                    <a:pt x="2452" y="30238"/>
                    <a:pt x="3471" y="30238"/>
                  </a:cubicBezTo>
                  <a:cubicBezTo>
                    <a:pt x="3576" y="30238"/>
                    <a:pt x="3681" y="30233"/>
                    <a:pt x="3786" y="30224"/>
                  </a:cubicBezTo>
                  <a:cubicBezTo>
                    <a:pt x="4989" y="30141"/>
                    <a:pt x="6049" y="29546"/>
                    <a:pt x="6954" y="28784"/>
                  </a:cubicBezTo>
                  <a:cubicBezTo>
                    <a:pt x="7847" y="28022"/>
                    <a:pt x="8620" y="27105"/>
                    <a:pt x="9347" y="26176"/>
                  </a:cubicBezTo>
                  <a:cubicBezTo>
                    <a:pt x="10871" y="24283"/>
                    <a:pt x="12168" y="22223"/>
                    <a:pt x="13204" y="20033"/>
                  </a:cubicBezTo>
                  <a:cubicBezTo>
                    <a:pt x="13454" y="19509"/>
                    <a:pt x="13681" y="18973"/>
                    <a:pt x="13907" y="18425"/>
                  </a:cubicBezTo>
                  <a:cubicBezTo>
                    <a:pt x="14395" y="17223"/>
                    <a:pt x="14764" y="15973"/>
                    <a:pt x="15002" y="14687"/>
                  </a:cubicBezTo>
                  <a:cubicBezTo>
                    <a:pt x="15264" y="13365"/>
                    <a:pt x="15383" y="12032"/>
                    <a:pt x="15467" y="10686"/>
                  </a:cubicBezTo>
                  <a:cubicBezTo>
                    <a:pt x="15562" y="9329"/>
                    <a:pt x="15574" y="7960"/>
                    <a:pt x="15526" y="6614"/>
                  </a:cubicBezTo>
                  <a:cubicBezTo>
                    <a:pt x="15490" y="5305"/>
                    <a:pt x="15431" y="3959"/>
                    <a:pt x="14943" y="2757"/>
                  </a:cubicBezTo>
                  <a:cubicBezTo>
                    <a:pt x="14550" y="1733"/>
                    <a:pt x="13835" y="780"/>
                    <a:pt x="12823" y="304"/>
                  </a:cubicBezTo>
                  <a:cubicBezTo>
                    <a:pt x="12384" y="97"/>
                    <a:pt x="11921" y="0"/>
                    <a:pt x="1145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7"/>
            <p:cNvSpPr/>
            <p:nvPr/>
          </p:nvSpPr>
          <p:spPr>
            <a:xfrm>
              <a:off x="3861725" y="-1607500"/>
              <a:ext cx="417050" cy="822950"/>
            </a:xfrm>
            <a:custGeom>
              <a:rect b="b" l="l" r="r" t="t"/>
              <a:pathLst>
                <a:path extrusionOk="0" h="32918" w="16682">
                  <a:moveTo>
                    <a:pt x="12619" y="0"/>
                  </a:moveTo>
                  <a:cubicBezTo>
                    <a:pt x="12122" y="0"/>
                    <a:pt x="11626" y="97"/>
                    <a:pt x="11169" y="297"/>
                  </a:cubicBezTo>
                  <a:cubicBezTo>
                    <a:pt x="9907" y="857"/>
                    <a:pt x="9037" y="2071"/>
                    <a:pt x="8502" y="3345"/>
                  </a:cubicBezTo>
                  <a:cubicBezTo>
                    <a:pt x="6823" y="7298"/>
                    <a:pt x="7633" y="11882"/>
                    <a:pt x="6347" y="15966"/>
                  </a:cubicBezTo>
                  <a:cubicBezTo>
                    <a:pt x="5192" y="19657"/>
                    <a:pt x="2418" y="22622"/>
                    <a:pt x="929" y="26193"/>
                  </a:cubicBezTo>
                  <a:cubicBezTo>
                    <a:pt x="382" y="27515"/>
                    <a:pt x="1" y="29003"/>
                    <a:pt x="453" y="30361"/>
                  </a:cubicBezTo>
                  <a:cubicBezTo>
                    <a:pt x="938" y="31848"/>
                    <a:pt x="2463" y="32918"/>
                    <a:pt x="4019" y="32918"/>
                  </a:cubicBezTo>
                  <a:cubicBezTo>
                    <a:pt x="4144" y="32918"/>
                    <a:pt x="4269" y="32911"/>
                    <a:pt x="4394" y="32897"/>
                  </a:cubicBezTo>
                  <a:cubicBezTo>
                    <a:pt x="6073" y="32718"/>
                    <a:pt x="7525" y="31242"/>
                    <a:pt x="7680" y="29575"/>
                  </a:cubicBezTo>
                  <a:lnTo>
                    <a:pt x="14526" y="17907"/>
                  </a:lnTo>
                  <a:lnTo>
                    <a:pt x="16098" y="5167"/>
                  </a:lnTo>
                  <a:cubicBezTo>
                    <a:pt x="16681" y="3798"/>
                    <a:pt x="16336" y="2107"/>
                    <a:pt x="15276" y="1059"/>
                  </a:cubicBezTo>
                  <a:cubicBezTo>
                    <a:pt x="14574" y="373"/>
                    <a:pt x="13595" y="0"/>
                    <a:pt x="126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7"/>
            <p:cNvSpPr/>
            <p:nvPr/>
          </p:nvSpPr>
          <p:spPr>
            <a:xfrm>
              <a:off x="3938825" y="-1533475"/>
              <a:ext cx="425075" cy="783025"/>
            </a:xfrm>
            <a:custGeom>
              <a:rect b="b" l="l" r="r" t="t"/>
              <a:pathLst>
                <a:path extrusionOk="0" h="31321" w="17003">
                  <a:moveTo>
                    <a:pt x="12819" y="1"/>
                  </a:moveTo>
                  <a:cubicBezTo>
                    <a:pt x="12176" y="1"/>
                    <a:pt x="11532" y="172"/>
                    <a:pt x="10942" y="480"/>
                  </a:cubicBezTo>
                  <a:cubicBezTo>
                    <a:pt x="9835" y="1075"/>
                    <a:pt x="9109" y="2123"/>
                    <a:pt x="8668" y="3266"/>
                  </a:cubicBezTo>
                  <a:cubicBezTo>
                    <a:pt x="8192" y="4504"/>
                    <a:pt x="8097" y="5837"/>
                    <a:pt x="8073" y="7147"/>
                  </a:cubicBezTo>
                  <a:cubicBezTo>
                    <a:pt x="8049" y="7862"/>
                    <a:pt x="8049" y="8564"/>
                    <a:pt x="8025" y="9278"/>
                  </a:cubicBezTo>
                  <a:cubicBezTo>
                    <a:pt x="8013" y="9576"/>
                    <a:pt x="7989" y="9886"/>
                    <a:pt x="7966" y="10183"/>
                  </a:cubicBezTo>
                  <a:cubicBezTo>
                    <a:pt x="7954" y="10338"/>
                    <a:pt x="7930" y="10481"/>
                    <a:pt x="7918" y="10648"/>
                  </a:cubicBezTo>
                  <a:cubicBezTo>
                    <a:pt x="7906" y="10719"/>
                    <a:pt x="7906" y="10779"/>
                    <a:pt x="7894" y="10850"/>
                  </a:cubicBezTo>
                  <a:cubicBezTo>
                    <a:pt x="7894" y="10886"/>
                    <a:pt x="7870" y="10933"/>
                    <a:pt x="7870" y="10957"/>
                  </a:cubicBezTo>
                  <a:lnTo>
                    <a:pt x="7870" y="11005"/>
                  </a:lnTo>
                  <a:lnTo>
                    <a:pt x="7870" y="11029"/>
                  </a:lnTo>
                  <a:cubicBezTo>
                    <a:pt x="7716" y="12243"/>
                    <a:pt x="7430" y="13434"/>
                    <a:pt x="7061" y="14589"/>
                  </a:cubicBezTo>
                  <a:cubicBezTo>
                    <a:pt x="6680" y="15767"/>
                    <a:pt x="6239" y="16803"/>
                    <a:pt x="5680" y="17898"/>
                  </a:cubicBezTo>
                  <a:cubicBezTo>
                    <a:pt x="5120" y="18934"/>
                    <a:pt x="4441" y="20018"/>
                    <a:pt x="3739" y="20911"/>
                  </a:cubicBezTo>
                  <a:cubicBezTo>
                    <a:pt x="2286" y="22780"/>
                    <a:pt x="381" y="24506"/>
                    <a:pt x="108" y="26983"/>
                  </a:cubicBezTo>
                  <a:cubicBezTo>
                    <a:pt x="0" y="27995"/>
                    <a:pt x="179" y="29114"/>
                    <a:pt x="810" y="29936"/>
                  </a:cubicBezTo>
                  <a:cubicBezTo>
                    <a:pt x="1491" y="30855"/>
                    <a:pt x="2562" y="31320"/>
                    <a:pt x="3692" y="31320"/>
                  </a:cubicBezTo>
                  <a:cubicBezTo>
                    <a:pt x="3747" y="31320"/>
                    <a:pt x="3803" y="31319"/>
                    <a:pt x="3858" y="31317"/>
                  </a:cubicBezTo>
                  <a:cubicBezTo>
                    <a:pt x="5120" y="31269"/>
                    <a:pt x="6239" y="30698"/>
                    <a:pt x="7227" y="29924"/>
                  </a:cubicBezTo>
                  <a:cubicBezTo>
                    <a:pt x="8192" y="29162"/>
                    <a:pt x="9025" y="28221"/>
                    <a:pt x="9823" y="27281"/>
                  </a:cubicBezTo>
                  <a:cubicBezTo>
                    <a:pt x="11478" y="25364"/>
                    <a:pt x="12907" y="23256"/>
                    <a:pt x="14085" y="20994"/>
                  </a:cubicBezTo>
                  <a:cubicBezTo>
                    <a:pt x="14371" y="20458"/>
                    <a:pt x="14633" y="19899"/>
                    <a:pt x="14871" y="19339"/>
                  </a:cubicBezTo>
                  <a:cubicBezTo>
                    <a:pt x="15419" y="18089"/>
                    <a:pt x="15848" y="16791"/>
                    <a:pt x="16169" y="15470"/>
                  </a:cubicBezTo>
                  <a:cubicBezTo>
                    <a:pt x="16479" y="14100"/>
                    <a:pt x="16657" y="12684"/>
                    <a:pt x="16788" y="11291"/>
                  </a:cubicBezTo>
                  <a:cubicBezTo>
                    <a:pt x="16931" y="9874"/>
                    <a:pt x="17002" y="8445"/>
                    <a:pt x="17002" y="7028"/>
                  </a:cubicBezTo>
                  <a:cubicBezTo>
                    <a:pt x="16967" y="5706"/>
                    <a:pt x="16955" y="4290"/>
                    <a:pt x="16502" y="3016"/>
                  </a:cubicBezTo>
                  <a:cubicBezTo>
                    <a:pt x="16133" y="1920"/>
                    <a:pt x="15407" y="896"/>
                    <a:pt x="14359" y="361"/>
                  </a:cubicBezTo>
                  <a:cubicBezTo>
                    <a:pt x="13867" y="114"/>
                    <a:pt x="13344" y="1"/>
                    <a:pt x="1281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7"/>
            <p:cNvSpPr/>
            <p:nvPr/>
          </p:nvSpPr>
          <p:spPr>
            <a:xfrm>
              <a:off x="4152050" y="-1572500"/>
              <a:ext cx="45125" cy="34975"/>
            </a:xfrm>
            <a:custGeom>
              <a:rect b="b" l="l" r="r" t="t"/>
              <a:pathLst>
                <a:path extrusionOk="0" h="1399" w="1805">
                  <a:moveTo>
                    <a:pt x="1518" y="0"/>
                  </a:moveTo>
                  <a:cubicBezTo>
                    <a:pt x="1504" y="0"/>
                    <a:pt x="1489" y="5"/>
                    <a:pt x="1473" y="17"/>
                  </a:cubicBezTo>
                  <a:cubicBezTo>
                    <a:pt x="1234" y="183"/>
                    <a:pt x="1020" y="350"/>
                    <a:pt x="782" y="505"/>
                  </a:cubicBezTo>
                  <a:lnTo>
                    <a:pt x="365" y="183"/>
                  </a:lnTo>
                  <a:cubicBezTo>
                    <a:pt x="306" y="136"/>
                    <a:pt x="222" y="76"/>
                    <a:pt x="163" y="29"/>
                  </a:cubicBezTo>
                  <a:cubicBezTo>
                    <a:pt x="148" y="16"/>
                    <a:pt x="132" y="11"/>
                    <a:pt x="116" y="11"/>
                  </a:cubicBezTo>
                  <a:cubicBezTo>
                    <a:pt x="55" y="11"/>
                    <a:pt x="1" y="88"/>
                    <a:pt x="68" y="136"/>
                  </a:cubicBezTo>
                  <a:cubicBezTo>
                    <a:pt x="258" y="302"/>
                    <a:pt x="449" y="445"/>
                    <a:pt x="639" y="612"/>
                  </a:cubicBezTo>
                  <a:cubicBezTo>
                    <a:pt x="508" y="707"/>
                    <a:pt x="377" y="802"/>
                    <a:pt x="246" y="898"/>
                  </a:cubicBezTo>
                  <a:cubicBezTo>
                    <a:pt x="187" y="945"/>
                    <a:pt x="127" y="981"/>
                    <a:pt x="68" y="1017"/>
                  </a:cubicBezTo>
                  <a:cubicBezTo>
                    <a:pt x="0" y="1065"/>
                    <a:pt x="42" y="1152"/>
                    <a:pt x="98" y="1152"/>
                  </a:cubicBezTo>
                  <a:cubicBezTo>
                    <a:pt x="111" y="1152"/>
                    <a:pt x="125" y="1147"/>
                    <a:pt x="139" y="1136"/>
                  </a:cubicBezTo>
                  <a:cubicBezTo>
                    <a:pt x="342" y="981"/>
                    <a:pt x="556" y="838"/>
                    <a:pt x="746" y="707"/>
                  </a:cubicBezTo>
                  <a:lnTo>
                    <a:pt x="1413" y="1243"/>
                  </a:lnTo>
                  <a:cubicBezTo>
                    <a:pt x="1473" y="1279"/>
                    <a:pt x="1556" y="1338"/>
                    <a:pt x="1615" y="1386"/>
                  </a:cubicBezTo>
                  <a:cubicBezTo>
                    <a:pt x="1633" y="1395"/>
                    <a:pt x="1652" y="1399"/>
                    <a:pt x="1669" y="1399"/>
                  </a:cubicBezTo>
                  <a:cubicBezTo>
                    <a:pt x="1745" y="1399"/>
                    <a:pt x="1804" y="1327"/>
                    <a:pt x="1746" y="1279"/>
                  </a:cubicBezTo>
                  <a:lnTo>
                    <a:pt x="901" y="600"/>
                  </a:lnTo>
                  <a:cubicBezTo>
                    <a:pt x="1056" y="481"/>
                    <a:pt x="1223" y="374"/>
                    <a:pt x="1377" y="255"/>
                  </a:cubicBezTo>
                  <a:cubicBezTo>
                    <a:pt x="1437" y="207"/>
                    <a:pt x="1496" y="171"/>
                    <a:pt x="1556" y="136"/>
                  </a:cubicBezTo>
                  <a:cubicBezTo>
                    <a:pt x="1614" y="87"/>
                    <a:pt x="1578" y="0"/>
                    <a:pt x="15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7"/>
            <p:cNvSpPr/>
            <p:nvPr/>
          </p:nvSpPr>
          <p:spPr>
            <a:xfrm>
              <a:off x="3912925" y="-1435800"/>
              <a:ext cx="207200" cy="499850"/>
            </a:xfrm>
            <a:custGeom>
              <a:rect b="b" l="l" r="r" t="t"/>
              <a:pathLst>
                <a:path extrusionOk="0" h="19994" w="8288">
                  <a:moveTo>
                    <a:pt x="6974" y="1106"/>
                  </a:moveTo>
                  <a:cubicBezTo>
                    <a:pt x="6975" y="1107"/>
                    <a:pt x="6977" y="1108"/>
                    <a:pt x="6978" y="1109"/>
                  </a:cubicBezTo>
                  <a:cubicBezTo>
                    <a:pt x="6990" y="1126"/>
                    <a:pt x="6995" y="1133"/>
                    <a:pt x="6995" y="1133"/>
                  </a:cubicBezTo>
                  <a:cubicBezTo>
                    <a:pt x="6994" y="1133"/>
                    <a:pt x="6985" y="1120"/>
                    <a:pt x="6974" y="1106"/>
                  </a:cubicBezTo>
                  <a:close/>
                  <a:moveTo>
                    <a:pt x="7192" y="2109"/>
                  </a:moveTo>
                  <a:lnTo>
                    <a:pt x="7192" y="2109"/>
                  </a:lnTo>
                  <a:cubicBezTo>
                    <a:pt x="7189" y="2121"/>
                    <a:pt x="7187" y="2132"/>
                    <a:pt x="7185" y="2142"/>
                  </a:cubicBezTo>
                  <a:lnTo>
                    <a:pt x="7185" y="2142"/>
                  </a:lnTo>
                  <a:cubicBezTo>
                    <a:pt x="7192" y="2130"/>
                    <a:pt x="7192" y="2117"/>
                    <a:pt x="7192" y="2109"/>
                  </a:cubicBezTo>
                  <a:close/>
                  <a:moveTo>
                    <a:pt x="4302" y="12523"/>
                  </a:moveTo>
                  <a:cubicBezTo>
                    <a:pt x="4296" y="12544"/>
                    <a:pt x="4291" y="12555"/>
                    <a:pt x="4289" y="12555"/>
                  </a:cubicBezTo>
                  <a:cubicBezTo>
                    <a:pt x="4287" y="12555"/>
                    <a:pt x="4289" y="12545"/>
                    <a:pt x="4299" y="12527"/>
                  </a:cubicBezTo>
                  <a:cubicBezTo>
                    <a:pt x="4300" y="12526"/>
                    <a:pt x="4301" y="12524"/>
                    <a:pt x="4302" y="12523"/>
                  </a:cubicBezTo>
                  <a:close/>
                  <a:moveTo>
                    <a:pt x="4200" y="12917"/>
                  </a:moveTo>
                  <a:lnTo>
                    <a:pt x="4200" y="12917"/>
                  </a:lnTo>
                  <a:cubicBezTo>
                    <a:pt x="4199" y="12924"/>
                    <a:pt x="4198" y="12927"/>
                    <a:pt x="4197" y="12927"/>
                  </a:cubicBezTo>
                  <a:cubicBezTo>
                    <a:pt x="4197" y="12927"/>
                    <a:pt x="4198" y="12923"/>
                    <a:pt x="4200" y="12917"/>
                  </a:cubicBezTo>
                  <a:close/>
                  <a:moveTo>
                    <a:pt x="3108" y="15317"/>
                  </a:moveTo>
                  <a:lnTo>
                    <a:pt x="3108" y="15317"/>
                  </a:lnTo>
                  <a:cubicBezTo>
                    <a:pt x="3108" y="15320"/>
                    <a:pt x="3108" y="15322"/>
                    <a:pt x="3108" y="15325"/>
                  </a:cubicBezTo>
                  <a:cubicBezTo>
                    <a:pt x="3099" y="15344"/>
                    <a:pt x="3095" y="15351"/>
                    <a:pt x="3095" y="15351"/>
                  </a:cubicBezTo>
                  <a:cubicBezTo>
                    <a:pt x="3094" y="15351"/>
                    <a:pt x="3102" y="15335"/>
                    <a:pt x="3108" y="15317"/>
                  </a:cubicBezTo>
                  <a:close/>
                  <a:moveTo>
                    <a:pt x="2676" y="15884"/>
                  </a:moveTo>
                  <a:cubicBezTo>
                    <a:pt x="2680" y="15884"/>
                    <a:pt x="2664" y="15901"/>
                    <a:pt x="2645" y="15908"/>
                  </a:cubicBezTo>
                  <a:lnTo>
                    <a:pt x="2645" y="15908"/>
                  </a:lnTo>
                  <a:cubicBezTo>
                    <a:pt x="2664" y="15890"/>
                    <a:pt x="2674" y="15884"/>
                    <a:pt x="2676" y="15884"/>
                  </a:cubicBezTo>
                  <a:close/>
                  <a:moveTo>
                    <a:pt x="1574" y="17639"/>
                  </a:moveTo>
                  <a:lnTo>
                    <a:pt x="1548" y="17659"/>
                  </a:lnTo>
                  <a:cubicBezTo>
                    <a:pt x="1543" y="17663"/>
                    <a:pt x="1538" y="17667"/>
                    <a:pt x="1534" y="17671"/>
                  </a:cubicBezTo>
                  <a:lnTo>
                    <a:pt x="1534" y="17671"/>
                  </a:lnTo>
                  <a:cubicBezTo>
                    <a:pt x="1532" y="17669"/>
                    <a:pt x="1548" y="17653"/>
                    <a:pt x="1560" y="17647"/>
                  </a:cubicBezTo>
                  <a:cubicBezTo>
                    <a:pt x="1565" y="17644"/>
                    <a:pt x="1569" y="17642"/>
                    <a:pt x="1574" y="17639"/>
                  </a:cubicBezTo>
                  <a:close/>
                  <a:moveTo>
                    <a:pt x="1136" y="18146"/>
                  </a:moveTo>
                  <a:lnTo>
                    <a:pt x="1136" y="18146"/>
                  </a:lnTo>
                  <a:cubicBezTo>
                    <a:pt x="1133" y="18152"/>
                    <a:pt x="1129" y="18158"/>
                    <a:pt x="1126" y="18165"/>
                  </a:cubicBezTo>
                  <a:lnTo>
                    <a:pt x="1126" y="18165"/>
                  </a:lnTo>
                  <a:cubicBezTo>
                    <a:pt x="1129" y="18157"/>
                    <a:pt x="1133" y="18150"/>
                    <a:pt x="1136" y="18146"/>
                  </a:cubicBezTo>
                  <a:close/>
                  <a:moveTo>
                    <a:pt x="1096" y="18813"/>
                  </a:moveTo>
                  <a:lnTo>
                    <a:pt x="1096" y="18813"/>
                  </a:lnTo>
                  <a:cubicBezTo>
                    <a:pt x="1096" y="18813"/>
                    <a:pt x="1096" y="18814"/>
                    <a:pt x="1096" y="18814"/>
                  </a:cubicBezTo>
                  <a:lnTo>
                    <a:pt x="1096" y="18814"/>
                  </a:lnTo>
                  <a:cubicBezTo>
                    <a:pt x="1096" y="18814"/>
                    <a:pt x="1096" y="18814"/>
                    <a:pt x="1096" y="18813"/>
                  </a:cubicBezTo>
                  <a:cubicBezTo>
                    <a:pt x="1096" y="18813"/>
                    <a:pt x="1096" y="18813"/>
                    <a:pt x="1096" y="18813"/>
                  </a:cubicBezTo>
                  <a:close/>
                  <a:moveTo>
                    <a:pt x="7055" y="0"/>
                  </a:moveTo>
                  <a:cubicBezTo>
                    <a:pt x="6878" y="0"/>
                    <a:pt x="6689" y="99"/>
                    <a:pt x="6608" y="252"/>
                  </a:cubicBezTo>
                  <a:cubicBezTo>
                    <a:pt x="6478" y="502"/>
                    <a:pt x="6561" y="776"/>
                    <a:pt x="6787" y="930"/>
                  </a:cubicBezTo>
                  <a:cubicBezTo>
                    <a:pt x="6791" y="938"/>
                    <a:pt x="6801" y="947"/>
                    <a:pt x="6811" y="954"/>
                  </a:cubicBezTo>
                  <a:lnTo>
                    <a:pt x="6811" y="954"/>
                  </a:lnTo>
                  <a:cubicBezTo>
                    <a:pt x="6811" y="954"/>
                    <a:pt x="6811" y="954"/>
                    <a:pt x="6811" y="954"/>
                  </a:cubicBezTo>
                  <a:cubicBezTo>
                    <a:pt x="6847" y="978"/>
                    <a:pt x="6870" y="990"/>
                    <a:pt x="6906" y="1026"/>
                  </a:cubicBezTo>
                  <a:cubicBezTo>
                    <a:pt x="6920" y="1040"/>
                    <a:pt x="6934" y="1058"/>
                    <a:pt x="6948" y="1075"/>
                  </a:cubicBezTo>
                  <a:lnTo>
                    <a:pt x="6948" y="1075"/>
                  </a:lnTo>
                  <a:cubicBezTo>
                    <a:pt x="6949" y="1077"/>
                    <a:pt x="6951" y="1080"/>
                    <a:pt x="6954" y="1085"/>
                  </a:cubicBezTo>
                  <a:cubicBezTo>
                    <a:pt x="6966" y="1097"/>
                    <a:pt x="6978" y="1133"/>
                    <a:pt x="6989" y="1145"/>
                  </a:cubicBezTo>
                  <a:cubicBezTo>
                    <a:pt x="7031" y="1196"/>
                    <a:pt x="7072" y="1256"/>
                    <a:pt x="7097" y="1317"/>
                  </a:cubicBezTo>
                  <a:lnTo>
                    <a:pt x="7097" y="1317"/>
                  </a:lnTo>
                  <a:cubicBezTo>
                    <a:pt x="7100" y="1330"/>
                    <a:pt x="7109" y="1351"/>
                    <a:pt x="7109" y="1371"/>
                  </a:cubicBezTo>
                  <a:lnTo>
                    <a:pt x="7156" y="1502"/>
                  </a:lnTo>
                  <a:cubicBezTo>
                    <a:pt x="7168" y="1549"/>
                    <a:pt x="7168" y="1573"/>
                    <a:pt x="7192" y="1621"/>
                  </a:cubicBezTo>
                  <a:cubicBezTo>
                    <a:pt x="7199" y="1651"/>
                    <a:pt x="7202" y="1715"/>
                    <a:pt x="7200" y="1715"/>
                  </a:cubicBezTo>
                  <a:cubicBezTo>
                    <a:pt x="7199" y="1715"/>
                    <a:pt x="7196" y="1694"/>
                    <a:pt x="7192" y="1633"/>
                  </a:cubicBezTo>
                  <a:lnTo>
                    <a:pt x="7192" y="1633"/>
                  </a:lnTo>
                  <a:cubicBezTo>
                    <a:pt x="7192" y="1728"/>
                    <a:pt x="7204" y="1811"/>
                    <a:pt x="7204" y="1907"/>
                  </a:cubicBezTo>
                  <a:cubicBezTo>
                    <a:pt x="7204" y="1990"/>
                    <a:pt x="7204" y="2061"/>
                    <a:pt x="7192" y="2157"/>
                  </a:cubicBezTo>
                  <a:cubicBezTo>
                    <a:pt x="7192" y="2181"/>
                    <a:pt x="7182" y="2209"/>
                    <a:pt x="7178" y="2209"/>
                  </a:cubicBezTo>
                  <a:cubicBezTo>
                    <a:pt x="7175" y="2209"/>
                    <a:pt x="7174" y="2192"/>
                    <a:pt x="7185" y="2142"/>
                  </a:cubicBezTo>
                  <a:lnTo>
                    <a:pt x="7185" y="2142"/>
                  </a:lnTo>
                  <a:cubicBezTo>
                    <a:pt x="7181" y="2148"/>
                    <a:pt x="7176" y="2153"/>
                    <a:pt x="7168" y="2157"/>
                  </a:cubicBezTo>
                  <a:cubicBezTo>
                    <a:pt x="7156" y="2204"/>
                    <a:pt x="7156" y="2240"/>
                    <a:pt x="7144" y="2288"/>
                  </a:cubicBezTo>
                  <a:cubicBezTo>
                    <a:pt x="7120" y="2383"/>
                    <a:pt x="7097" y="2454"/>
                    <a:pt x="7073" y="2538"/>
                  </a:cubicBezTo>
                  <a:cubicBezTo>
                    <a:pt x="7049" y="2585"/>
                    <a:pt x="7037" y="2621"/>
                    <a:pt x="7025" y="2657"/>
                  </a:cubicBezTo>
                  <a:lnTo>
                    <a:pt x="7025" y="2657"/>
                  </a:lnTo>
                  <a:lnTo>
                    <a:pt x="7025" y="2657"/>
                  </a:lnTo>
                  <a:cubicBezTo>
                    <a:pt x="7025" y="2681"/>
                    <a:pt x="7013" y="2681"/>
                    <a:pt x="7013" y="2692"/>
                  </a:cubicBezTo>
                  <a:cubicBezTo>
                    <a:pt x="7003" y="2713"/>
                    <a:pt x="6997" y="2725"/>
                    <a:pt x="6997" y="2725"/>
                  </a:cubicBezTo>
                  <a:cubicBezTo>
                    <a:pt x="6996" y="2725"/>
                    <a:pt x="7005" y="2704"/>
                    <a:pt x="7025" y="2657"/>
                  </a:cubicBezTo>
                  <a:lnTo>
                    <a:pt x="7025" y="2657"/>
                  </a:lnTo>
                  <a:lnTo>
                    <a:pt x="6978" y="2752"/>
                  </a:lnTo>
                  <a:cubicBezTo>
                    <a:pt x="6894" y="2931"/>
                    <a:pt x="6787" y="3109"/>
                    <a:pt x="6680" y="3288"/>
                  </a:cubicBezTo>
                  <a:cubicBezTo>
                    <a:pt x="6454" y="3645"/>
                    <a:pt x="6204" y="3966"/>
                    <a:pt x="5954" y="4300"/>
                  </a:cubicBezTo>
                  <a:cubicBezTo>
                    <a:pt x="5442" y="5014"/>
                    <a:pt x="4989" y="5860"/>
                    <a:pt x="5061" y="6764"/>
                  </a:cubicBezTo>
                  <a:cubicBezTo>
                    <a:pt x="5084" y="7181"/>
                    <a:pt x="5204" y="7586"/>
                    <a:pt x="5346" y="7979"/>
                  </a:cubicBezTo>
                  <a:cubicBezTo>
                    <a:pt x="5477" y="8348"/>
                    <a:pt x="5596" y="8705"/>
                    <a:pt x="5668" y="9086"/>
                  </a:cubicBezTo>
                  <a:cubicBezTo>
                    <a:pt x="5671" y="9111"/>
                    <a:pt x="5673" y="9121"/>
                    <a:pt x="5673" y="9121"/>
                  </a:cubicBezTo>
                  <a:cubicBezTo>
                    <a:pt x="5674" y="9121"/>
                    <a:pt x="5673" y="9108"/>
                    <a:pt x="5672" y="9093"/>
                  </a:cubicBezTo>
                  <a:lnTo>
                    <a:pt x="5672" y="9093"/>
                  </a:lnTo>
                  <a:cubicBezTo>
                    <a:pt x="5673" y="9101"/>
                    <a:pt x="5676" y="9110"/>
                    <a:pt x="5680" y="9122"/>
                  </a:cubicBezTo>
                  <a:cubicBezTo>
                    <a:pt x="5680" y="9169"/>
                    <a:pt x="5680" y="9205"/>
                    <a:pt x="5704" y="9253"/>
                  </a:cubicBezTo>
                  <a:lnTo>
                    <a:pt x="5704" y="9384"/>
                  </a:lnTo>
                  <a:lnTo>
                    <a:pt x="5704" y="9443"/>
                  </a:lnTo>
                  <a:lnTo>
                    <a:pt x="5704" y="9503"/>
                  </a:lnTo>
                  <a:cubicBezTo>
                    <a:pt x="5704" y="9479"/>
                    <a:pt x="5704" y="9467"/>
                    <a:pt x="5716" y="9431"/>
                  </a:cubicBezTo>
                  <a:lnTo>
                    <a:pt x="5716" y="9431"/>
                  </a:lnTo>
                  <a:cubicBezTo>
                    <a:pt x="5716" y="9527"/>
                    <a:pt x="5680" y="9610"/>
                    <a:pt x="5656" y="9705"/>
                  </a:cubicBezTo>
                  <a:cubicBezTo>
                    <a:pt x="5645" y="9727"/>
                    <a:pt x="5624" y="9758"/>
                    <a:pt x="5621" y="9791"/>
                  </a:cubicBezTo>
                  <a:lnTo>
                    <a:pt x="5621" y="9791"/>
                  </a:lnTo>
                  <a:cubicBezTo>
                    <a:pt x="5616" y="9804"/>
                    <a:pt x="5611" y="9817"/>
                    <a:pt x="5608" y="9824"/>
                  </a:cubicBezTo>
                  <a:cubicBezTo>
                    <a:pt x="5585" y="9884"/>
                    <a:pt x="5537" y="9955"/>
                    <a:pt x="5489" y="10015"/>
                  </a:cubicBezTo>
                  <a:cubicBezTo>
                    <a:pt x="5480" y="10024"/>
                    <a:pt x="5478" y="10034"/>
                    <a:pt x="5471" y="10050"/>
                  </a:cubicBezTo>
                  <a:lnTo>
                    <a:pt x="5471" y="10050"/>
                  </a:lnTo>
                  <a:cubicBezTo>
                    <a:pt x="5450" y="10075"/>
                    <a:pt x="5424" y="10097"/>
                    <a:pt x="5406" y="10134"/>
                  </a:cubicBezTo>
                  <a:cubicBezTo>
                    <a:pt x="5299" y="10253"/>
                    <a:pt x="5192" y="10336"/>
                    <a:pt x="5073" y="10443"/>
                  </a:cubicBezTo>
                  <a:cubicBezTo>
                    <a:pt x="5013" y="10491"/>
                    <a:pt x="4954" y="10551"/>
                    <a:pt x="4894" y="10598"/>
                  </a:cubicBezTo>
                  <a:cubicBezTo>
                    <a:pt x="4873" y="10619"/>
                    <a:pt x="4844" y="10631"/>
                    <a:pt x="4821" y="10657"/>
                  </a:cubicBezTo>
                  <a:lnTo>
                    <a:pt x="4821" y="10657"/>
                  </a:lnTo>
                  <a:cubicBezTo>
                    <a:pt x="4834" y="10645"/>
                    <a:pt x="4846" y="10634"/>
                    <a:pt x="4846" y="10634"/>
                  </a:cubicBezTo>
                  <a:lnTo>
                    <a:pt x="4846" y="10634"/>
                  </a:lnTo>
                  <a:cubicBezTo>
                    <a:pt x="4834" y="10646"/>
                    <a:pt x="4825" y="10655"/>
                    <a:pt x="4814" y="10664"/>
                  </a:cubicBezTo>
                  <a:lnTo>
                    <a:pt x="4814" y="10664"/>
                  </a:lnTo>
                  <a:cubicBezTo>
                    <a:pt x="4816" y="10662"/>
                    <a:pt x="4819" y="10659"/>
                    <a:pt x="4821" y="10657"/>
                  </a:cubicBezTo>
                  <a:lnTo>
                    <a:pt x="4821" y="10657"/>
                  </a:lnTo>
                  <a:cubicBezTo>
                    <a:pt x="4812" y="10664"/>
                    <a:pt x="4803" y="10672"/>
                    <a:pt x="4797" y="10678"/>
                  </a:cubicBezTo>
                  <a:lnTo>
                    <a:pt x="4797" y="10678"/>
                  </a:lnTo>
                  <a:cubicBezTo>
                    <a:pt x="4804" y="10673"/>
                    <a:pt x="4809" y="10669"/>
                    <a:pt x="4814" y="10664"/>
                  </a:cubicBezTo>
                  <a:lnTo>
                    <a:pt x="4814" y="10664"/>
                  </a:lnTo>
                  <a:cubicBezTo>
                    <a:pt x="4813" y="10666"/>
                    <a:pt x="4812" y="10668"/>
                    <a:pt x="4811" y="10670"/>
                  </a:cubicBezTo>
                  <a:cubicBezTo>
                    <a:pt x="4797" y="10680"/>
                    <a:pt x="4792" y="10684"/>
                    <a:pt x="4791" y="10684"/>
                  </a:cubicBezTo>
                  <a:cubicBezTo>
                    <a:pt x="4791" y="10684"/>
                    <a:pt x="4793" y="10682"/>
                    <a:pt x="4797" y="10678"/>
                  </a:cubicBezTo>
                  <a:lnTo>
                    <a:pt x="4797" y="10678"/>
                  </a:lnTo>
                  <a:cubicBezTo>
                    <a:pt x="4791" y="10683"/>
                    <a:pt x="4784" y="10688"/>
                    <a:pt x="4775" y="10693"/>
                  </a:cubicBezTo>
                  <a:cubicBezTo>
                    <a:pt x="4632" y="10812"/>
                    <a:pt x="4465" y="10932"/>
                    <a:pt x="4311" y="11051"/>
                  </a:cubicBezTo>
                  <a:cubicBezTo>
                    <a:pt x="4049" y="11265"/>
                    <a:pt x="3811" y="11503"/>
                    <a:pt x="3608" y="11789"/>
                  </a:cubicBezTo>
                  <a:cubicBezTo>
                    <a:pt x="3120" y="12467"/>
                    <a:pt x="3168" y="13313"/>
                    <a:pt x="3215" y="14111"/>
                  </a:cubicBezTo>
                  <a:cubicBezTo>
                    <a:pt x="3227" y="14301"/>
                    <a:pt x="3227" y="14492"/>
                    <a:pt x="3227" y="14682"/>
                  </a:cubicBezTo>
                  <a:cubicBezTo>
                    <a:pt x="3227" y="14759"/>
                    <a:pt x="3219" y="14828"/>
                    <a:pt x="3216" y="14901"/>
                  </a:cubicBezTo>
                  <a:lnTo>
                    <a:pt x="3216" y="14901"/>
                  </a:lnTo>
                  <a:cubicBezTo>
                    <a:pt x="3212" y="14928"/>
                    <a:pt x="3203" y="14980"/>
                    <a:pt x="3191" y="15003"/>
                  </a:cubicBezTo>
                  <a:cubicBezTo>
                    <a:pt x="3179" y="15039"/>
                    <a:pt x="3179" y="15087"/>
                    <a:pt x="3168" y="15134"/>
                  </a:cubicBezTo>
                  <a:lnTo>
                    <a:pt x="3120" y="15265"/>
                  </a:lnTo>
                  <a:cubicBezTo>
                    <a:pt x="3120" y="15270"/>
                    <a:pt x="3118" y="15276"/>
                    <a:pt x="3116" y="15283"/>
                  </a:cubicBezTo>
                  <a:lnTo>
                    <a:pt x="3116" y="15283"/>
                  </a:lnTo>
                  <a:cubicBezTo>
                    <a:pt x="3094" y="15319"/>
                    <a:pt x="3072" y="15375"/>
                    <a:pt x="3060" y="15420"/>
                  </a:cubicBezTo>
                  <a:cubicBezTo>
                    <a:pt x="3037" y="15456"/>
                    <a:pt x="3013" y="15504"/>
                    <a:pt x="2989" y="15539"/>
                  </a:cubicBezTo>
                  <a:cubicBezTo>
                    <a:pt x="2977" y="15551"/>
                    <a:pt x="2941" y="15575"/>
                    <a:pt x="2941" y="15611"/>
                  </a:cubicBezTo>
                  <a:cubicBezTo>
                    <a:pt x="2941" y="15602"/>
                    <a:pt x="2981" y="15554"/>
                    <a:pt x="2986" y="15554"/>
                  </a:cubicBezTo>
                  <a:lnTo>
                    <a:pt x="2986" y="15554"/>
                  </a:lnTo>
                  <a:cubicBezTo>
                    <a:pt x="2988" y="15554"/>
                    <a:pt x="2986" y="15560"/>
                    <a:pt x="2977" y="15575"/>
                  </a:cubicBezTo>
                  <a:cubicBezTo>
                    <a:pt x="2941" y="15611"/>
                    <a:pt x="2918" y="15635"/>
                    <a:pt x="2882" y="15682"/>
                  </a:cubicBezTo>
                  <a:cubicBezTo>
                    <a:pt x="2810" y="15754"/>
                    <a:pt x="2739" y="15837"/>
                    <a:pt x="2656" y="15896"/>
                  </a:cubicBezTo>
                  <a:lnTo>
                    <a:pt x="2644" y="15908"/>
                  </a:lnTo>
                  <a:lnTo>
                    <a:pt x="2644" y="15908"/>
                  </a:lnTo>
                  <a:cubicBezTo>
                    <a:pt x="2608" y="15932"/>
                    <a:pt x="2572" y="15968"/>
                    <a:pt x="2525" y="15992"/>
                  </a:cubicBezTo>
                  <a:cubicBezTo>
                    <a:pt x="2441" y="16051"/>
                    <a:pt x="2370" y="16099"/>
                    <a:pt x="2275" y="16158"/>
                  </a:cubicBezTo>
                  <a:cubicBezTo>
                    <a:pt x="2108" y="16266"/>
                    <a:pt x="1953" y="16349"/>
                    <a:pt x="1786" y="16444"/>
                  </a:cubicBezTo>
                  <a:cubicBezTo>
                    <a:pt x="1417" y="16647"/>
                    <a:pt x="1036" y="16873"/>
                    <a:pt x="727" y="17159"/>
                  </a:cubicBezTo>
                  <a:cubicBezTo>
                    <a:pt x="429" y="17432"/>
                    <a:pt x="179" y="17790"/>
                    <a:pt x="84" y="18206"/>
                  </a:cubicBezTo>
                  <a:cubicBezTo>
                    <a:pt x="1" y="18623"/>
                    <a:pt x="24" y="19064"/>
                    <a:pt x="227" y="19445"/>
                  </a:cubicBezTo>
                  <a:cubicBezTo>
                    <a:pt x="322" y="19635"/>
                    <a:pt x="489" y="19790"/>
                    <a:pt x="667" y="19921"/>
                  </a:cubicBezTo>
                  <a:cubicBezTo>
                    <a:pt x="737" y="19971"/>
                    <a:pt x="821" y="19994"/>
                    <a:pt x="908" y="19994"/>
                  </a:cubicBezTo>
                  <a:cubicBezTo>
                    <a:pt x="1088" y="19994"/>
                    <a:pt x="1277" y="19895"/>
                    <a:pt x="1358" y="19742"/>
                  </a:cubicBezTo>
                  <a:cubicBezTo>
                    <a:pt x="1503" y="19385"/>
                    <a:pt x="1439" y="19143"/>
                    <a:pt x="1244" y="18977"/>
                  </a:cubicBezTo>
                  <a:lnTo>
                    <a:pt x="1244" y="18977"/>
                  </a:lnTo>
                  <a:cubicBezTo>
                    <a:pt x="1244" y="18976"/>
                    <a:pt x="1242" y="18973"/>
                    <a:pt x="1239" y="18968"/>
                  </a:cubicBezTo>
                  <a:lnTo>
                    <a:pt x="1191" y="18933"/>
                  </a:lnTo>
                  <a:cubicBezTo>
                    <a:pt x="1187" y="18924"/>
                    <a:pt x="1172" y="18906"/>
                    <a:pt x="1157" y="18890"/>
                  </a:cubicBezTo>
                  <a:lnTo>
                    <a:pt x="1157" y="18890"/>
                  </a:lnTo>
                  <a:cubicBezTo>
                    <a:pt x="1145" y="18871"/>
                    <a:pt x="1125" y="18843"/>
                    <a:pt x="1120" y="18837"/>
                  </a:cubicBezTo>
                  <a:cubicBezTo>
                    <a:pt x="1107" y="18831"/>
                    <a:pt x="1101" y="18824"/>
                    <a:pt x="1096" y="18814"/>
                  </a:cubicBezTo>
                  <a:lnTo>
                    <a:pt x="1096" y="18814"/>
                  </a:lnTo>
                  <a:cubicBezTo>
                    <a:pt x="1099" y="18817"/>
                    <a:pt x="1100" y="18819"/>
                    <a:pt x="1100" y="18819"/>
                  </a:cubicBezTo>
                  <a:cubicBezTo>
                    <a:pt x="1101" y="18819"/>
                    <a:pt x="1098" y="18812"/>
                    <a:pt x="1094" y="18803"/>
                  </a:cubicBezTo>
                  <a:lnTo>
                    <a:pt x="1094" y="18803"/>
                  </a:lnTo>
                  <a:cubicBezTo>
                    <a:pt x="1094" y="18807"/>
                    <a:pt x="1095" y="18810"/>
                    <a:pt x="1096" y="18813"/>
                  </a:cubicBezTo>
                  <a:lnTo>
                    <a:pt x="1096" y="18813"/>
                  </a:lnTo>
                  <a:cubicBezTo>
                    <a:pt x="1094" y="18808"/>
                    <a:pt x="1092" y="18802"/>
                    <a:pt x="1089" y="18795"/>
                  </a:cubicBezTo>
                  <a:lnTo>
                    <a:pt x="1089" y="18795"/>
                  </a:lnTo>
                  <a:cubicBezTo>
                    <a:pt x="1091" y="18798"/>
                    <a:pt x="1092" y="18800"/>
                    <a:pt x="1094" y="18803"/>
                  </a:cubicBezTo>
                  <a:lnTo>
                    <a:pt x="1094" y="18803"/>
                  </a:lnTo>
                  <a:cubicBezTo>
                    <a:pt x="1079" y="18743"/>
                    <a:pt x="1036" y="18655"/>
                    <a:pt x="1036" y="18587"/>
                  </a:cubicBezTo>
                  <a:lnTo>
                    <a:pt x="1036" y="18587"/>
                  </a:lnTo>
                  <a:cubicBezTo>
                    <a:pt x="1036" y="18587"/>
                    <a:pt x="1051" y="18668"/>
                    <a:pt x="1057" y="18668"/>
                  </a:cubicBezTo>
                  <a:cubicBezTo>
                    <a:pt x="1059" y="18668"/>
                    <a:pt x="1060" y="18662"/>
                    <a:pt x="1060" y="18647"/>
                  </a:cubicBezTo>
                  <a:lnTo>
                    <a:pt x="1060" y="18587"/>
                  </a:lnTo>
                  <a:lnTo>
                    <a:pt x="1060" y="18456"/>
                  </a:lnTo>
                  <a:cubicBezTo>
                    <a:pt x="1060" y="18409"/>
                    <a:pt x="1072" y="18373"/>
                    <a:pt x="1072" y="18349"/>
                  </a:cubicBezTo>
                  <a:cubicBezTo>
                    <a:pt x="1084" y="18302"/>
                    <a:pt x="1084" y="18278"/>
                    <a:pt x="1096" y="18230"/>
                  </a:cubicBezTo>
                  <a:cubicBezTo>
                    <a:pt x="1096" y="18218"/>
                    <a:pt x="1119" y="18195"/>
                    <a:pt x="1120" y="18183"/>
                  </a:cubicBezTo>
                  <a:lnTo>
                    <a:pt x="1120" y="18183"/>
                  </a:lnTo>
                  <a:cubicBezTo>
                    <a:pt x="1113" y="18193"/>
                    <a:pt x="1105" y="18204"/>
                    <a:pt x="1096" y="18218"/>
                  </a:cubicBezTo>
                  <a:cubicBezTo>
                    <a:pt x="1106" y="18200"/>
                    <a:pt x="1116" y="18182"/>
                    <a:pt x="1126" y="18165"/>
                  </a:cubicBezTo>
                  <a:lnTo>
                    <a:pt x="1126" y="18165"/>
                  </a:lnTo>
                  <a:cubicBezTo>
                    <a:pt x="1123" y="18170"/>
                    <a:pt x="1121" y="18176"/>
                    <a:pt x="1120" y="18182"/>
                  </a:cubicBezTo>
                  <a:cubicBezTo>
                    <a:pt x="1120" y="18183"/>
                    <a:pt x="1120" y="18183"/>
                    <a:pt x="1120" y="18183"/>
                  </a:cubicBezTo>
                  <a:lnTo>
                    <a:pt x="1120" y="18183"/>
                  </a:lnTo>
                  <a:cubicBezTo>
                    <a:pt x="1141" y="18150"/>
                    <a:pt x="1146" y="18138"/>
                    <a:pt x="1144" y="18138"/>
                  </a:cubicBezTo>
                  <a:lnTo>
                    <a:pt x="1144" y="18138"/>
                  </a:lnTo>
                  <a:cubicBezTo>
                    <a:pt x="1142" y="18138"/>
                    <a:pt x="1140" y="18141"/>
                    <a:pt x="1136" y="18146"/>
                  </a:cubicBezTo>
                  <a:lnTo>
                    <a:pt x="1136" y="18146"/>
                  </a:lnTo>
                  <a:cubicBezTo>
                    <a:pt x="1165" y="18093"/>
                    <a:pt x="1190" y="18045"/>
                    <a:pt x="1215" y="18004"/>
                  </a:cubicBezTo>
                  <a:cubicBezTo>
                    <a:pt x="1217" y="18003"/>
                    <a:pt x="1220" y="18001"/>
                    <a:pt x="1222" y="17999"/>
                  </a:cubicBezTo>
                  <a:lnTo>
                    <a:pt x="1222" y="17999"/>
                  </a:lnTo>
                  <a:cubicBezTo>
                    <a:pt x="1222" y="18000"/>
                    <a:pt x="1222" y="18000"/>
                    <a:pt x="1222" y="18000"/>
                  </a:cubicBezTo>
                  <a:cubicBezTo>
                    <a:pt x="1223" y="18000"/>
                    <a:pt x="1223" y="17999"/>
                    <a:pt x="1223" y="17999"/>
                  </a:cubicBezTo>
                  <a:lnTo>
                    <a:pt x="1223" y="17999"/>
                  </a:lnTo>
                  <a:cubicBezTo>
                    <a:pt x="1244" y="17984"/>
                    <a:pt x="1263" y="17955"/>
                    <a:pt x="1263" y="17944"/>
                  </a:cubicBezTo>
                  <a:lnTo>
                    <a:pt x="1263" y="17944"/>
                  </a:lnTo>
                  <a:cubicBezTo>
                    <a:pt x="1263" y="17944"/>
                    <a:pt x="1255" y="17954"/>
                    <a:pt x="1247" y="17966"/>
                  </a:cubicBezTo>
                  <a:lnTo>
                    <a:pt x="1247" y="17966"/>
                  </a:lnTo>
                  <a:cubicBezTo>
                    <a:pt x="1272" y="17923"/>
                    <a:pt x="1313" y="17882"/>
                    <a:pt x="1334" y="17861"/>
                  </a:cubicBezTo>
                  <a:cubicBezTo>
                    <a:pt x="1389" y="17783"/>
                    <a:pt x="1466" y="17726"/>
                    <a:pt x="1534" y="17671"/>
                  </a:cubicBezTo>
                  <a:lnTo>
                    <a:pt x="1534" y="17671"/>
                  </a:lnTo>
                  <a:cubicBezTo>
                    <a:pt x="1534" y="17671"/>
                    <a:pt x="1534" y="17671"/>
                    <a:pt x="1534" y="17671"/>
                  </a:cubicBezTo>
                  <a:cubicBezTo>
                    <a:pt x="1537" y="17671"/>
                    <a:pt x="1550" y="17662"/>
                    <a:pt x="1583" y="17634"/>
                  </a:cubicBezTo>
                  <a:lnTo>
                    <a:pt x="1583" y="17634"/>
                  </a:lnTo>
                  <a:cubicBezTo>
                    <a:pt x="1580" y="17636"/>
                    <a:pt x="1577" y="17638"/>
                    <a:pt x="1574" y="17639"/>
                  </a:cubicBezTo>
                  <a:lnTo>
                    <a:pt x="1574" y="17639"/>
                  </a:lnTo>
                  <a:lnTo>
                    <a:pt x="1596" y="17623"/>
                  </a:lnTo>
                  <a:lnTo>
                    <a:pt x="1596" y="17623"/>
                  </a:lnTo>
                  <a:cubicBezTo>
                    <a:pt x="1591" y="17627"/>
                    <a:pt x="1587" y="17631"/>
                    <a:pt x="1583" y="17634"/>
                  </a:cubicBezTo>
                  <a:lnTo>
                    <a:pt x="1583" y="17634"/>
                  </a:lnTo>
                  <a:cubicBezTo>
                    <a:pt x="1626" y="17609"/>
                    <a:pt x="1675" y="17570"/>
                    <a:pt x="1715" y="17540"/>
                  </a:cubicBezTo>
                  <a:cubicBezTo>
                    <a:pt x="1870" y="17444"/>
                    <a:pt x="2036" y="17337"/>
                    <a:pt x="2203" y="17242"/>
                  </a:cubicBezTo>
                  <a:cubicBezTo>
                    <a:pt x="2537" y="17051"/>
                    <a:pt x="2870" y="16873"/>
                    <a:pt x="3179" y="16647"/>
                  </a:cubicBezTo>
                  <a:cubicBezTo>
                    <a:pt x="3572" y="16349"/>
                    <a:pt x="3870" y="16016"/>
                    <a:pt x="4061" y="15563"/>
                  </a:cubicBezTo>
                  <a:cubicBezTo>
                    <a:pt x="4227" y="15182"/>
                    <a:pt x="4251" y="14765"/>
                    <a:pt x="4239" y="14349"/>
                  </a:cubicBezTo>
                  <a:cubicBezTo>
                    <a:pt x="4239" y="13956"/>
                    <a:pt x="4192" y="13587"/>
                    <a:pt x="4192" y="13194"/>
                  </a:cubicBezTo>
                  <a:cubicBezTo>
                    <a:pt x="4192" y="13098"/>
                    <a:pt x="4215" y="13003"/>
                    <a:pt x="4215" y="12896"/>
                  </a:cubicBezTo>
                  <a:lnTo>
                    <a:pt x="4215" y="12884"/>
                  </a:lnTo>
                  <a:cubicBezTo>
                    <a:pt x="4227" y="12825"/>
                    <a:pt x="4227" y="12765"/>
                    <a:pt x="4239" y="12717"/>
                  </a:cubicBezTo>
                  <a:cubicBezTo>
                    <a:pt x="4251" y="12682"/>
                    <a:pt x="4251" y="12646"/>
                    <a:pt x="4275" y="12622"/>
                  </a:cubicBezTo>
                  <a:cubicBezTo>
                    <a:pt x="4284" y="12585"/>
                    <a:pt x="4301" y="12547"/>
                    <a:pt x="4308" y="12509"/>
                  </a:cubicBezTo>
                  <a:lnTo>
                    <a:pt x="4308" y="12509"/>
                  </a:lnTo>
                  <a:cubicBezTo>
                    <a:pt x="4313" y="12494"/>
                    <a:pt x="4318" y="12475"/>
                    <a:pt x="4334" y="12467"/>
                  </a:cubicBezTo>
                  <a:cubicBezTo>
                    <a:pt x="4346" y="12420"/>
                    <a:pt x="4370" y="12396"/>
                    <a:pt x="4394" y="12348"/>
                  </a:cubicBezTo>
                  <a:cubicBezTo>
                    <a:pt x="4410" y="12309"/>
                    <a:pt x="4436" y="12270"/>
                    <a:pt x="4466" y="12230"/>
                  </a:cubicBezTo>
                  <a:lnTo>
                    <a:pt x="4466" y="12230"/>
                  </a:lnTo>
                  <a:cubicBezTo>
                    <a:pt x="4466" y="12230"/>
                    <a:pt x="4466" y="12230"/>
                    <a:pt x="4466" y="12230"/>
                  </a:cubicBezTo>
                  <a:cubicBezTo>
                    <a:pt x="4467" y="12230"/>
                    <a:pt x="4480" y="12215"/>
                    <a:pt x="4513" y="12170"/>
                  </a:cubicBezTo>
                  <a:lnTo>
                    <a:pt x="4513" y="12170"/>
                  </a:lnTo>
                  <a:cubicBezTo>
                    <a:pt x="4497" y="12190"/>
                    <a:pt x="4481" y="12210"/>
                    <a:pt x="4466" y="12230"/>
                  </a:cubicBezTo>
                  <a:lnTo>
                    <a:pt x="4466" y="12230"/>
                  </a:lnTo>
                  <a:cubicBezTo>
                    <a:pt x="4463" y="12229"/>
                    <a:pt x="4502" y="12173"/>
                    <a:pt x="4525" y="12158"/>
                  </a:cubicBezTo>
                  <a:cubicBezTo>
                    <a:pt x="4549" y="12122"/>
                    <a:pt x="4584" y="12098"/>
                    <a:pt x="4596" y="12063"/>
                  </a:cubicBezTo>
                  <a:cubicBezTo>
                    <a:pt x="4703" y="11944"/>
                    <a:pt x="4823" y="11848"/>
                    <a:pt x="4942" y="11753"/>
                  </a:cubicBezTo>
                  <a:cubicBezTo>
                    <a:pt x="5001" y="11705"/>
                    <a:pt x="5061" y="11646"/>
                    <a:pt x="5120" y="11610"/>
                  </a:cubicBezTo>
                  <a:cubicBezTo>
                    <a:pt x="5132" y="11586"/>
                    <a:pt x="5144" y="11586"/>
                    <a:pt x="5168" y="11574"/>
                  </a:cubicBezTo>
                  <a:lnTo>
                    <a:pt x="5168" y="11574"/>
                  </a:lnTo>
                  <a:cubicBezTo>
                    <a:pt x="5111" y="11620"/>
                    <a:pt x="5095" y="11633"/>
                    <a:pt x="5096" y="11633"/>
                  </a:cubicBezTo>
                  <a:cubicBezTo>
                    <a:pt x="5097" y="11633"/>
                    <a:pt x="5120" y="11616"/>
                    <a:pt x="5132" y="11610"/>
                  </a:cubicBezTo>
                  <a:cubicBezTo>
                    <a:pt x="5168" y="11574"/>
                    <a:pt x="5204" y="11551"/>
                    <a:pt x="5239" y="11515"/>
                  </a:cubicBezTo>
                  <a:cubicBezTo>
                    <a:pt x="5382" y="11396"/>
                    <a:pt x="5537" y="11289"/>
                    <a:pt x="5680" y="11170"/>
                  </a:cubicBezTo>
                  <a:cubicBezTo>
                    <a:pt x="5954" y="10955"/>
                    <a:pt x="6192" y="10717"/>
                    <a:pt x="6370" y="10432"/>
                  </a:cubicBezTo>
                  <a:cubicBezTo>
                    <a:pt x="6597" y="10098"/>
                    <a:pt x="6692" y="9705"/>
                    <a:pt x="6692" y="9300"/>
                  </a:cubicBezTo>
                  <a:cubicBezTo>
                    <a:pt x="6692" y="8479"/>
                    <a:pt x="6263" y="7765"/>
                    <a:pt x="6097" y="6979"/>
                  </a:cubicBezTo>
                  <a:cubicBezTo>
                    <a:pt x="6085" y="6931"/>
                    <a:pt x="6085" y="6883"/>
                    <a:pt x="6073" y="6848"/>
                  </a:cubicBezTo>
                  <a:cubicBezTo>
                    <a:pt x="6073" y="6832"/>
                    <a:pt x="6067" y="6782"/>
                    <a:pt x="6067" y="6782"/>
                  </a:cubicBezTo>
                  <a:lnTo>
                    <a:pt x="6067" y="6782"/>
                  </a:lnTo>
                  <a:cubicBezTo>
                    <a:pt x="6068" y="6782"/>
                    <a:pt x="6069" y="6793"/>
                    <a:pt x="6073" y="6824"/>
                  </a:cubicBezTo>
                  <a:cubicBezTo>
                    <a:pt x="6077" y="6855"/>
                    <a:pt x="6078" y="6866"/>
                    <a:pt x="6078" y="6866"/>
                  </a:cubicBezTo>
                  <a:cubicBezTo>
                    <a:pt x="6078" y="6866"/>
                    <a:pt x="6073" y="6820"/>
                    <a:pt x="6073" y="6812"/>
                  </a:cubicBezTo>
                  <a:cubicBezTo>
                    <a:pt x="6061" y="6705"/>
                    <a:pt x="6061" y="6610"/>
                    <a:pt x="6061" y="6502"/>
                  </a:cubicBezTo>
                  <a:cubicBezTo>
                    <a:pt x="6061" y="6468"/>
                    <a:pt x="6061" y="6433"/>
                    <a:pt x="6065" y="6394"/>
                  </a:cubicBezTo>
                  <a:lnTo>
                    <a:pt x="6065" y="6394"/>
                  </a:lnTo>
                  <a:cubicBezTo>
                    <a:pt x="6067" y="6389"/>
                    <a:pt x="6070" y="6381"/>
                    <a:pt x="6073" y="6371"/>
                  </a:cubicBezTo>
                  <a:cubicBezTo>
                    <a:pt x="6073" y="6348"/>
                    <a:pt x="6073" y="6324"/>
                    <a:pt x="6085" y="6312"/>
                  </a:cubicBezTo>
                  <a:cubicBezTo>
                    <a:pt x="6097" y="6205"/>
                    <a:pt x="6132" y="6098"/>
                    <a:pt x="6156" y="5990"/>
                  </a:cubicBezTo>
                  <a:cubicBezTo>
                    <a:pt x="6180" y="5955"/>
                    <a:pt x="6192" y="5895"/>
                    <a:pt x="6216" y="5848"/>
                  </a:cubicBezTo>
                  <a:cubicBezTo>
                    <a:pt x="6239" y="5836"/>
                    <a:pt x="6239" y="5800"/>
                    <a:pt x="6251" y="5788"/>
                  </a:cubicBezTo>
                  <a:cubicBezTo>
                    <a:pt x="6258" y="5761"/>
                    <a:pt x="6260" y="5751"/>
                    <a:pt x="6259" y="5751"/>
                  </a:cubicBezTo>
                  <a:lnTo>
                    <a:pt x="6259" y="5751"/>
                  </a:lnTo>
                  <a:cubicBezTo>
                    <a:pt x="6258" y="5751"/>
                    <a:pt x="6239" y="5812"/>
                    <a:pt x="6239" y="5812"/>
                  </a:cubicBezTo>
                  <a:cubicBezTo>
                    <a:pt x="6216" y="5800"/>
                    <a:pt x="6370" y="5550"/>
                    <a:pt x="6370" y="5514"/>
                  </a:cubicBezTo>
                  <a:cubicBezTo>
                    <a:pt x="6478" y="5324"/>
                    <a:pt x="6597" y="5145"/>
                    <a:pt x="6716" y="4967"/>
                  </a:cubicBezTo>
                  <a:cubicBezTo>
                    <a:pt x="7204" y="4252"/>
                    <a:pt x="7763" y="3597"/>
                    <a:pt x="8049" y="2764"/>
                  </a:cubicBezTo>
                  <a:cubicBezTo>
                    <a:pt x="8287" y="2050"/>
                    <a:pt x="8240" y="1157"/>
                    <a:pt x="7787" y="549"/>
                  </a:cubicBezTo>
                  <a:cubicBezTo>
                    <a:pt x="7644" y="359"/>
                    <a:pt x="7490" y="204"/>
                    <a:pt x="7287" y="73"/>
                  </a:cubicBezTo>
                  <a:cubicBezTo>
                    <a:pt x="7222" y="23"/>
                    <a:pt x="7140" y="0"/>
                    <a:pt x="70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7"/>
          <p:cNvGrpSpPr/>
          <p:nvPr/>
        </p:nvGrpSpPr>
        <p:grpSpPr>
          <a:xfrm>
            <a:off x="8104848" y="4264635"/>
            <a:ext cx="626349" cy="698971"/>
            <a:chOff x="8104848" y="4264635"/>
            <a:chExt cx="626349" cy="698971"/>
          </a:xfrm>
        </p:grpSpPr>
        <p:sp>
          <p:nvSpPr>
            <p:cNvPr id="185" name="Google Shape;185;p7"/>
            <p:cNvSpPr/>
            <p:nvPr/>
          </p:nvSpPr>
          <p:spPr>
            <a:xfrm>
              <a:off x="8564671" y="4624123"/>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7"/>
            <p:cNvSpPr/>
            <p:nvPr/>
          </p:nvSpPr>
          <p:spPr>
            <a:xfrm>
              <a:off x="8104848" y="4264635"/>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
            <p:cNvSpPr/>
            <p:nvPr/>
          </p:nvSpPr>
          <p:spPr>
            <a:xfrm>
              <a:off x="8104856" y="4743367"/>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88" name="Shape 188"/>
        <p:cNvGrpSpPr/>
        <p:nvPr/>
      </p:nvGrpSpPr>
      <p:grpSpPr>
        <a:xfrm>
          <a:off x="0" y="0"/>
          <a:ext cx="0" cy="0"/>
          <a:chOff x="0" y="0"/>
          <a:chExt cx="0" cy="0"/>
        </a:xfrm>
      </p:grpSpPr>
      <p:sp>
        <p:nvSpPr>
          <p:cNvPr id="189" name="Google Shape;189;p8"/>
          <p:cNvSpPr/>
          <p:nvPr/>
        </p:nvSpPr>
        <p:spPr>
          <a:xfrm>
            <a:off x="-125525" y="-38200"/>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8"/>
          <p:cNvSpPr/>
          <p:nvPr/>
        </p:nvSpPr>
        <p:spPr>
          <a:xfrm flipH="1">
            <a:off x="8915000" y="-114387"/>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1" name="Google Shape;191;p8"/>
          <p:cNvPicPr preferRelativeResize="0"/>
          <p:nvPr/>
        </p:nvPicPr>
        <p:blipFill rotWithShape="1">
          <a:blip r:embed="rId2">
            <a:alphaModFix amt="20000"/>
          </a:blip>
          <a:srcRect b="0" l="0" r="0" t="0"/>
          <a:stretch/>
        </p:blipFill>
        <p:spPr>
          <a:xfrm>
            <a:off x="-92950" y="-110125"/>
            <a:ext cx="9377525" cy="5444125"/>
          </a:xfrm>
          <a:prstGeom prst="rect">
            <a:avLst/>
          </a:prstGeom>
          <a:noFill/>
          <a:ln>
            <a:noFill/>
          </a:ln>
        </p:spPr>
      </p:pic>
      <p:grpSp>
        <p:nvGrpSpPr>
          <p:cNvPr id="192" name="Google Shape;192;p8"/>
          <p:cNvGrpSpPr/>
          <p:nvPr/>
        </p:nvGrpSpPr>
        <p:grpSpPr>
          <a:xfrm>
            <a:off x="412798" y="4188447"/>
            <a:ext cx="626349" cy="698971"/>
            <a:chOff x="8033473" y="4295585"/>
            <a:chExt cx="626349" cy="698971"/>
          </a:xfrm>
        </p:grpSpPr>
        <p:sp>
          <p:nvSpPr>
            <p:cNvPr id="193" name="Google Shape;193;p8"/>
            <p:cNvSpPr/>
            <p:nvPr/>
          </p:nvSpPr>
          <p:spPr>
            <a:xfrm>
              <a:off x="8493296" y="4655073"/>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8"/>
            <p:cNvSpPr/>
            <p:nvPr/>
          </p:nvSpPr>
          <p:spPr>
            <a:xfrm>
              <a:off x="8033473" y="4295585"/>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8"/>
            <p:cNvSpPr/>
            <p:nvPr/>
          </p:nvSpPr>
          <p:spPr>
            <a:xfrm>
              <a:off x="8033481" y="4774317"/>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p8"/>
          <p:cNvGrpSpPr/>
          <p:nvPr/>
        </p:nvGrpSpPr>
        <p:grpSpPr>
          <a:xfrm>
            <a:off x="8104848" y="103685"/>
            <a:ext cx="626349" cy="698971"/>
            <a:chOff x="8033473" y="4295585"/>
            <a:chExt cx="626349" cy="698971"/>
          </a:xfrm>
        </p:grpSpPr>
        <p:sp>
          <p:nvSpPr>
            <p:cNvPr id="197" name="Google Shape;197;p8"/>
            <p:cNvSpPr/>
            <p:nvPr/>
          </p:nvSpPr>
          <p:spPr>
            <a:xfrm>
              <a:off x="8493296" y="4655073"/>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8"/>
            <p:cNvSpPr/>
            <p:nvPr/>
          </p:nvSpPr>
          <p:spPr>
            <a:xfrm>
              <a:off x="8033473" y="4295585"/>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8"/>
            <p:cNvSpPr/>
            <p:nvPr/>
          </p:nvSpPr>
          <p:spPr>
            <a:xfrm>
              <a:off x="8033481" y="4774317"/>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 name="Google Shape;200;p8"/>
          <p:cNvGrpSpPr/>
          <p:nvPr/>
        </p:nvGrpSpPr>
        <p:grpSpPr>
          <a:xfrm rot="858034">
            <a:off x="-210073" y="1855287"/>
            <a:ext cx="1015306" cy="1810634"/>
            <a:chOff x="2843450" y="-1737000"/>
            <a:chExt cx="553375" cy="986750"/>
          </a:xfrm>
        </p:grpSpPr>
        <p:sp>
          <p:nvSpPr>
            <p:cNvPr id="201" name="Google Shape;201;p8"/>
            <p:cNvSpPr/>
            <p:nvPr/>
          </p:nvSpPr>
          <p:spPr>
            <a:xfrm>
              <a:off x="2843450" y="-1737000"/>
              <a:ext cx="553375" cy="986750"/>
            </a:xfrm>
            <a:custGeom>
              <a:rect b="b" l="l" r="r" t="t"/>
              <a:pathLst>
                <a:path extrusionOk="0" h="39470" w="22135">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8"/>
            <p:cNvSpPr/>
            <p:nvPr/>
          </p:nvSpPr>
          <p:spPr>
            <a:xfrm>
              <a:off x="2911300" y="-1408975"/>
              <a:ext cx="410500" cy="610250"/>
            </a:xfrm>
            <a:custGeom>
              <a:rect b="b" l="l" r="r" t="t"/>
              <a:pathLst>
                <a:path extrusionOk="0" h="24410" w="1642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 name="Google Shape;203;p8"/>
            <p:cNvGrpSpPr/>
            <p:nvPr/>
          </p:nvGrpSpPr>
          <p:grpSpPr>
            <a:xfrm>
              <a:off x="2911300" y="-1408675"/>
              <a:ext cx="406325" cy="610250"/>
              <a:chOff x="2911300" y="-1408675"/>
              <a:chExt cx="406325" cy="610250"/>
            </a:xfrm>
          </p:grpSpPr>
          <p:sp>
            <p:nvSpPr>
              <p:cNvPr id="204" name="Google Shape;204;p8"/>
              <p:cNvSpPr/>
              <p:nvPr/>
            </p:nvSpPr>
            <p:spPr>
              <a:xfrm>
                <a:off x="2954175" y="-875575"/>
                <a:ext cx="275950" cy="77150"/>
              </a:xfrm>
              <a:custGeom>
                <a:rect b="b" l="l" r="r" t="t"/>
                <a:pathLst>
                  <a:path extrusionOk="0" h="3086" w="11038">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8"/>
              <p:cNvSpPr/>
              <p:nvPr/>
            </p:nvSpPr>
            <p:spPr>
              <a:xfrm>
                <a:off x="2945250" y="-984525"/>
                <a:ext cx="302725" cy="100325"/>
              </a:xfrm>
              <a:custGeom>
                <a:rect b="b" l="l" r="r" t="t"/>
                <a:pathLst>
                  <a:path extrusionOk="0" h="4013" w="12109">
                    <a:moveTo>
                      <a:pt x="0" y="0"/>
                    </a:moveTo>
                    <a:lnTo>
                      <a:pt x="179" y="2275"/>
                    </a:lnTo>
                    <a:lnTo>
                      <a:pt x="11740" y="4013"/>
                    </a:lnTo>
                    <a:lnTo>
                      <a:pt x="12109" y="181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8"/>
              <p:cNvSpPr/>
              <p:nvPr/>
            </p:nvSpPr>
            <p:spPr>
              <a:xfrm>
                <a:off x="2936625" y="-1093475"/>
                <a:ext cx="328925" cy="104500"/>
              </a:xfrm>
              <a:custGeom>
                <a:rect b="b" l="l" r="r" t="t"/>
                <a:pathLst>
                  <a:path extrusionOk="0" h="4180" w="13157">
                    <a:moveTo>
                      <a:pt x="0" y="1"/>
                    </a:moveTo>
                    <a:lnTo>
                      <a:pt x="179" y="2275"/>
                    </a:lnTo>
                    <a:lnTo>
                      <a:pt x="12787" y="4180"/>
                    </a:lnTo>
                    <a:lnTo>
                      <a:pt x="13156" y="1977"/>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8"/>
              <p:cNvSpPr/>
              <p:nvPr/>
            </p:nvSpPr>
            <p:spPr>
              <a:xfrm>
                <a:off x="2911300" y="-1408675"/>
                <a:ext cx="406325" cy="104200"/>
              </a:xfrm>
              <a:custGeom>
                <a:rect b="b" l="l" r="r" t="t"/>
                <a:pathLst>
                  <a:path extrusionOk="0" h="4168" w="16253">
                    <a:moveTo>
                      <a:pt x="1" y="0"/>
                    </a:moveTo>
                    <a:lnTo>
                      <a:pt x="144" y="1798"/>
                    </a:lnTo>
                    <a:lnTo>
                      <a:pt x="15896" y="4167"/>
                    </a:lnTo>
                    <a:lnTo>
                      <a:pt x="16253" y="1965"/>
                    </a:lnTo>
                    <a:lnTo>
                      <a:pt x="5180" y="298"/>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8"/>
              <p:cNvSpPr/>
              <p:nvPr/>
            </p:nvSpPr>
            <p:spPr>
              <a:xfrm>
                <a:off x="2927675" y="-1202700"/>
                <a:ext cx="354850" cy="108375"/>
              </a:xfrm>
              <a:custGeom>
                <a:rect b="b" l="l" r="r" t="t"/>
                <a:pathLst>
                  <a:path extrusionOk="0" h="4335" w="14194">
                    <a:moveTo>
                      <a:pt x="1" y="0"/>
                    </a:moveTo>
                    <a:lnTo>
                      <a:pt x="191" y="2286"/>
                    </a:lnTo>
                    <a:lnTo>
                      <a:pt x="13836" y="4334"/>
                    </a:lnTo>
                    <a:lnTo>
                      <a:pt x="14193" y="213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8"/>
              <p:cNvSpPr/>
              <p:nvPr/>
            </p:nvSpPr>
            <p:spPr>
              <a:xfrm>
                <a:off x="2919050" y="-1311650"/>
                <a:ext cx="381025" cy="112550"/>
              </a:xfrm>
              <a:custGeom>
                <a:rect b="b" l="l" r="r" t="t"/>
                <a:pathLst>
                  <a:path extrusionOk="0" h="4502" w="15241">
                    <a:moveTo>
                      <a:pt x="1" y="1"/>
                    </a:moveTo>
                    <a:lnTo>
                      <a:pt x="179" y="2275"/>
                    </a:lnTo>
                    <a:lnTo>
                      <a:pt x="14883" y="4501"/>
                    </a:lnTo>
                    <a:lnTo>
                      <a:pt x="15241" y="229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 name="Google Shape;210;p8"/>
            <p:cNvSpPr/>
            <p:nvPr/>
          </p:nvSpPr>
          <p:spPr>
            <a:xfrm>
              <a:off x="2890775" y="-1473225"/>
              <a:ext cx="455425" cy="132100"/>
            </a:xfrm>
            <a:custGeom>
              <a:rect b="b" l="l" r="r" t="t"/>
              <a:pathLst>
                <a:path extrusionOk="0" h="5284" w="18217">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8"/>
            <p:cNvSpPr/>
            <p:nvPr/>
          </p:nvSpPr>
          <p:spPr>
            <a:xfrm>
              <a:off x="2892850" y="-1459875"/>
              <a:ext cx="453650" cy="69375"/>
            </a:xfrm>
            <a:custGeom>
              <a:rect b="b" l="l" r="r" t="t"/>
              <a:pathLst>
                <a:path extrusionOk="0" h="2775" w="18146">
                  <a:moveTo>
                    <a:pt x="108" y="0"/>
                  </a:moveTo>
                  <a:lnTo>
                    <a:pt x="1" y="1453"/>
                  </a:lnTo>
                  <a:lnTo>
                    <a:pt x="18039" y="2774"/>
                  </a:lnTo>
                  <a:lnTo>
                    <a:pt x="18146" y="1322"/>
                  </a:lnTo>
                  <a:lnTo>
                    <a:pt x="1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8"/>
            <p:cNvSpPr/>
            <p:nvPr/>
          </p:nvSpPr>
          <p:spPr>
            <a:xfrm>
              <a:off x="2893450" y="-1509350"/>
              <a:ext cx="455750" cy="132175"/>
            </a:xfrm>
            <a:custGeom>
              <a:rect b="b" l="l" r="r" t="t"/>
              <a:pathLst>
                <a:path extrusionOk="0" h="5287" w="1823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8"/>
            <p:cNvSpPr/>
            <p:nvPr/>
          </p:nvSpPr>
          <p:spPr>
            <a:xfrm>
              <a:off x="3094975" y="-1688175"/>
              <a:ext cx="59550" cy="244700"/>
            </a:xfrm>
            <a:custGeom>
              <a:rect b="b" l="l" r="r" t="t"/>
              <a:pathLst>
                <a:path extrusionOk="0" h="9788" w="2382">
                  <a:moveTo>
                    <a:pt x="715" y="0"/>
                  </a:moveTo>
                  <a:lnTo>
                    <a:pt x="0" y="9668"/>
                  </a:lnTo>
                  <a:lnTo>
                    <a:pt x="1679" y="9787"/>
                  </a:lnTo>
                  <a:lnTo>
                    <a:pt x="2381" y="119"/>
                  </a:lnTo>
                  <a:lnTo>
                    <a:pt x="71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4" name="Google Shape;214;p8"/>
            <p:cNvGrpSpPr/>
            <p:nvPr/>
          </p:nvGrpSpPr>
          <p:grpSpPr>
            <a:xfrm>
              <a:off x="3095550" y="-1688475"/>
              <a:ext cx="59575" cy="244700"/>
              <a:chOff x="3095550" y="-1688475"/>
              <a:chExt cx="59575" cy="244700"/>
            </a:xfrm>
          </p:grpSpPr>
          <p:sp>
            <p:nvSpPr>
              <p:cNvPr id="215" name="Google Shape;215;p8"/>
              <p:cNvSpPr/>
              <p:nvPr/>
            </p:nvSpPr>
            <p:spPr>
              <a:xfrm>
                <a:off x="3095550" y="-1514050"/>
                <a:ext cx="42600" cy="70275"/>
              </a:xfrm>
              <a:custGeom>
                <a:rect b="b" l="l" r="r" t="t"/>
                <a:pathLst>
                  <a:path extrusionOk="0" h="2811" w="1704">
                    <a:moveTo>
                      <a:pt x="191" y="0"/>
                    </a:moveTo>
                    <a:lnTo>
                      <a:pt x="1" y="2691"/>
                    </a:lnTo>
                    <a:lnTo>
                      <a:pt x="1680" y="2810"/>
                    </a:lnTo>
                    <a:lnTo>
                      <a:pt x="1704" y="2441"/>
                    </a:lnTo>
                    <a:lnTo>
                      <a:pt x="19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8"/>
              <p:cNvSpPr/>
              <p:nvPr/>
            </p:nvSpPr>
            <p:spPr>
              <a:xfrm>
                <a:off x="3112225" y="-1688475"/>
                <a:ext cx="42900" cy="71150"/>
              </a:xfrm>
              <a:custGeom>
                <a:rect b="b" l="l" r="r" t="t"/>
                <a:pathLst>
                  <a:path extrusionOk="0" h="2846" w="1716">
                    <a:moveTo>
                      <a:pt x="25" y="0"/>
                    </a:moveTo>
                    <a:lnTo>
                      <a:pt x="1" y="405"/>
                    </a:lnTo>
                    <a:lnTo>
                      <a:pt x="1513" y="2846"/>
                    </a:lnTo>
                    <a:lnTo>
                      <a:pt x="1715" y="119"/>
                    </a:lnTo>
                    <a:lnTo>
                      <a:pt x="2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8"/>
              <p:cNvSpPr/>
              <p:nvPr/>
            </p:nvSpPr>
            <p:spPr>
              <a:xfrm>
                <a:off x="3103600" y="-1633425"/>
                <a:ext cx="43175" cy="133075"/>
              </a:xfrm>
              <a:custGeom>
                <a:rect b="b" l="l" r="r" t="t"/>
                <a:pathLst>
                  <a:path extrusionOk="0" h="5323" w="1727">
                    <a:moveTo>
                      <a:pt x="215" y="1"/>
                    </a:moveTo>
                    <a:lnTo>
                      <a:pt x="0" y="2882"/>
                    </a:lnTo>
                    <a:lnTo>
                      <a:pt x="1524" y="5323"/>
                    </a:lnTo>
                    <a:lnTo>
                      <a:pt x="1727" y="2442"/>
                    </a:lnTo>
                    <a:lnTo>
                      <a:pt x="2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8" name="Google Shape;218;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9" name="Google Shape;219;p8"/>
          <p:cNvSpPr txBox="1"/>
          <p:nvPr>
            <p:ph idx="1" type="subTitle"/>
          </p:nvPr>
        </p:nvSpPr>
        <p:spPr>
          <a:xfrm>
            <a:off x="4857333" y="2939725"/>
            <a:ext cx="27903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0" name="Google Shape;220;p8"/>
          <p:cNvSpPr txBox="1"/>
          <p:nvPr>
            <p:ph idx="2" type="subTitle"/>
          </p:nvPr>
        </p:nvSpPr>
        <p:spPr>
          <a:xfrm>
            <a:off x="4858083" y="2393720"/>
            <a:ext cx="2788800" cy="55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1" name="Google Shape;221;p8"/>
          <p:cNvSpPr txBox="1"/>
          <p:nvPr>
            <p:ph idx="3" type="subTitle"/>
          </p:nvPr>
        </p:nvSpPr>
        <p:spPr>
          <a:xfrm>
            <a:off x="1725717" y="2469920"/>
            <a:ext cx="2788800" cy="55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2" name="Google Shape;222;p8"/>
          <p:cNvSpPr txBox="1"/>
          <p:nvPr>
            <p:ph idx="4" type="subTitle"/>
          </p:nvPr>
        </p:nvSpPr>
        <p:spPr>
          <a:xfrm>
            <a:off x="1724967" y="2939725"/>
            <a:ext cx="27903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223" name="Google Shape;223;p8"/>
          <p:cNvGrpSpPr/>
          <p:nvPr/>
        </p:nvGrpSpPr>
        <p:grpSpPr>
          <a:xfrm flipH="1">
            <a:off x="8104848" y="3763266"/>
            <a:ext cx="1354671" cy="1901896"/>
            <a:chOff x="10082667" y="2725665"/>
            <a:chExt cx="1702062" cy="2389616"/>
          </a:xfrm>
        </p:grpSpPr>
        <p:sp>
          <p:nvSpPr>
            <p:cNvPr id="224" name="Google Shape;224;p8"/>
            <p:cNvSpPr/>
            <p:nvPr/>
          </p:nvSpPr>
          <p:spPr>
            <a:xfrm>
              <a:off x="10082667" y="2725665"/>
              <a:ext cx="1702062" cy="2389616"/>
            </a:xfrm>
            <a:custGeom>
              <a:rect b="b" l="l" r="r" t="t"/>
              <a:pathLst>
                <a:path extrusionOk="0" h="37779" w="26909">
                  <a:moveTo>
                    <a:pt x="8287" y="1"/>
                  </a:moveTo>
                  <a:cubicBezTo>
                    <a:pt x="8049" y="1"/>
                    <a:pt x="7811" y="24"/>
                    <a:pt x="7584" y="84"/>
                  </a:cubicBezTo>
                  <a:cubicBezTo>
                    <a:pt x="6489" y="334"/>
                    <a:pt x="5572" y="1167"/>
                    <a:pt x="5215" y="2251"/>
                  </a:cubicBezTo>
                  <a:cubicBezTo>
                    <a:pt x="5203" y="2310"/>
                    <a:pt x="5191" y="2358"/>
                    <a:pt x="5179" y="2417"/>
                  </a:cubicBezTo>
                  <a:cubicBezTo>
                    <a:pt x="5037" y="2537"/>
                    <a:pt x="4917" y="2656"/>
                    <a:pt x="4798" y="2787"/>
                  </a:cubicBezTo>
                  <a:cubicBezTo>
                    <a:pt x="4715" y="2894"/>
                    <a:pt x="4620" y="3013"/>
                    <a:pt x="4548" y="3132"/>
                  </a:cubicBezTo>
                  <a:cubicBezTo>
                    <a:pt x="4108" y="3334"/>
                    <a:pt x="3727" y="3656"/>
                    <a:pt x="3441" y="4037"/>
                  </a:cubicBezTo>
                  <a:cubicBezTo>
                    <a:pt x="2548" y="4442"/>
                    <a:pt x="1905" y="5215"/>
                    <a:pt x="1691" y="6120"/>
                  </a:cubicBezTo>
                  <a:lnTo>
                    <a:pt x="1643" y="6347"/>
                  </a:lnTo>
                  <a:cubicBezTo>
                    <a:pt x="1465" y="6608"/>
                    <a:pt x="1357" y="6930"/>
                    <a:pt x="1346" y="7251"/>
                  </a:cubicBezTo>
                  <a:lnTo>
                    <a:pt x="24" y="31528"/>
                  </a:lnTo>
                  <a:cubicBezTo>
                    <a:pt x="0" y="32290"/>
                    <a:pt x="429" y="32981"/>
                    <a:pt x="1131" y="33278"/>
                  </a:cubicBezTo>
                  <a:lnTo>
                    <a:pt x="11430" y="37624"/>
                  </a:lnTo>
                  <a:cubicBezTo>
                    <a:pt x="11644" y="37731"/>
                    <a:pt x="11883" y="37779"/>
                    <a:pt x="12121" y="37779"/>
                  </a:cubicBezTo>
                  <a:cubicBezTo>
                    <a:pt x="12406" y="37779"/>
                    <a:pt x="12668" y="37719"/>
                    <a:pt x="12954" y="37553"/>
                  </a:cubicBezTo>
                  <a:lnTo>
                    <a:pt x="18479" y="34802"/>
                  </a:lnTo>
                  <a:cubicBezTo>
                    <a:pt x="18919" y="34576"/>
                    <a:pt x="19253" y="34183"/>
                    <a:pt x="19407" y="33707"/>
                  </a:cubicBezTo>
                  <a:lnTo>
                    <a:pt x="26230" y="11264"/>
                  </a:lnTo>
                  <a:cubicBezTo>
                    <a:pt x="26337" y="10942"/>
                    <a:pt x="26337" y="10609"/>
                    <a:pt x="26265" y="10299"/>
                  </a:cubicBezTo>
                  <a:cubicBezTo>
                    <a:pt x="26908" y="9275"/>
                    <a:pt x="26908" y="8013"/>
                    <a:pt x="26265" y="6978"/>
                  </a:cubicBezTo>
                  <a:cubicBezTo>
                    <a:pt x="25670" y="6049"/>
                    <a:pt x="24610" y="5465"/>
                    <a:pt x="23479" y="5465"/>
                  </a:cubicBezTo>
                  <a:lnTo>
                    <a:pt x="23277" y="5465"/>
                  </a:lnTo>
                  <a:lnTo>
                    <a:pt x="23182" y="5418"/>
                  </a:lnTo>
                  <a:cubicBezTo>
                    <a:pt x="22896" y="4834"/>
                    <a:pt x="22420" y="4346"/>
                    <a:pt x="21848" y="4037"/>
                  </a:cubicBezTo>
                  <a:cubicBezTo>
                    <a:pt x="21324" y="2989"/>
                    <a:pt x="20360" y="2263"/>
                    <a:pt x="19253" y="2096"/>
                  </a:cubicBezTo>
                  <a:cubicBezTo>
                    <a:pt x="19086" y="2084"/>
                    <a:pt x="18931" y="2072"/>
                    <a:pt x="18764" y="2072"/>
                  </a:cubicBezTo>
                  <a:cubicBezTo>
                    <a:pt x="18526" y="2072"/>
                    <a:pt x="18288" y="2096"/>
                    <a:pt x="18050" y="2144"/>
                  </a:cubicBezTo>
                  <a:cubicBezTo>
                    <a:pt x="17633" y="1882"/>
                    <a:pt x="17181" y="1715"/>
                    <a:pt x="16705" y="1644"/>
                  </a:cubicBezTo>
                  <a:cubicBezTo>
                    <a:pt x="16550" y="1620"/>
                    <a:pt x="16383" y="1608"/>
                    <a:pt x="16216" y="1608"/>
                  </a:cubicBezTo>
                  <a:cubicBezTo>
                    <a:pt x="15931" y="1608"/>
                    <a:pt x="15669" y="1655"/>
                    <a:pt x="15419" y="1715"/>
                  </a:cubicBezTo>
                  <a:cubicBezTo>
                    <a:pt x="15145" y="1560"/>
                    <a:pt x="14847" y="1441"/>
                    <a:pt x="14538" y="1370"/>
                  </a:cubicBezTo>
                  <a:cubicBezTo>
                    <a:pt x="13847" y="596"/>
                    <a:pt x="12883" y="155"/>
                    <a:pt x="11918" y="155"/>
                  </a:cubicBezTo>
                  <a:cubicBezTo>
                    <a:pt x="11787" y="155"/>
                    <a:pt x="11644" y="167"/>
                    <a:pt x="11514" y="179"/>
                  </a:cubicBezTo>
                  <a:cubicBezTo>
                    <a:pt x="11025" y="239"/>
                    <a:pt x="10573" y="405"/>
                    <a:pt x="10180" y="643"/>
                  </a:cubicBezTo>
                  <a:cubicBezTo>
                    <a:pt x="9644" y="227"/>
                    <a:pt x="8966" y="1"/>
                    <a:pt x="82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8"/>
            <p:cNvSpPr/>
            <p:nvPr/>
          </p:nvSpPr>
          <p:spPr>
            <a:xfrm>
              <a:off x="10199368" y="3191836"/>
              <a:ext cx="1431720" cy="1810540"/>
            </a:xfrm>
            <a:custGeom>
              <a:rect b="b" l="l" r="r" t="t"/>
              <a:pathLst>
                <a:path extrusionOk="0" h="28624" w="22635">
                  <a:moveTo>
                    <a:pt x="22634" y="3429"/>
                  </a:moveTo>
                  <a:lnTo>
                    <a:pt x="14689" y="5119"/>
                  </a:lnTo>
                  <a:lnTo>
                    <a:pt x="14689" y="5119"/>
                  </a:lnTo>
                  <a:lnTo>
                    <a:pt x="14693" y="5120"/>
                  </a:lnTo>
                  <a:lnTo>
                    <a:pt x="10302" y="28610"/>
                  </a:lnTo>
                  <a:lnTo>
                    <a:pt x="10302" y="28610"/>
                  </a:lnTo>
                  <a:lnTo>
                    <a:pt x="15800" y="25873"/>
                  </a:lnTo>
                  <a:lnTo>
                    <a:pt x="22634" y="3429"/>
                  </a:lnTo>
                  <a:close/>
                  <a:moveTo>
                    <a:pt x="1298" y="0"/>
                  </a:moveTo>
                  <a:lnTo>
                    <a:pt x="1" y="24277"/>
                  </a:lnTo>
                  <a:lnTo>
                    <a:pt x="10277" y="28614"/>
                  </a:lnTo>
                  <a:lnTo>
                    <a:pt x="10277" y="28614"/>
                  </a:lnTo>
                  <a:lnTo>
                    <a:pt x="14681" y="5120"/>
                  </a:lnTo>
                  <a:lnTo>
                    <a:pt x="14689" y="5119"/>
                  </a:lnTo>
                  <a:lnTo>
                    <a:pt x="14689" y="5119"/>
                  </a:lnTo>
                  <a:lnTo>
                    <a:pt x="1298" y="0"/>
                  </a:lnTo>
                  <a:close/>
                  <a:moveTo>
                    <a:pt x="10277" y="28614"/>
                  </a:moveTo>
                  <a:lnTo>
                    <a:pt x="10276" y="28623"/>
                  </a:lnTo>
                  <a:lnTo>
                    <a:pt x="10287" y="28618"/>
                  </a:lnTo>
                  <a:lnTo>
                    <a:pt x="10287" y="28618"/>
                  </a:lnTo>
                  <a:lnTo>
                    <a:pt x="10277" y="28614"/>
                  </a:lnTo>
                  <a:close/>
                  <a:moveTo>
                    <a:pt x="10302" y="28610"/>
                  </a:moveTo>
                  <a:lnTo>
                    <a:pt x="10287" y="28618"/>
                  </a:lnTo>
                  <a:lnTo>
                    <a:pt x="10287" y="28618"/>
                  </a:lnTo>
                  <a:lnTo>
                    <a:pt x="10300" y="28623"/>
                  </a:lnTo>
                  <a:lnTo>
                    <a:pt x="10302" y="2861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8"/>
            <p:cNvSpPr/>
            <p:nvPr/>
          </p:nvSpPr>
          <p:spPr>
            <a:xfrm>
              <a:off x="10364331" y="2836610"/>
              <a:ext cx="1301420" cy="607983"/>
            </a:xfrm>
            <a:custGeom>
              <a:rect b="b" l="l" r="r" t="t"/>
              <a:pathLst>
                <a:path extrusionOk="0" h="9612" w="20575">
                  <a:moveTo>
                    <a:pt x="3792" y="0"/>
                  </a:moveTo>
                  <a:cubicBezTo>
                    <a:pt x="3393" y="0"/>
                    <a:pt x="3008" y="251"/>
                    <a:pt x="2858" y="628"/>
                  </a:cubicBezTo>
                  <a:cubicBezTo>
                    <a:pt x="2774" y="866"/>
                    <a:pt x="2762" y="1140"/>
                    <a:pt x="2846" y="1378"/>
                  </a:cubicBezTo>
                  <a:cubicBezTo>
                    <a:pt x="2850" y="1403"/>
                    <a:pt x="2870" y="1413"/>
                    <a:pt x="2893" y="1413"/>
                  </a:cubicBezTo>
                  <a:cubicBezTo>
                    <a:pt x="2936" y="1413"/>
                    <a:pt x="2988" y="1377"/>
                    <a:pt x="2965" y="1330"/>
                  </a:cubicBezTo>
                  <a:cubicBezTo>
                    <a:pt x="2834" y="961"/>
                    <a:pt x="2953" y="509"/>
                    <a:pt x="3274" y="294"/>
                  </a:cubicBezTo>
                  <a:cubicBezTo>
                    <a:pt x="3433" y="187"/>
                    <a:pt x="3613" y="133"/>
                    <a:pt x="3791" y="133"/>
                  </a:cubicBezTo>
                  <a:cubicBezTo>
                    <a:pt x="3988" y="133"/>
                    <a:pt x="4183" y="199"/>
                    <a:pt x="4346" y="330"/>
                  </a:cubicBezTo>
                  <a:cubicBezTo>
                    <a:pt x="4513" y="473"/>
                    <a:pt x="4620" y="663"/>
                    <a:pt x="4667" y="866"/>
                  </a:cubicBezTo>
                  <a:cubicBezTo>
                    <a:pt x="4672" y="904"/>
                    <a:pt x="4696" y="919"/>
                    <a:pt x="4722" y="919"/>
                  </a:cubicBezTo>
                  <a:cubicBezTo>
                    <a:pt x="4761" y="919"/>
                    <a:pt x="4805" y="885"/>
                    <a:pt x="4798" y="842"/>
                  </a:cubicBezTo>
                  <a:cubicBezTo>
                    <a:pt x="4727" y="413"/>
                    <a:pt x="4346" y="68"/>
                    <a:pt x="3917" y="9"/>
                  </a:cubicBezTo>
                  <a:cubicBezTo>
                    <a:pt x="3875" y="3"/>
                    <a:pt x="3834" y="0"/>
                    <a:pt x="3792" y="0"/>
                  </a:cubicBezTo>
                  <a:close/>
                  <a:moveTo>
                    <a:pt x="11834" y="1261"/>
                  </a:moveTo>
                  <a:cubicBezTo>
                    <a:pt x="11537" y="1261"/>
                    <a:pt x="11254" y="1472"/>
                    <a:pt x="11180" y="1759"/>
                  </a:cubicBezTo>
                  <a:cubicBezTo>
                    <a:pt x="11166" y="1823"/>
                    <a:pt x="11207" y="1862"/>
                    <a:pt x="11245" y="1862"/>
                  </a:cubicBezTo>
                  <a:cubicBezTo>
                    <a:pt x="11271" y="1862"/>
                    <a:pt x="11294" y="1845"/>
                    <a:pt x="11299" y="1806"/>
                  </a:cubicBezTo>
                  <a:cubicBezTo>
                    <a:pt x="11354" y="1577"/>
                    <a:pt x="11589" y="1397"/>
                    <a:pt x="11830" y="1397"/>
                  </a:cubicBezTo>
                  <a:cubicBezTo>
                    <a:pt x="11852" y="1397"/>
                    <a:pt x="11873" y="1399"/>
                    <a:pt x="11894" y="1402"/>
                  </a:cubicBezTo>
                  <a:cubicBezTo>
                    <a:pt x="12156" y="1449"/>
                    <a:pt x="12347" y="1735"/>
                    <a:pt x="12311" y="1985"/>
                  </a:cubicBezTo>
                  <a:cubicBezTo>
                    <a:pt x="12304" y="2035"/>
                    <a:pt x="12349" y="2068"/>
                    <a:pt x="12391" y="2068"/>
                  </a:cubicBezTo>
                  <a:cubicBezTo>
                    <a:pt x="12418" y="2068"/>
                    <a:pt x="12445" y="2054"/>
                    <a:pt x="12454" y="2021"/>
                  </a:cubicBezTo>
                  <a:cubicBezTo>
                    <a:pt x="12514" y="1687"/>
                    <a:pt x="12287" y="1330"/>
                    <a:pt x="11942" y="1271"/>
                  </a:cubicBezTo>
                  <a:cubicBezTo>
                    <a:pt x="11906" y="1264"/>
                    <a:pt x="11870" y="1261"/>
                    <a:pt x="11834" y="1261"/>
                  </a:cubicBezTo>
                  <a:close/>
                  <a:moveTo>
                    <a:pt x="7514" y="15"/>
                  </a:moveTo>
                  <a:cubicBezTo>
                    <a:pt x="7111" y="15"/>
                    <a:pt x="6715" y="192"/>
                    <a:pt x="6465" y="509"/>
                  </a:cubicBezTo>
                  <a:cubicBezTo>
                    <a:pt x="6275" y="771"/>
                    <a:pt x="6156" y="1068"/>
                    <a:pt x="6156" y="1390"/>
                  </a:cubicBezTo>
                  <a:cubicBezTo>
                    <a:pt x="6144" y="1437"/>
                    <a:pt x="6173" y="1461"/>
                    <a:pt x="6206" y="1461"/>
                  </a:cubicBezTo>
                  <a:cubicBezTo>
                    <a:pt x="6239" y="1461"/>
                    <a:pt x="6275" y="1437"/>
                    <a:pt x="6275" y="1390"/>
                  </a:cubicBezTo>
                  <a:cubicBezTo>
                    <a:pt x="6275" y="866"/>
                    <a:pt x="6620" y="378"/>
                    <a:pt x="7108" y="211"/>
                  </a:cubicBezTo>
                  <a:cubicBezTo>
                    <a:pt x="7234" y="172"/>
                    <a:pt x="7365" y="153"/>
                    <a:pt x="7495" y="153"/>
                  </a:cubicBezTo>
                  <a:cubicBezTo>
                    <a:pt x="7880" y="153"/>
                    <a:pt x="8258" y="322"/>
                    <a:pt x="8489" y="652"/>
                  </a:cubicBezTo>
                  <a:cubicBezTo>
                    <a:pt x="8656" y="890"/>
                    <a:pt x="8739" y="1164"/>
                    <a:pt x="8739" y="1449"/>
                  </a:cubicBezTo>
                  <a:cubicBezTo>
                    <a:pt x="8739" y="1490"/>
                    <a:pt x="8772" y="1519"/>
                    <a:pt x="8808" y="1519"/>
                  </a:cubicBezTo>
                  <a:cubicBezTo>
                    <a:pt x="8825" y="1519"/>
                    <a:pt x="8843" y="1512"/>
                    <a:pt x="8858" y="1497"/>
                  </a:cubicBezTo>
                  <a:cubicBezTo>
                    <a:pt x="8950" y="1398"/>
                    <a:pt x="9080" y="1341"/>
                    <a:pt x="9210" y="1341"/>
                  </a:cubicBezTo>
                  <a:cubicBezTo>
                    <a:pt x="9299" y="1341"/>
                    <a:pt x="9388" y="1367"/>
                    <a:pt x="9466" y="1425"/>
                  </a:cubicBezTo>
                  <a:cubicBezTo>
                    <a:pt x="9668" y="1533"/>
                    <a:pt x="9728" y="1795"/>
                    <a:pt x="9644" y="1997"/>
                  </a:cubicBezTo>
                  <a:cubicBezTo>
                    <a:pt x="9629" y="2042"/>
                    <a:pt x="9675" y="2077"/>
                    <a:pt x="9720" y="2077"/>
                  </a:cubicBezTo>
                  <a:cubicBezTo>
                    <a:pt x="9747" y="2077"/>
                    <a:pt x="9774" y="2064"/>
                    <a:pt x="9787" y="2033"/>
                  </a:cubicBezTo>
                  <a:cubicBezTo>
                    <a:pt x="9870" y="1759"/>
                    <a:pt x="9775" y="1449"/>
                    <a:pt x="9525" y="1306"/>
                  </a:cubicBezTo>
                  <a:cubicBezTo>
                    <a:pt x="9434" y="1244"/>
                    <a:pt x="9324" y="1215"/>
                    <a:pt x="9212" y="1215"/>
                  </a:cubicBezTo>
                  <a:cubicBezTo>
                    <a:pt x="9094" y="1215"/>
                    <a:pt x="8974" y="1247"/>
                    <a:pt x="8871" y="1309"/>
                  </a:cubicBezTo>
                  <a:lnTo>
                    <a:pt x="8871" y="1309"/>
                  </a:lnTo>
                  <a:cubicBezTo>
                    <a:pt x="8845" y="798"/>
                    <a:pt x="8505" y="312"/>
                    <a:pt x="8025" y="116"/>
                  </a:cubicBezTo>
                  <a:cubicBezTo>
                    <a:pt x="7861" y="48"/>
                    <a:pt x="7686" y="15"/>
                    <a:pt x="7514" y="15"/>
                  </a:cubicBezTo>
                  <a:close/>
                  <a:moveTo>
                    <a:pt x="6785" y="2844"/>
                  </a:moveTo>
                  <a:cubicBezTo>
                    <a:pt x="6496" y="2844"/>
                    <a:pt x="6207" y="3046"/>
                    <a:pt x="6144" y="3342"/>
                  </a:cubicBezTo>
                  <a:cubicBezTo>
                    <a:pt x="6121" y="3395"/>
                    <a:pt x="6160" y="3434"/>
                    <a:pt x="6202" y="3434"/>
                  </a:cubicBezTo>
                  <a:cubicBezTo>
                    <a:pt x="6225" y="3434"/>
                    <a:pt x="6250" y="3421"/>
                    <a:pt x="6263" y="3390"/>
                  </a:cubicBezTo>
                  <a:cubicBezTo>
                    <a:pt x="6316" y="3155"/>
                    <a:pt x="6532" y="2978"/>
                    <a:pt x="6773" y="2978"/>
                  </a:cubicBezTo>
                  <a:cubicBezTo>
                    <a:pt x="6801" y="2978"/>
                    <a:pt x="6830" y="2980"/>
                    <a:pt x="6858" y="2985"/>
                  </a:cubicBezTo>
                  <a:cubicBezTo>
                    <a:pt x="7108" y="3021"/>
                    <a:pt x="7311" y="3307"/>
                    <a:pt x="7275" y="3557"/>
                  </a:cubicBezTo>
                  <a:cubicBezTo>
                    <a:pt x="7261" y="3612"/>
                    <a:pt x="7304" y="3643"/>
                    <a:pt x="7344" y="3643"/>
                  </a:cubicBezTo>
                  <a:cubicBezTo>
                    <a:pt x="7373" y="3643"/>
                    <a:pt x="7401" y="3627"/>
                    <a:pt x="7406" y="3592"/>
                  </a:cubicBezTo>
                  <a:cubicBezTo>
                    <a:pt x="7465" y="3259"/>
                    <a:pt x="7239" y="2914"/>
                    <a:pt x="6894" y="2854"/>
                  </a:cubicBezTo>
                  <a:cubicBezTo>
                    <a:pt x="6858" y="2848"/>
                    <a:pt x="6821" y="2844"/>
                    <a:pt x="6785" y="2844"/>
                  </a:cubicBezTo>
                  <a:close/>
                  <a:moveTo>
                    <a:pt x="10646" y="3288"/>
                  </a:moveTo>
                  <a:cubicBezTo>
                    <a:pt x="10617" y="3288"/>
                    <a:pt x="10588" y="3290"/>
                    <a:pt x="10561" y="3295"/>
                  </a:cubicBezTo>
                  <a:cubicBezTo>
                    <a:pt x="10204" y="3354"/>
                    <a:pt x="9989" y="3700"/>
                    <a:pt x="9918" y="4021"/>
                  </a:cubicBezTo>
                  <a:cubicBezTo>
                    <a:pt x="9887" y="4099"/>
                    <a:pt x="9927" y="4141"/>
                    <a:pt x="9968" y="4141"/>
                  </a:cubicBezTo>
                  <a:cubicBezTo>
                    <a:pt x="9990" y="4141"/>
                    <a:pt x="10013" y="4129"/>
                    <a:pt x="10025" y="4104"/>
                  </a:cubicBezTo>
                  <a:cubicBezTo>
                    <a:pt x="10085" y="3831"/>
                    <a:pt x="10216" y="3545"/>
                    <a:pt x="10501" y="3473"/>
                  </a:cubicBezTo>
                  <a:cubicBezTo>
                    <a:pt x="10537" y="3466"/>
                    <a:pt x="10575" y="3462"/>
                    <a:pt x="10612" y="3462"/>
                  </a:cubicBezTo>
                  <a:cubicBezTo>
                    <a:pt x="10698" y="3462"/>
                    <a:pt x="10784" y="3483"/>
                    <a:pt x="10859" y="3533"/>
                  </a:cubicBezTo>
                  <a:cubicBezTo>
                    <a:pt x="10942" y="3604"/>
                    <a:pt x="10990" y="3723"/>
                    <a:pt x="10966" y="3831"/>
                  </a:cubicBezTo>
                  <a:cubicBezTo>
                    <a:pt x="10952" y="3886"/>
                    <a:pt x="10986" y="3917"/>
                    <a:pt x="11025" y="3917"/>
                  </a:cubicBezTo>
                  <a:cubicBezTo>
                    <a:pt x="11052" y="3917"/>
                    <a:pt x="11082" y="3901"/>
                    <a:pt x="11097" y="3866"/>
                  </a:cubicBezTo>
                  <a:cubicBezTo>
                    <a:pt x="11100" y="3858"/>
                    <a:pt x="11104" y="3850"/>
                    <a:pt x="11107" y="3842"/>
                  </a:cubicBezTo>
                  <a:lnTo>
                    <a:pt x="11107" y="3842"/>
                  </a:lnTo>
                  <a:cubicBezTo>
                    <a:pt x="11108" y="3842"/>
                    <a:pt x="11108" y="3842"/>
                    <a:pt x="11109" y="3842"/>
                  </a:cubicBezTo>
                  <a:cubicBezTo>
                    <a:pt x="11110" y="3839"/>
                    <a:pt x="11111" y="3836"/>
                    <a:pt x="11111" y="3834"/>
                  </a:cubicBezTo>
                  <a:lnTo>
                    <a:pt x="11111" y="3834"/>
                  </a:lnTo>
                  <a:cubicBezTo>
                    <a:pt x="11209" y="3636"/>
                    <a:pt x="11424" y="3515"/>
                    <a:pt x="11636" y="3515"/>
                  </a:cubicBezTo>
                  <a:cubicBezTo>
                    <a:pt x="11683" y="3515"/>
                    <a:pt x="11730" y="3520"/>
                    <a:pt x="11775" y="3533"/>
                  </a:cubicBezTo>
                  <a:cubicBezTo>
                    <a:pt x="12049" y="3604"/>
                    <a:pt x="12228" y="3926"/>
                    <a:pt x="12168" y="4188"/>
                  </a:cubicBezTo>
                  <a:cubicBezTo>
                    <a:pt x="12161" y="4243"/>
                    <a:pt x="12199" y="4274"/>
                    <a:pt x="12236" y="4274"/>
                  </a:cubicBezTo>
                  <a:cubicBezTo>
                    <a:pt x="12263" y="4274"/>
                    <a:pt x="12289" y="4258"/>
                    <a:pt x="12299" y="4223"/>
                  </a:cubicBezTo>
                  <a:cubicBezTo>
                    <a:pt x="12359" y="3950"/>
                    <a:pt x="12240" y="3664"/>
                    <a:pt x="12037" y="3509"/>
                  </a:cubicBezTo>
                  <a:cubicBezTo>
                    <a:pt x="11917" y="3421"/>
                    <a:pt x="11777" y="3379"/>
                    <a:pt x="11637" y="3379"/>
                  </a:cubicBezTo>
                  <a:cubicBezTo>
                    <a:pt x="11512" y="3379"/>
                    <a:pt x="11387" y="3412"/>
                    <a:pt x="11275" y="3473"/>
                  </a:cubicBezTo>
                  <a:cubicBezTo>
                    <a:pt x="11211" y="3508"/>
                    <a:pt x="11153" y="3555"/>
                    <a:pt x="11103" y="3611"/>
                  </a:cubicBezTo>
                  <a:lnTo>
                    <a:pt x="11103" y="3611"/>
                  </a:lnTo>
                  <a:cubicBezTo>
                    <a:pt x="11079" y="3545"/>
                    <a:pt x="11040" y="3481"/>
                    <a:pt x="10990" y="3426"/>
                  </a:cubicBezTo>
                  <a:cubicBezTo>
                    <a:pt x="10893" y="3330"/>
                    <a:pt x="10766" y="3288"/>
                    <a:pt x="10646" y="3288"/>
                  </a:cubicBezTo>
                  <a:close/>
                  <a:moveTo>
                    <a:pt x="14084" y="4404"/>
                  </a:moveTo>
                  <a:cubicBezTo>
                    <a:pt x="13785" y="4404"/>
                    <a:pt x="13494" y="4615"/>
                    <a:pt x="13430" y="4902"/>
                  </a:cubicBezTo>
                  <a:cubicBezTo>
                    <a:pt x="13416" y="4960"/>
                    <a:pt x="13454" y="4991"/>
                    <a:pt x="13491" y="4991"/>
                  </a:cubicBezTo>
                  <a:cubicBezTo>
                    <a:pt x="13516" y="4991"/>
                    <a:pt x="13540" y="4978"/>
                    <a:pt x="13549" y="4950"/>
                  </a:cubicBezTo>
                  <a:cubicBezTo>
                    <a:pt x="13603" y="4724"/>
                    <a:pt x="13831" y="4538"/>
                    <a:pt x="14067" y="4538"/>
                  </a:cubicBezTo>
                  <a:cubicBezTo>
                    <a:pt x="14093" y="4538"/>
                    <a:pt x="14119" y="4540"/>
                    <a:pt x="14145" y="4545"/>
                  </a:cubicBezTo>
                  <a:cubicBezTo>
                    <a:pt x="14395" y="4593"/>
                    <a:pt x="14609" y="4878"/>
                    <a:pt x="14561" y="5128"/>
                  </a:cubicBezTo>
                  <a:cubicBezTo>
                    <a:pt x="14555" y="5177"/>
                    <a:pt x="14596" y="5209"/>
                    <a:pt x="14634" y="5209"/>
                  </a:cubicBezTo>
                  <a:cubicBezTo>
                    <a:pt x="14661" y="5209"/>
                    <a:pt x="14687" y="5192"/>
                    <a:pt x="14692" y="5152"/>
                  </a:cubicBezTo>
                  <a:cubicBezTo>
                    <a:pt x="14752" y="4831"/>
                    <a:pt x="14538" y="4473"/>
                    <a:pt x="14192" y="4414"/>
                  </a:cubicBezTo>
                  <a:cubicBezTo>
                    <a:pt x="14156" y="4407"/>
                    <a:pt x="14120" y="4404"/>
                    <a:pt x="14084" y="4404"/>
                  </a:cubicBezTo>
                  <a:close/>
                  <a:moveTo>
                    <a:pt x="14745" y="1669"/>
                  </a:moveTo>
                  <a:cubicBezTo>
                    <a:pt x="14473" y="1669"/>
                    <a:pt x="14200" y="1749"/>
                    <a:pt x="13966" y="1914"/>
                  </a:cubicBezTo>
                  <a:cubicBezTo>
                    <a:pt x="13680" y="2116"/>
                    <a:pt x="13478" y="2414"/>
                    <a:pt x="13418" y="2759"/>
                  </a:cubicBezTo>
                  <a:cubicBezTo>
                    <a:pt x="13412" y="2792"/>
                    <a:pt x="13449" y="2818"/>
                    <a:pt x="13486" y="2818"/>
                  </a:cubicBezTo>
                  <a:cubicBezTo>
                    <a:pt x="13515" y="2818"/>
                    <a:pt x="13544" y="2801"/>
                    <a:pt x="13549" y="2759"/>
                  </a:cubicBezTo>
                  <a:cubicBezTo>
                    <a:pt x="13657" y="2211"/>
                    <a:pt x="14157" y="1759"/>
                    <a:pt x="14728" y="1759"/>
                  </a:cubicBezTo>
                  <a:cubicBezTo>
                    <a:pt x="15014" y="1759"/>
                    <a:pt x="15276" y="1854"/>
                    <a:pt x="15514" y="2021"/>
                  </a:cubicBezTo>
                  <a:cubicBezTo>
                    <a:pt x="15752" y="2199"/>
                    <a:pt x="15907" y="2449"/>
                    <a:pt x="15978" y="2735"/>
                  </a:cubicBezTo>
                  <a:cubicBezTo>
                    <a:pt x="16050" y="3057"/>
                    <a:pt x="15990" y="3414"/>
                    <a:pt x="15800" y="3700"/>
                  </a:cubicBezTo>
                  <a:cubicBezTo>
                    <a:pt x="15762" y="3747"/>
                    <a:pt x="15799" y="3794"/>
                    <a:pt x="15845" y="3794"/>
                  </a:cubicBezTo>
                  <a:cubicBezTo>
                    <a:pt x="15858" y="3794"/>
                    <a:pt x="15871" y="3790"/>
                    <a:pt x="15883" y="3783"/>
                  </a:cubicBezTo>
                  <a:cubicBezTo>
                    <a:pt x="15886" y="3782"/>
                    <a:pt x="15888" y="3780"/>
                    <a:pt x="15891" y="3779"/>
                  </a:cubicBezTo>
                  <a:lnTo>
                    <a:pt x="15891" y="3779"/>
                  </a:lnTo>
                  <a:lnTo>
                    <a:pt x="15895" y="3783"/>
                  </a:lnTo>
                  <a:cubicBezTo>
                    <a:pt x="15897" y="3780"/>
                    <a:pt x="15899" y="3777"/>
                    <a:pt x="15900" y="3775"/>
                  </a:cubicBezTo>
                  <a:lnTo>
                    <a:pt x="15900" y="3775"/>
                  </a:lnTo>
                  <a:cubicBezTo>
                    <a:pt x="15968" y="3744"/>
                    <a:pt x="16043" y="3730"/>
                    <a:pt x="16117" y="3730"/>
                  </a:cubicBezTo>
                  <a:cubicBezTo>
                    <a:pt x="16329" y="3730"/>
                    <a:pt x="16544" y="3847"/>
                    <a:pt x="16621" y="4045"/>
                  </a:cubicBezTo>
                  <a:cubicBezTo>
                    <a:pt x="16740" y="4319"/>
                    <a:pt x="16526" y="4664"/>
                    <a:pt x="16240" y="4735"/>
                  </a:cubicBezTo>
                  <a:cubicBezTo>
                    <a:pt x="16160" y="4758"/>
                    <a:pt x="16201" y="4879"/>
                    <a:pt x="16267" y="4879"/>
                  </a:cubicBezTo>
                  <a:cubicBezTo>
                    <a:pt x="16270" y="4879"/>
                    <a:pt x="16273" y="4879"/>
                    <a:pt x="16276" y="4878"/>
                  </a:cubicBezTo>
                  <a:cubicBezTo>
                    <a:pt x="16281" y="4877"/>
                    <a:pt x="16286" y="4876"/>
                    <a:pt x="16291" y="4875"/>
                  </a:cubicBezTo>
                  <a:lnTo>
                    <a:pt x="16291" y="4875"/>
                  </a:lnTo>
                  <a:cubicBezTo>
                    <a:pt x="16311" y="4871"/>
                    <a:pt x="16331" y="4869"/>
                    <a:pt x="16352" y="4869"/>
                  </a:cubicBezTo>
                  <a:cubicBezTo>
                    <a:pt x="16470" y="4869"/>
                    <a:pt x="16586" y="4935"/>
                    <a:pt x="16645" y="5033"/>
                  </a:cubicBezTo>
                  <a:cubicBezTo>
                    <a:pt x="16716" y="5176"/>
                    <a:pt x="16693" y="5355"/>
                    <a:pt x="16586" y="5450"/>
                  </a:cubicBezTo>
                  <a:cubicBezTo>
                    <a:pt x="16540" y="5495"/>
                    <a:pt x="16585" y="5569"/>
                    <a:pt x="16635" y="5569"/>
                  </a:cubicBezTo>
                  <a:cubicBezTo>
                    <a:pt x="16651" y="5569"/>
                    <a:pt x="16667" y="5562"/>
                    <a:pt x="16681" y="5545"/>
                  </a:cubicBezTo>
                  <a:cubicBezTo>
                    <a:pt x="16824" y="5390"/>
                    <a:pt x="16871" y="5152"/>
                    <a:pt x="16764" y="4962"/>
                  </a:cubicBezTo>
                  <a:cubicBezTo>
                    <a:pt x="16708" y="4867"/>
                    <a:pt x="16618" y="4800"/>
                    <a:pt x="16518" y="4762"/>
                  </a:cubicBezTo>
                  <a:lnTo>
                    <a:pt x="16518" y="4762"/>
                  </a:lnTo>
                  <a:cubicBezTo>
                    <a:pt x="16670" y="4639"/>
                    <a:pt x="16768" y="4443"/>
                    <a:pt x="16776" y="4247"/>
                  </a:cubicBezTo>
                  <a:cubicBezTo>
                    <a:pt x="16788" y="3950"/>
                    <a:pt x="16574" y="3700"/>
                    <a:pt x="16288" y="3640"/>
                  </a:cubicBezTo>
                  <a:cubicBezTo>
                    <a:pt x="16226" y="3622"/>
                    <a:pt x="16165" y="3613"/>
                    <a:pt x="16106" y="3613"/>
                  </a:cubicBezTo>
                  <a:cubicBezTo>
                    <a:pt x="16065" y="3613"/>
                    <a:pt x="16025" y="3617"/>
                    <a:pt x="15985" y="3627"/>
                  </a:cubicBezTo>
                  <a:lnTo>
                    <a:pt x="15985" y="3627"/>
                  </a:lnTo>
                  <a:cubicBezTo>
                    <a:pt x="16245" y="3096"/>
                    <a:pt x="16135" y="2421"/>
                    <a:pt x="15681" y="2021"/>
                  </a:cubicBezTo>
                  <a:cubicBezTo>
                    <a:pt x="15417" y="1790"/>
                    <a:pt x="15081" y="1669"/>
                    <a:pt x="14745" y="1669"/>
                  </a:cubicBezTo>
                  <a:close/>
                  <a:moveTo>
                    <a:pt x="8450" y="4551"/>
                  </a:moveTo>
                  <a:cubicBezTo>
                    <a:pt x="8245" y="4551"/>
                    <a:pt x="8037" y="4653"/>
                    <a:pt x="7906" y="4819"/>
                  </a:cubicBezTo>
                  <a:cubicBezTo>
                    <a:pt x="7811" y="4950"/>
                    <a:pt x="7751" y="5093"/>
                    <a:pt x="7751" y="5259"/>
                  </a:cubicBezTo>
                  <a:cubicBezTo>
                    <a:pt x="7758" y="5318"/>
                    <a:pt x="7800" y="5345"/>
                    <a:pt x="7837" y="5345"/>
                  </a:cubicBezTo>
                  <a:cubicBezTo>
                    <a:pt x="7867" y="5345"/>
                    <a:pt x="7894" y="5327"/>
                    <a:pt x="7894" y="5295"/>
                  </a:cubicBezTo>
                  <a:cubicBezTo>
                    <a:pt x="7894" y="4997"/>
                    <a:pt x="8144" y="4712"/>
                    <a:pt x="8442" y="4712"/>
                  </a:cubicBezTo>
                  <a:cubicBezTo>
                    <a:pt x="8739" y="4712"/>
                    <a:pt x="9013" y="4997"/>
                    <a:pt x="9001" y="5271"/>
                  </a:cubicBezTo>
                  <a:cubicBezTo>
                    <a:pt x="9001" y="5309"/>
                    <a:pt x="9041" y="5343"/>
                    <a:pt x="9075" y="5343"/>
                  </a:cubicBezTo>
                  <a:cubicBezTo>
                    <a:pt x="9094" y="5343"/>
                    <a:pt x="9112" y="5332"/>
                    <a:pt x="9120" y="5307"/>
                  </a:cubicBezTo>
                  <a:cubicBezTo>
                    <a:pt x="9187" y="5154"/>
                    <a:pt x="9353" y="5048"/>
                    <a:pt x="9526" y="5048"/>
                  </a:cubicBezTo>
                  <a:cubicBezTo>
                    <a:pt x="9569" y="5048"/>
                    <a:pt x="9613" y="5054"/>
                    <a:pt x="9656" y="5069"/>
                  </a:cubicBezTo>
                  <a:cubicBezTo>
                    <a:pt x="9858" y="5140"/>
                    <a:pt x="9966" y="5390"/>
                    <a:pt x="9906" y="5593"/>
                  </a:cubicBezTo>
                  <a:cubicBezTo>
                    <a:pt x="9885" y="5641"/>
                    <a:pt x="9925" y="5673"/>
                    <a:pt x="9966" y="5673"/>
                  </a:cubicBezTo>
                  <a:cubicBezTo>
                    <a:pt x="9996" y="5673"/>
                    <a:pt x="10027" y="5656"/>
                    <a:pt x="10037" y="5616"/>
                  </a:cubicBezTo>
                  <a:cubicBezTo>
                    <a:pt x="10132" y="5355"/>
                    <a:pt x="9978" y="5033"/>
                    <a:pt x="9716" y="4938"/>
                  </a:cubicBezTo>
                  <a:cubicBezTo>
                    <a:pt x="9653" y="4913"/>
                    <a:pt x="9588" y="4902"/>
                    <a:pt x="9524" y="4902"/>
                  </a:cubicBezTo>
                  <a:cubicBezTo>
                    <a:pt x="9367" y="4902"/>
                    <a:pt x="9214" y="4970"/>
                    <a:pt x="9109" y="5084"/>
                  </a:cubicBezTo>
                  <a:lnTo>
                    <a:pt x="9109" y="5084"/>
                  </a:lnTo>
                  <a:cubicBezTo>
                    <a:pt x="9051" y="4865"/>
                    <a:pt x="8886" y="4687"/>
                    <a:pt x="8668" y="4593"/>
                  </a:cubicBezTo>
                  <a:cubicBezTo>
                    <a:pt x="8598" y="4564"/>
                    <a:pt x="8524" y="4551"/>
                    <a:pt x="8450" y="4551"/>
                  </a:cubicBezTo>
                  <a:close/>
                  <a:moveTo>
                    <a:pt x="2292" y="2574"/>
                  </a:moveTo>
                  <a:cubicBezTo>
                    <a:pt x="1811" y="2574"/>
                    <a:pt x="1363" y="2840"/>
                    <a:pt x="1167" y="3295"/>
                  </a:cubicBezTo>
                  <a:cubicBezTo>
                    <a:pt x="1065" y="3540"/>
                    <a:pt x="1050" y="3812"/>
                    <a:pt x="1116" y="4064"/>
                  </a:cubicBezTo>
                  <a:lnTo>
                    <a:pt x="1116" y="4064"/>
                  </a:lnTo>
                  <a:cubicBezTo>
                    <a:pt x="1057" y="4051"/>
                    <a:pt x="995" y="4044"/>
                    <a:pt x="934" y="4044"/>
                  </a:cubicBezTo>
                  <a:cubicBezTo>
                    <a:pt x="675" y="4044"/>
                    <a:pt x="411" y="4163"/>
                    <a:pt x="250" y="4366"/>
                  </a:cubicBezTo>
                  <a:cubicBezTo>
                    <a:pt x="0" y="4664"/>
                    <a:pt x="0" y="5069"/>
                    <a:pt x="214" y="5378"/>
                  </a:cubicBezTo>
                  <a:cubicBezTo>
                    <a:pt x="333" y="5557"/>
                    <a:pt x="500" y="5688"/>
                    <a:pt x="703" y="5736"/>
                  </a:cubicBezTo>
                  <a:cubicBezTo>
                    <a:pt x="706" y="5736"/>
                    <a:pt x="709" y="5736"/>
                    <a:pt x="712" y="5736"/>
                  </a:cubicBezTo>
                  <a:cubicBezTo>
                    <a:pt x="778" y="5736"/>
                    <a:pt x="818" y="5616"/>
                    <a:pt x="738" y="5605"/>
                  </a:cubicBezTo>
                  <a:cubicBezTo>
                    <a:pt x="429" y="5509"/>
                    <a:pt x="203" y="5235"/>
                    <a:pt x="179" y="4914"/>
                  </a:cubicBezTo>
                  <a:cubicBezTo>
                    <a:pt x="167" y="4604"/>
                    <a:pt x="381" y="4319"/>
                    <a:pt x="679" y="4223"/>
                  </a:cubicBezTo>
                  <a:cubicBezTo>
                    <a:pt x="756" y="4194"/>
                    <a:pt x="839" y="4179"/>
                    <a:pt x="924" y="4179"/>
                  </a:cubicBezTo>
                  <a:cubicBezTo>
                    <a:pt x="1009" y="4179"/>
                    <a:pt x="1095" y="4194"/>
                    <a:pt x="1179" y="4223"/>
                  </a:cubicBezTo>
                  <a:cubicBezTo>
                    <a:pt x="1184" y="4224"/>
                    <a:pt x="1189" y="4225"/>
                    <a:pt x="1194" y="4225"/>
                  </a:cubicBezTo>
                  <a:cubicBezTo>
                    <a:pt x="1246" y="4225"/>
                    <a:pt x="1285" y="4172"/>
                    <a:pt x="1274" y="4128"/>
                  </a:cubicBezTo>
                  <a:cubicBezTo>
                    <a:pt x="1107" y="3664"/>
                    <a:pt x="1274" y="3116"/>
                    <a:pt x="1691" y="2854"/>
                  </a:cubicBezTo>
                  <a:cubicBezTo>
                    <a:pt x="1868" y="2746"/>
                    <a:pt x="2066" y="2692"/>
                    <a:pt x="2261" y="2692"/>
                  </a:cubicBezTo>
                  <a:cubicBezTo>
                    <a:pt x="2538" y="2692"/>
                    <a:pt x="2810" y="2800"/>
                    <a:pt x="3012" y="3009"/>
                  </a:cubicBezTo>
                  <a:cubicBezTo>
                    <a:pt x="3191" y="3211"/>
                    <a:pt x="3310" y="3473"/>
                    <a:pt x="3310" y="3747"/>
                  </a:cubicBezTo>
                  <a:cubicBezTo>
                    <a:pt x="3310" y="3785"/>
                    <a:pt x="3339" y="3802"/>
                    <a:pt x="3371" y="3802"/>
                  </a:cubicBezTo>
                  <a:cubicBezTo>
                    <a:pt x="3399" y="3802"/>
                    <a:pt x="3430" y="3787"/>
                    <a:pt x="3441" y="3759"/>
                  </a:cubicBezTo>
                  <a:cubicBezTo>
                    <a:pt x="3509" y="3589"/>
                    <a:pt x="3696" y="3473"/>
                    <a:pt x="3879" y="3473"/>
                  </a:cubicBezTo>
                  <a:cubicBezTo>
                    <a:pt x="3888" y="3473"/>
                    <a:pt x="3897" y="3473"/>
                    <a:pt x="3905" y="3473"/>
                  </a:cubicBezTo>
                  <a:cubicBezTo>
                    <a:pt x="4096" y="3509"/>
                    <a:pt x="4263" y="3652"/>
                    <a:pt x="4310" y="3842"/>
                  </a:cubicBezTo>
                  <a:cubicBezTo>
                    <a:pt x="4320" y="3882"/>
                    <a:pt x="4347" y="3899"/>
                    <a:pt x="4374" y="3899"/>
                  </a:cubicBezTo>
                  <a:cubicBezTo>
                    <a:pt x="4411" y="3899"/>
                    <a:pt x="4448" y="3867"/>
                    <a:pt x="4441" y="3819"/>
                  </a:cubicBezTo>
                  <a:cubicBezTo>
                    <a:pt x="4382" y="3557"/>
                    <a:pt x="4155" y="3366"/>
                    <a:pt x="3905" y="3354"/>
                  </a:cubicBezTo>
                  <a:cubicBezTo>
                    <a:pt x="3897" y="3354"/>
                    <a:pt x="3888" y="3354"/>
                    <a:pt x="3880" y="3354"/>
                  </a:cubicBezTo>
                  <a:cubicBezTo>
                    <a:pt x="3711" y="3354"/>
                    <a:pt x="3539" y="3433"/>
                    <a:pt x="3424" y="3560"/>
                  </a:cubicBezTo>
                  <a:lnTo>
                    <a:pt x="3424" y="3560"/>
                  </a:lnTo>
                  <a:cubicBezTo>
                    <a:pt x="3342" y="3092"/>
                    <a:pt x="2982" y="2686"/>
                    <a:pt x="2512" y="2592"/>
                  </a:cubicBezTo>
                  <a:cubicBezTo>
                    <a:pt x="2439" y="2580"/>
                    <a:pt x="2365" y="2574"/>
                    <a:pt x="2292" y="2574"/>
                  </a:cubicBezTo>
                  <a:close/>
                  <a:moveTo>
                    <a:pt x="19509" y="5356"/>
                  </a:moveTo>
                  <a:cubicBezTo>
                    <a:pt x="19298" y="5356"/>
                    <a:pt x="19093" y="5417"/>
                    <a:pt x="18919" y="5533"/>
                  </a:cubicBezTo>
                  <a:cubicBezTo>
                    <a:pt x="18861" y="5581"/>
                    <a:pt x="18889" y="5668"/>
                    <a:pt x="18940" y="5668"/>
                  </a:cubicBezTo>
                  <a:cubicBezTo>
                    <a:pt x="18952" y="5668"/>
                    <a:pt x="18965" y="5664"/>
                    <a:pt x="18979" y="5652"/>
                  </a:cubicBezTo>
                  <a:cubicBezTo>
                    <a:pt x="19136" y="5546"/>
                    <a:pt x="19322" y="5489"/>
                    <a:pt x="19507" y="5489"/>
                  </a:cubicBezTo>
                  <a:cubicBezTo>
                    <a:pt x="19715" y="5489"/>
                    <a:pt x="19922" y="5561"/>
                    <a:pt x="20086" y="5712"/>
                  </a:cubicBezTo>
                  <a:cubicBezTo>
                    <a:pt x="20372" y="5962"/>
                    <a:pt x="20467" y="6390"/>
                    <a:pt x="20312" y="6736"/>
                  </a:cubicBezTo>
                  <a:cubicBezTo>
                    <a:pt x="20217" y="6926"/>
                    <a:pt x="20050" y="7093"/>
                    <a:pt x="19860" y="7176"/>
                  </a:cubicBezTo>
                  <a:cubicBezTo>
                    <a:pt x="19797" y="7207"/>
                    <a:pt x="19835" y="7302"/>
                    <a:pt x="19901" y="7302"/>
                  </a:cubicBezTo>
                  <a:cubicBezTo>
                    <a:pt x="19910" y="7302"/>
                    <a:pt x="19920" y="7300"/>
                    <a:pt x="19931" y="7295"/>
                  </a:cubicBezTo>
                  <a:cubicBezTo>
                    <a:pt x="20336" y="7117"/>
                    <a:pt x="20574" y="6676"/>
                    <a:pt x="20515" y="6236"/>
                  </a:cubicBezTo>
                  <a:cubicBezTo>
                    <a:pt x="20455" y="5795"/>
                    <a:pt x="20098" y="5426"/>
                    <a:pt x="19657" y="5366"/>
                  </a:cubicBezTo>
                  <a:cubicBezTo>
                    <a:pt x="19608" y="5360"/>
                    <a:pt x="19558" y="5356"/>
                    <a:pt x="19509" y="5356"/>
                  </a:cubicBezTo>
                  <a:close/>
                  <a:moveTo>
                    <a:pt x="16958" y="6579"/>
                  </a:moveTo>
                  <a:cubicBezTo>
                    <a:pt x="16666" y="6579"/>
                    <a:pt x="16420" y="6792"/>
                    <a:pt x="16240" y="7021"/>
                  </a:cubicBezTo>
                  <a:cubicBezTo>
                    <a:pt x="16190" y="7063"/>
                    <a:pt x="16234" y="7106"/>
                    <a:pt x="16286" y="7106"/>
                  </a:cubicBezTo>
                  <a:cubicBezTo>
                    <a:pt x="16307" y="7106"/>
                    <a:pt x="16330" y="7098"/>
                    <a:pt x="16347" y="7081"/>
                  </a:cubicBezTo>
                  <a:cubicBezTo>
                    <a:pt x="16501" y="6883"/>
                    <a:pt x="16716" y="6696"/>
                    <a:pt x="16981" y="6696"/>
                  </a:cubicBezTo>
                  <a:cubicBezTo>
                    <a:pt x="17004" y="6696"/>
                    <a:pt x="17027" y="6697"/>
                    <a:pt x="17050" y="6700"/>
                  </a:cubicBezTo>
                  <a:cubicBezTo>
                    <a:pt x="17169" y="6724"/>
                    <a:pt x="17288" y="6795"/>
                    <a:pt x="17348" y="6914"/>
                  </a:cubicBezTo>
                  <a:cubicBezTo>
                    <a:pt x="17395" y="6998"/>
                    <a:pt x="17395" y="7140"/>
                    <a:pt x="17336" y="7224"/>
                  </a:cubicBezTo>
                  <a:cubicBezTo>
                    <a:pt x="17290" y="7269"/>
                    <a:pt x="17328" y="7343"/>
                    <a:pt x="17375" y="7343"/>
                  </a:cubicBezTo>
                  <a:cubicBezTo>
                    <a:pt x="17388" y="7343"/>
                    <a:pt x="17401" y="7337"/>
                    <a:pt x="17414" y="7325"/>
                  </a:cubicBezTo>
                  <a:lnTo>
                    <a:pt x="17414" y="7325"/>
                  </a:lnTo>
                  <a:lnTo>
                    <a:pt x="17419" y="7331"/>
                  </a:lnTo>
                  <a:cubicBezTo>
                    <a:pt x="17428" y="7320"/>
                    <a:pt x="17436" y="7309"/>
                    <a:pt x="17443" y="7298"/>
                  </a:cubicBezTo>
                  <a:lnTo>
                    <a:pt x="17443" y="7298"/>
                  </a:lnTo>
                  <a:cubicBezTo>
                    <a:pt x="17551" y="7206"/>
                    <a:pt x="17686" y="7160"/>
                    <a:pt x="17820" y="7160"/>
                  </a:cubicBezTo>
                  <a:cubicBezTo>
                    <a:pt x="17952" y="7160"/>
                    <a:pt x="18085" y="7204"/>
                    <a:pt x="18193" y="7295"/>
                  </a:cubicBezTo>
                  <a:cubicBezTo>
                    <a:pt x="18407" y="7498"/>
                    <a:pt x="18419" y="7831"/>
                    <a:pt x="18252" y="8057"/>
                  </a:cubicBezTo>
                  <a:cubicBezTo>
                    <a:pt x="18218" y="8108"/>
                    <a:pt x="18263" y="8153"/>
                    <a:pt x="18313" y="8153"/>
                  </a:cubicBezTo>
                  <a:cubicBezTo>
                    <a:pt x="18333" y="8153"/>
                    <a:pt x="18354" y="8146"/>
                    <a:pt x="18371" y="8129"/>
                  </a:cubicBezTo>
                  <a:cubicBezTo>
                    <a:pt x="18538" y="7926"/>
                    <a:pt x="18538" y="7617"/>
                    <a:pt x="18419" y="7390"/>
                  </a:cubicBezTo>
                  <a:cubicBezTo>
                    <a:pt x="18298" y="7171"/>
                    <a:pt x="18056" y="7042"/>
                    <a:pt x="17795" y="7042"/>
                  </a:cubicBezTo>
                  <a:cubicBezTo>
                    <a:pt x="17773" y="7042"/>
                    <a:pt x="17751" y="7043"/>
                    <a:pt x="17729" y="7045"/>
                  </a:cubicBezTo>
                  <a:cubicBezTo>
                    <a:pt x="17655" y="7051"/>
                    <a:pt x="17579" y="7070"/>
                    <a:pt x="17509" y="7103"/>
                  </a:cubicBezTo>
                  <a:lnTo>
                    <a:pt x="17509" y="7103"/>
                  </a:lnTo>
                  <a:cubicBezTo>
                    <a:pt x="17515" y="7035"/>
                    <a:pt x="17505" y="6966"/>
                    <a:pt x="17478" y="6902"/>
                  </a:cubicBezTo>
                  <a:cubicBezTo>
                    <a:pt x="17419" y="6748"/>
                    <a:pt x="17300" y="6640"/>
                    <a:pt x="17133" y="6605"/>
                  </a:cubicBezTo>
                  <a:cubicBezTo>
                    <a:pt x="17073" y="6587"/>
                    <a:pt x="17015" y="6579"/>
                    <a:pt x="16958" y="6579"/>
                  </a:cubicBezTo>
                  <a:close/>
                  <a:moveTo>
                    <a:pt x="5432" y="4314"/>
                  </a:moveTo>
                  <a:cubicBezTo>
                    <a:pt x="5324" y="4314"/>
                    <a:pt x="5215" y="4328"/>
                    <a:pt x="5108" y="4354"/>
                  </a:cubicBezTo>
                  <a:cubicBezTo>
                    <a:pt x="4846" y="4426"/>
                    <a:pt x="4608" y="4604"/>
                    <a:pt x="4441" y="4843"/>
                  </a:cubicBezTo>
                  <a:cubicBezTo>
                    <a:pt x="4290" y="5064"/>
                    <a:pt x="4224" y="5337"/>
                    <a:pt x="4236" y="5603"/>
                  </a:cubicBezTo>
                  <a:lnTo>
                    <a:pt x="4236" y="5603"/>
                  </a:lnTo>
                  <a:cubicBezTo>
                    <a:pt x="4097" y="5530"/>
                    <a:pt x="3939" y="5493"/>
                    <a:pt x="3784" y="5493"/>
                  </a:cubicBezTo>
                  <a:cubicBezTo>
                    <a:pt x="3666" y="5493"/>
                    <a:pt x="3549" y="5514"/>
                    <a:pt x="3441" y="5557"/>
                  </a:cubicBezTo>
                  <a:cubicBezTo>
                    <a:pt x="3131" y="5688"/>
                    <a:pt x="2953" y="6009"/>
                    <a:pt x="2953" y="6331"/>
                  </a:cubicBezTo>
                  <a:cubicBezTo>
                    <a:pt x="2953" y="6509"/>
                    <a:pt x="3012" y="6700"/>
                    <a:pt x="3120" y="6855"/>
                  </a:cubicBezTo>
                  <a:cubicBezTo>
                    <a:pt x="3136" y="6872"/>
                    <a:pt x="3159" y="6888"/>
                    <a:pt x="3179" y="6888"/>
                  </a:cubicBezTo>
                  <a:cubicBezTo>
                    <a:pt x="3188" y="6888"/>
                    <a:pt x="3196" y="6885"/>
                    <a:pt x="3203" y="6879"/>
                  </a:cubicBezTo>
                  <a:cubicBezTo>
                    <a:pt x="3227" y="6843"/>
                    <a:pt x="3251" y="6795"/>
                    <a:pt x="3227" y="6759"/>
                  </a:cubicBezTo>
                  <a:cubicBezTo>
                    <a:pt x="3060" y="6545"/>
                    <a:pt x="3024" y="6224"/>
                    <a:pt x="3143" y="5986"/>
                  </a:cubicBezTo>
                  <a:cubicBezTo>
                    <a:pt x="3258" y="5745"/>
                    <a:pt x="3515" y="5604"/>
                    <a:pt x="3789" y="5604"/>
                  </a:cubicBezTo>
                  <a:cubicBezTo>
                    <a:pt x="3800" y="5604"/>
                    <a:pt x="3811" y="5604"/>
                    <a:pt x="3822" y="5605"/>
                  </a:cubicBezTo>
                  <a:cubicBezTo>
                    <a:pt x="3977" y="5605"/>
                    <a:pt x="4132" y="5664"/>
                    <a:pt x="4251" y="5771"/>
                  </a:cubicBezTo>
                  <a:cubicBezTo>
                    <a:pt x="4267" y="5781"/>
                    <a:pt x="4283" y="5785"/>
                    <a:pt x="4299" y="5785"/>
                  </a:cubicBezTo>
                  <a:cubicBezTo>
                    <a:pt x="4338" y="5785"/>
                    <a:pt x="4370" y="5755"/>
                    <a:pt x="4370" y="5712"/>
                  </a:cubicBezTo>
                  <a:cubicBezTo>
                    <a:pt x="4368" y="5704"/>
                    <a:pt x="4367" y="5697"/>
                    <a:pt x="4366" y="5690"/>
                  </a:cubicBezTo>
                  <a:lnTo>
                    <a:pt x="4366" y="5690"/>
                  </a:lnTo>
                  <a:cubicBezTo>
                    <a:pt x="4367" y="5689"/>
                    <a:pt x="4368" y="5689"/>
                    <a:pt x="4370" y="5688"/>
                  </a:cubicBezTo>
                  <a:cubicBezTo>
                    <a:pt x="4368" y="5687"/>
                    <a:pt x="4366" y="5685"/>
                    <a:pt x="4365" y="5684"/>
                  </a:cubicBezTo>
                  <a:lnTo>
                    <a:pt x="4365" y="5684"/>
                  </a:lnTo>
                  <a:cubicBezTo>
                    <a:pt x="4285" y="5192"/>
                    <a:pt x="4569" y="4673"/>
                    <a:pt x="5048" y="4521"/>
                  </a:cubicBezTo>
                  <a:cubicBezTo>
                    <a:pt x="5170" y="4476"/>
                    <a:pt x="5297" y="4455"/>
                    <a:pt x="5422" y="4455"/>
                  </a:cubicBezTo>
                  <a:cubicBezTo>
                    <a:pt x="5797" y="4455"/>
                    <a:pt x="6159" y="4649"/>
                    <a:pt x="6346" y="4997"/>
                  </a:cubicBezTo>
                  <a:cubicBezTo>
                    <a:pt x="6477" y="5247"/>
                    <a:pt x="6525" y="5533"/>
                    <a:pt x="6453" y="5807"/>
                  </a:cubicBezTo>
                  <a:cubicBezTo>
                    <a:pt x="6445" y="5849"/>
                    <a:pt x="6484" y="5891"/>
                    <a:pt x="6525" y="5891"/>
                  </a:cubicBezTo>
                  <a:cubicBezTo>
                    <a:pt x="6541" y="5891"/>
                    <a:pt x="6558" y="5884"/>
                    <a:pt x="6572" y="5866"/>
                  </a:cubicBezTo>
                  <a:cubicBezTo>
                    <a:pt x="6580" y="5858"/>
                    <a:pt x="6587" y="5850"/>
                    <a:pt x="6595" y="5842"/>
                  </a:cubicBezTo>
                  <a:lnTo>
                    <a:pt x="6595" y="5842"/>
                  </a:lnTo>
                  <a:cubicBezTo>
                    <a:pt x="6596" y="5843"/>
                    <a:pt x="6596" y="5843"/>
                    <a:pt x="6596" y="5843"/>
                  </a:cubicBezTo>
                  <a:cubicBezTo>
                    <a:pt x="6596" y="5842"/>
                    <a:pt x="6596" y="5842"/>
                    <a:pt x="6597" y="5841"/>
                  </a:cubicBezTo>
                  <a:lnTo>
                    <a:pt x="6597" y="5841"/>
                  </a:lnTo>
                  <a:cubicBezTo>
                    <a:pt x="6682" y="5759"/>
                    <a:pt x="6800" y="5718"/>
                    <a:pt x="6917" y="5718"/>
                  </a:cubicBezTo>
                  <a:cubicBezTo>
                    <a:pt x="7053" y="5718"/>
                    <a:pt x="7189" y="5774"/>
                    <a:pt x="7275" y="5890"/>
                  </a:cubicBezTo>
                  <a:cubicBezTo>
                    <a:pt x="7430" y="6105"/>
                    <a:pt x="7311" y="6462"/>
                    <a:pt x="7061" y="6557"/>
                  </a:cubicBezTo>
                  <a:cubicBezTo>
                    <a:pt x="6989" y="6581"/>
                    <a:pt x="7001" y="6688"/>
                    <a:pt x="7072" y="6688"/>
                  </a:cubicBezTo>
                  <a:cubicBezTo>
                    <a:pt x="7406" y="6688"/>
                    <a:pt x="7715" y="6902"/>
                    <a:pt x="7823" y="7224"/>
                  </a:cubicBezTo>
                  <a:cubicBezTo>
                    <a:pt x="7906" y="7533"/>
                    <a:pt x="7787" y="7891"/>
                    <a:pt x="7537" y="8069"/>
                  </a:cubicBezTo>
                  <a:cubicBezTo>
                    <a:pt x="7477" y="8109"/>
                    <a:pt x="7517" y="8199"/>
                    <a:pt x="7574" y="8199"/>
                  </a:cubicBezTo>
                  <a:cubicBezTo>
                    <a:pt x="7585" y="8199"/>
                    <a:pt x="7597" y="8196"/>
                    <a:pt x="7608" y="8188"/>
                  </a:cubicBezTo>
                  <a:cubicBezTo>
                    <a:pt x="7846" y="8010"/>
                    <a:pt x="8001" y="7736"/>
                    <a:pt x="8001" y="7438"/>
                  </a:cubicBezTo>
                  <a:cubicBezTo>
                    <a:pt x="8001" y="7140"/>
                    <a:pt x="7823" y="6855"/>
                    <a:pt x="7561" y="6688"/>
                  </a:cubicBezTo>
                  <a:cubicBezTo>
                    <a:pt x="7477" y="6640"/>
                    <a:pt x="7386" y="6603"/>
                    <a:pt x="7292" y="6581"/>
                  </a:cubicBezTo>
                  <a:lnTo>
                    <a:pt x="7292" y="6581"/>
                  </a:lnTo>
                  <a:cubicBezTo>
                    <a:pt x="7438" y="6449"/>
                    <a:pt x="7512" y="6235"/>
                    <a:pt x="7477" y="6033"/>
                  </a:cubicBezTo>
                  <a:cubicBezTo>
                    <a:pt x="7432" y="5764"/>
                    <a:pt x="7198" y="5591"/>
                    <a:pt x="6933" y="5591"/>
                  </a:cubicBezTo>
                  <a:cubicBezTo>
                    <a:pt x="6916" y="5591"/>
                    <a:pt x="6899" y="5591"/>
                    <a:pt x="6882" y="5593"/>
                  </a:cubicBezTo>
                  <a:cubicBezTo>
                    <a:pt x="6793" y="5599"/>
                    <a:pt x="6708" y="5622"/>
                    <a:pt x="6632" y="5663"/>
                  </a:cubicBezTo>
                  <a:lnTo>
                    <a:pt x="6632" y="5663"/>
                  </a:lnTo>
                  <a:cubicBezTo>
                    <a:pt x="6689" y="5163"/>
                    <a:pt x="6420" y="4638"/>
                    <a:pt x="5953" y="4426"/>
                  </a:cubicBezTo>
                  <a:cubicBezTo>
                    <a:pt x="5790" y="4351"/>
                    <a:pt x="5612" y="4314"/>
                    <a:pt x="5432" y="4314"/>
                  </a:cubicBezTo>
                  <a:close/>
                  <a:moveTo>
                    <a:pt x="14489" y="6262"/>
                  </a:moveTo>
                  <a:cubicBezTo>
                    <a:pt x="14278" y="6262"/>
                    <a:pt x="14062" y="6330"/>
                    <a:pt x="13895" y="6438"/>
                  </a:cubicBezTo>
                  <a:cubicBezTo>
                    <a:pt x="13818" y="6486"/>
                    <a:pt x="13850" y="6573"/>
                    <a:pt x="13909" y="6573"/>
                  </a:cubicBezTo>
                  <a:cubicBezTo>
                    <a:pt x="13923" y="6573"/>
                    <a:pt x="13938" y="6568"/>
                    <a:pt x="13954" y="6557"/>
                  </a:cubicBezTo>
                  <a:cubicBezTo>
                    <a:pt x="14106" y="6451"/>
                    <a:pt x="14289" y="6394"/>
                    <a:pt x="14472" y="6394"/>
                  </a:cubicBezTo>
                  <a:cubicBezTo>
                    <a:pt x="14679" y="6394"/>
                    <a:pt x="14886" y="6465"/>
                    <a:pt x="15050" y="6617"/>
                  </a:cubicBezTo>
                  <a:cubicBezTo>
                    <a:pt x="15335" y="6867"/>
                    <a:pt x="15443" y="7295"/>
                    <a:pt x="15276" y="7641"/>
                  </a:cubicBezTo>
                  <a:cubicBezTo>
                    <a:pt x="15192" y="7831"/>
                    <a:pt x="15026" y="7998"/>
                    <a:pt x="14835" y="8093"/>
                  </a:cubicBezTo>
                  <a:cubicBezTo>
                    <a:pt x="14759" y="8115"/>
                    <a:pt x="14802" y="8215"/>
                    <a:pt x="14882" y="8215"/>
                  </a:cubicBezTo>
                  <a:cubicBezTo>
                    <a:pt x="14890" y="8215"/>
                    <a:pt x="14898" y="8214"/>
                    <a:pt x="14907" y="8212"/>
                  </a:cubicBezTo>
                  <a:cubicBezTo>
                    <a:pt x="15312" y="8022"/>
                    <a:pt x="15550" y="7581"/>
                    <a:pt x="15490" y="7152"/>
                  </a:cubicBezTo>
                  <a:cubicBezTo>
                    <a:pt x="15431" y="6700"/>
                    <a:pt x="15073" y="6331"/>
                    <a:pt x="14621" y="6271"/>
                  </a:cubicBezTo>
                  <a:cubicBezTo>
                    <a:pt x="14578" y="6265"/>
                    <a:pt x="14534" y="6262"/>
                    <a:pt x="14489" y="6262"/>
                  </a:cubicBezTo>
                  <a:close/>
                  <a:moveTo>
                    <a:pt x="10779" y="8349"/>
                  </a:moveTo>
                  <a:cubicBezTo>
                    <a:pt x="10569" y="8349"/>
                    <a:pt x="10366" y="8445"/>
                    <a:pt x="10216" y="8629"/>
                  </a:cubicBezTo>
                  <a:cubicBezTo>
                    <a:pt x="10097" y="8760"/>
                    <a:pt x="10037" y="8926"/>
                    <a:pt x="10037" y="9105"/>
                  </a:cubicBezTo>
                  <a:cubicBezTo>
                    <a:pt x="10032" y="9138"/>
                    <a:pt x="10059" y="9156"/>
                    <a:pt x="10091" y="9156"/>
                  </a:cubicBezTo>
                  <a:cubicBezTo>
                    <a:pt x="10127" y="9156"/>
                    <a:pt x="10168" y="9132"/>
                    <a:pt x="10168" y="9081"/>
                  </a:cubicBezTo>
                  <a:cubicBezTo>
                    <a:pt x="10168" y="8766"/>
                    <a:pt x="10454" y="8474"/>
                    <a:pt x="10780" y="8474"/>
                  </a:cubicBezTo>
                  <a:cubicBezTo>
                    <a:pt x="10786" y="8474"/>
                    <a:pt x="10793" y="8474"/>
                    <a:pt x="10799" y="8474"/>
                  </a:cubicBezTo>
                  <a:cubicBezTo>
                    <a:pt x="11121" y="8486"/>
                    <a:pt x="11406" y="8807"/>
                    <a:pt x="11382" y="9129"/>
                  </a:cubicBezTo>
                  <a:cubicBezTo>
                    <a:pt x="11382" y="9176"/>
                    <a:pt x="11415" y="9200"/>
                    <a:pt x="11448" y="9200"/>
                  </a:cubicBezTo>
                  <a:cubicBezTo>
                    <a:pt x="11481" y="9200"/>
                    <a:pt x="11513" y="9176"/>
                    <a:pt x="11513" y="9129"/>
                  </a:cubicBezTo>
                  <a:cubicBezTo>
                    <a:pt x="11525" y="8819"/>
                    <a:pt x="11323" y="8522"/>
                    <a:pt x="11049" y="8403"/>
                  </a:cubicBezTo>
                  <a:cubicBezTo>
                    <a:pt x="10960" y="8367"/>
                    <a:pt x="10869" y="8349"/>
                    <a:pt x="10779" y="8349"/>
                  </a:cubicBezTo>
                  <a:close/>
                  <a:moveTo>
                    <a:pt x="12048" y="6196"/>
                  </a:moveTo>
                  <a:cubicBezTo>
                    <a:pt x="11919" y="6196"/>
                    <a:pt x="11790" y="6217"/>
                    <a:pt x="11668" y="6259"/>
                  </a:cubicBezTo>
                  <a:cubicBezTo>
                    <a:pt x="11427" y="6333"/>
                    <a:pt x="11195" y="6489"/>
                    <a:pt x="11022" y="6696"/>
                  </a:cubicBezTo>
                  <a:lnTo>
                    <a:pt x="11022" y="6696"/>
                  </a:lnTo>
                  <a:cubicBezTo>
                    <a:pt x="10886" y="6477"/>
                    <a:pt x="10638" y="6332"/>
                    <a:pt x="10381" y="6332"/>
                  </a:cubicBezTo>
                  <a:cubicBezTo>
                    <a:pt x="10342" y="6332"/>
                    <a:pt x="10303" y="6336"/>
                    <a:pt x="10263" y="6343"/>
                  </a:cubicBezTo>
                  <a:cubicBezTo>
                    <a:pt x="9918" y="6426"/>
                    <a:pt x="9680" y="6748"/>
                    <a:pt x="9692" y="7093"/>
                  </a:cubicBezTo>
                  <a:cubicBezTo>
                    <a:pt x="9698" y="7148"/>
                    <a:pt x="9739" y="7175"/>
                    <a:pt x="9777" y="7175"/>
                  </a:cubicBezTo>
                  <a:cubicBezTo>
                    <a:pt x="9813" y="7175"/>
                    <a:pt x="9847" y="7151"/>
                    <a:pt x="9847" y="7105"/>
                  </a:cubicBezTo>
                  <a:cubicBezTo>
                    <a:pt x="9835" y="6819"/>
                    <a:pt x="10025" y="6557"/>
                    <a:pt x="10299" y="6498"/>
                  </a:cubicBezTo>
                  <a:cubicBezTo>
                    <a:pt x="10337" y="6489"/>
                    <a:pt x="10375" y="6485"/>
                    <a:pt x="10414" y="6485"/>
                  </a:cubicBezTo>
                  <a:cubicBezTo>
                    <a:pt x="10652" y="6485"/>
                    <a:pt x="10885" y="6636"/>
                    <a:pt x="10978" y="6831"/>
                  </a:cubicBezTo>
                  <a:cubicBezTo>
                    <a:pt x="10991" y="6864"/>
                    <a:pt x="11016" y="6879"/>
                    <a:pt x="11041" y="6879"/>
                  </a:cubicBezTo>
                  <a:cubicBezTo>
                    <a:pt x="11061" y="6879"/>
                    <a:pt x="11081" y="6870"/>
                    <a:pt x="11097" y="6855"/>
                  </a:cubicBezTo>
                  <a:cubicBezTo>
                    <a:pt x="11330" y="6553"/>
                    <a:pt x="11682" y="6331"/>
                    <a:pt x="12057" y="6331"/>
                  </a:cubicBezTo>
                  <a:cubicBezTo>
                    <a:pt x="12141" y="6331"/>
                    <a:pt x="12226" y="6343"/>
                    <a:pt x="12311" y="6367"/>
                  </a:cubicBezTo>
                  <a:cubicBezTo>
                    <a:pt x="12728" y="6462"/>
                    <a:pt x="13073" y="6843"/>
                    <a:pt x="13014" y="7283"/>
                  </a:cubicBezTo>
                  <a:cubicBezTo>
                    <a:pt x="12980" y="7498"/>
                    <a:pt x="12881" y="7692"/>
                    <a:pt x="12698" y="7802"/>
                  </a:cubicBezTo>
                  <a:lnTo>
                    <a:pt x="12698" y="7802"/>
                  </a:lnTo>
                  <a:cubicBezTo>
                    <a:pt x="12688" y="7804"/>
                    <a:pt x="12678" y="7805"/>
                    <a:pt x="12668" y="7807"/>
                  </a:cubicBezTo>
                  <a:cubicBezTo>
                    <a:pt x="12669" y="7811"/>
                    <a:pt x="12670" y="7814"/>
                    <a:pt x="12671" y="7818"/>
                  </a:cubicBezTo>
                  <a:lnTo>
                    <a:pt x="12671" y="7818"/>
                  </a:lnTo>
                  <a:cubicBezTo>
                    <a:pt x="12670" y="7818"/>
                    <a:pt x="12669" y="7819"/>
                    <a:pt x="12668" y="7819"/>
                  </a:cubicBezTo>
                  <a:cubicBezTo>
                    <a:pt x="12602" y="7864"/>
                    <a:pt x="12649" y="7939"/>
                    <a:pt x="12704" y="7939"/>
                  </a:cubicBezTo>
                  <a:cubicBezTo>
                    <a:pt x="12708" y="7939"/>
                    <a:pt x="12712" y="7939"/>
                    <a:pt x="12716" y="7938"/>
                  </a:cubicBezTo>
                  <a:cubicBezTo>
                    <a:pt x="12763" y="7931"/>
                    <a:pt x="12810" y="7927"/>
                    <a:pt x="12856" y="7927"/>
                  </a:cubicBezTo>
                  <a:cubicBezTo>
                    <a:pt x="13108" y="7927"/>
                    <a:pt x="13357" y="8033"/>
                    <a:pt x="13538" y="8224"/>
                  </a:cubicBezTo>
                  <a:cubicBezTo>
                    <a:pt x="13740" y="8450"/>
                    <a:pt x="13823" y="8760"/>
                    <a:pt x="13764" y="9057"/>
                  </a:cubicBezTo>
                  <a:cubicBezTo>
                    <a:pt x="13716" y="9224"/>
                    <a:pt x="13645" y="9379"/>
                    <a:pt x="13502" y="9498"/>
                  </a:cubicBezTo>
                  <a:cubicBezTo>
                    <a:pt x="13456" y="9544"/>
                    <a:pt x="13503" y="9612"/>
                    <a:pt x="13554" y="9612"/>
                  </a:cubicBezTo>
                  <a:cubicBezTo>
                    <a:pt x="13569" y="9612"/>
                    <a:pt x="13584" y="9606"/>
                    <a:pt x="13597" y="9593"/>
                  </a:cubicBezTo>
                  <a:cubicBezTo>
                    <a:pt x="13847" y="9343"/>
                    <a:pt x="13954" y="8986"/>
                    <a:pt x="13895" y="8629"/>
                  </a:cubicBezTo>
                  <a:cubicBezTo>
                    <a:pt x="13835" y="8283"/>
                    <a:pt x="13573" y="7998"/>
                    <a:pt x="13252" y="7867"/>
                  </a:cubicBezTo>
                  <a:cubicBezTo>
                    <a:pt x="13137" y="7821"/>
                    <a:pt x="13013" y="7795"/>
                    <a:pt x="12885" y="7791"/>
                  </a:cubicBezTo>
                  <a:lnTo>
                    <a:pt x="12885" y="7791"/>
                  </a:lnTo>
                  <a:cubicBezTo>
                    <a:pt x="13157" y="7506"/>
                    <a:pt x="13204" y="7043"/>
                    <a:pt x="13002" y="6700"/>
                  </a:cubicBezTo>
                  <a:cubicBezTo>
                    <a:pt x="12798" y="6372"/>
                    <a:pt x="12423" y="6196"/>
                    <a:pt x="12048" y="61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8"/>
            <p:cNvSpPr/>
            <p:nvPr/>
          </p:nvSpPr>
          <p:spPr>
            <a:xfrm>
              <a:off x="10224226" y="3191077"/>
              <a:ext cx="1371441" cy="1810540"/>
            </a:xfrm>
            <a:custGeom>
              <a:rect b="b" l="l" r="r" t="t"/>
              <a:pathLst>
                <a:path extrusionOk="0" h="28624" w="21682">
                  <a:moveTo>
                    <a:pt x="21682" y="3537"/>
                  </a:moveTo>
                  <a:lnTo>
                    <a:pt x="19967" y="3918"/>
                  </a:lnTo>
                  <a:lnTo>
                    <a:pt x="13871" y="26635"/>
                  </a:lnTo>
                  <a:lnTo>
                    <a:pt x="13871" y="26635"/>
                  </a:lnTo>
                  <a:lnTo>
                    <a:pt x="14812" y="26182"/>
                  </a:lnTo>
                  <a:lnTo>
                    <a:pt x="21682" y="3537"/>
                  </a:lnTo>
                  <a:close/>
                  <a:moveTo>
                    <a:pt x="18062" y="4334"/>
                  </a:moveTo>
                  <a:lnTo>
                    <a:pt x="15776" y="4811"/>
                  </a:lnTo>
                  <a:lnTo>
                    <a:pt x="11073" y="28040"/>
                  </a:lnTo>
                  <a:lnTo>
                    <a:pt x="12324" y="27409"/>
                  </a:lnTo>
                  <a:lnTo>
                    <a:pt x="18062" y="4334"/>
                  </a:lnTo>
                  <a:close/>
                  <a:moveTo>
                    <a:pt x="870" y="1"/>
                  </a:moveTo>
                  <a:lnTo>
                    <a:pt x="1" y="15979"/>
                  </a:lnTo>
                  <a:cubicBezTo>
                    <a:pt x="524" y="16610"/>
                    <a:pt x="1108" y="17169"/>
                    <a:pt x="1763" y="17646"/>
                  </a:cubicBezTo>
                  <a:lnTo>
                    <a:pt x="1167" y="24968"/>
                  </a:lnTo>
                  <a:lnTo>
                    <a:pt x="2560" y="25563"/>
                  </a:lnTo>
                  <a:lnTo>
                    <a:pt x="3275" y="18574"/>
                  </a:lnTo>
                  <a:cubicBezTo>
                    <a:pt x="3965" y="18896"/>
                    <a:pt x="4704" y="19158"/>
                    <a:pt x="5477" y="19312"/>
                  </a:cubicBezTo>
                  <a:cubicBezTo>
                    <a:pt x="5513" y="19312"/>
                    <a:pt x="5537" y="19336"/>
                    <a:pt x="5573" y="19336"/>
                  </a:cubicBezTo>
                  <a:lnTo>
                    <a:pt x="4477" y="26373"/>
                  </a:lnTo>
                  <a:lnTo>
                    <a:pt x="5954" y="26992"/>
                  </a:lnTo>
                  <a:lnTo>
                    <a:pt x="7323" y="19479"/>
                  </a:lnTo>
                  <a:cubicBezTo>
                    <a:pt x="8216" y="19479"/>
                    <a:pt x="9109" y="19348"/>
                    <a:pt x="9978" y="19074"/>
                  </a:cubicBezTo>
                  <a:lnTo>
                    <a:pt x="9978" y="19074"/>
                  </a:lnTo>
                  <a:cubicBezTo>
                    <a:pt x="9442" y="21968"/>
                    <a:pt x="8621" y="26242"/>
                    <a:pt x="8299" y="27944"/>
                  </a:cubicBezTo>
                  <a:lnTo>
                    <a:pt x="9859" y="28623"/>
                  </a:lnTo>
                  <a:lnTo>
                    <a:pt x="14264" y="5120"/>
                  </a:lnTo>
                  <a:lnTo>
                    <a:pt x="87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8"/>
            <p:cNvSpPr/>
            <p:nvPr/>
          </p:nvSpPr>
          <p:spPr>
            <a:xfrm>
              <a:off x="10323280" y="3554083"/>
              <a:ext cx="578444" cy="573131"/>
            </a:xfrm>
            <a:custGeom>
              <a:rect b="b" l="l" r="r" t="t"/>
              <a:pathLst>
                <a:path extrusionOk="0" h="9061" w="9145">
                  <a:moveTo>
                    <a:pt x="3906" y="0"/>
                  </a:moveTo>
                  <a:lnTo>
                    <a:pt x="3334" y="1357"/>
                  </a:lnTo>
                  <a:lnTo>
                    <a:pt x="2001" y="750"/>
                  </a:lnTo>
                  <a:lnTo>
                    <a:pt x="2072" y="2203"/>
                  </a:lnTo>
                  <a:lnTo>
                    <a:pt x="608" y="2238"/>
                  </a:lnTo>
                  <a:lnTo>
                    <a:pt x="1310" y="3524"/>
                  </a:lnTo>
                  <a:lnTo>
                    <a:pt x="1" y="4179"/>
                  </a:lnTo>
                  <a:lnTo>
                    <a:pt x="1191" y="5048"/>
                  </a:lnTo>
                  <a:lnTo>
                    <a:pt x="298" y="6203"/>
                  </a:lnTo>
                  <a:lnTo>
                    <a:pt x="1739" y="6465"/>
                  </a:lnTo>
                  <a:lnTo>
                    <a:pt x="1441" y="7894"/>
                  </a:lnTo>
                  <a:lnTo>
                    <a:pt x="2858" y="7489"/>
                  </a:lnTo>
                  <a:lnTo>
                    <a:pt x="3215" y="8918"/>
                  </a:lnTo>
                  <a:lnTo>
                    <a:pt x="4299" y="7953"/>
                  </a:lnTo>
                  <a:lnTo>
                    <a:pt x="5239" y="9061"/>
                  </a:lnTo>
                  <a:lnTo>
                    <a:pt x="5811" y="7727"/>
                  </a:lnTo>
                  <a:lnTo>
                    <a:pt x="7144" y="8334"/>
                  </a:lnTo>
                  <a:lnTo>
                    <a:pt x="7073" y="6858"/>
                  </a:lnTo>
                  <a:lnTo>
                    <a:pt x="8526" y="6834"/>
                  </a:lnTo>
                  <a:lnTo>
                    <a:pt x="7823" y="5548"/>
                  </a:lnTo>
                  <a:lnTo>
                    <a:pt x="9145" y="4894"/>
                  </a:lnTo>
                  <a:lnTo>
                    <a:pt x="7954" y="4036"/>
                  </a:lnTo>
                  <a:lnTo>
                    <a:pt x="8847" y="2869"/>
                  </a:lnTo>
                  <a:lnTo>
                    <a:pt x="7394" y="2619"/>
                  </a:lnTo>
                  <a:lnTo>
                    <a:pt x="7692" y="1191"/>
                  </a:lnTo>
                  <a:lnTo>
                    <a:pt x="6287" y="1584"/>
                  </a:lnTo>
                  <a:lnTo>
                    <a:pt x="5930" y="167"/>
                  </a:lnTo>
                  <a:lnTo>
                    <a:pt x="4835" y="1131"/>
                  </a:lnTo>
                  <a:lnTo>
                    <a:pt x="3906" y="0"/>
                  </a:lnTo>
                  <a:close/>
                </a:path>
              </a:pathLst>
            </a:custGeom>
            <a:solidFill>
              <a:srgbClr val="1A0A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229" name="Shape 229"/>
        <p:cNvGrpSpPr/>
        <p:nvPr/>
      </p:nvGrpSpPr>
      <p:grpSpPr>
        <a:xfrm>
          <a:off x="0" y="0"/>
          <a:ext cx="0" cy="0"/>
          <a:chOff x="0" y="0"/>
          <a:chExt cx="0" cy="0"/>
        </a:xfrm>
      </p:grpSpPr>
      <p:sp>
        <p:nvSpPr>
          <p:cNvPr id="230" name="Google Shape;230;p9"/>
          <p:cNvSpPr/>
          <p:nvPr/>
        </p:nvSpPr>
        <p:spPr>
          <a:xfrm>
            <a:off x="-125525" y="-38187"/>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9"/>
          <p:cNvSpPr/>
          <p:nvPr/>
        </p:nvSpPr>
        <p:spPr>
          <a:xfrm flipH="1">
            <a:off x="8915000" y="-38187"/>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2" name="Google Shape;232;p9"/>
          <p:cNvPicPr preferRelativeResize="0"/>
          <p:nvPr/>
        </p:nvPicPr>
        <p:blipFill rotWithShape="1">
          <a:blip r:embed="rId2">
            <a:alphaModFix amt="20000"/>
          </a:blip>
          <a:srcRect b="0" l="0" r="0" t="0"/>
          <a:stretch/>
        </p:blipFill>
        <p:spPr>
          <a:xfrm>
            <a:off x="-92950" y="-110125"/>
            <a:ext cx="9377525" cy="5444125"/>
          </a:xfrm>
          <a:prstGeom prst="rect">
            <a:avLst/>
          </a:prstGeom>
          <a:noFill/>
          <a:ln>
            <a:noFill/>
          </a:ln>
        </p:spPr>
      </p:pic>
      <p:sp>
        <p:nvSpPr>
          <p:cNvPr id="233" name="Google Shape;233;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234" name="Google Shape;234;p9"/>
          <p:cNvGrpSpPr/>
          <p:nvPr/>
        </p:nvGrpSpPr>
        <p:grpSpPr>
          <a:xfrm rot="-938347">
            <a:off x="8489357" y="4098291"/>
            <a:ext cx="1015290" cy="1810630"/>
            <a:chOff x="2843450" y="-1737000"/>
            <a:chExt cx="553375" cy="986750"/>
          </a:xfrm>
        </p:grpSpPr>
        <p:sp>
          <p:nvSpPr>
            <p:cNvPr id="235" name="Google Shape;235;p9"/>
            <p:cNvSpPr/>
            <p:nvPr/>
          </p:nvSpPr>
          <p:spPr>
            <a:xfrm>
              <a:off x="2843450" y="-1737000"/>
              <a:ext cx="553375" cy="986750"/>
            </a:xfrm>
            <a:custGeom>
              <a:rect b="b" l="l" r="r" t="t"/>
              <a:pathLst>
                <a:path extrusionOk="0" h="39470" w="22135">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9"/>
            <p:cNvSpPr/>
            <p:nvPr/>
          </p:nvSpPr>
          <p:spPr>
            <a:xfrm>
              <a:off x="2911300" y="-1408975"/>
              <a:ext cx="410500" cy="610250"/>
            </a:xfrm>
            <a:custGeom>
              <a:rect b="b" l="l" r="r" t="t"/>
              <a:pathLst>
                <a:path extrusionOk="0" h="24410" w="1642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7" name="Google Shape;237;p9"/>
            <p:cNvGrpSpPr/>
            <p:nvPr/>
          </p:nvGrpSpPr>
          <p:grpSpPr>
            <a:xfrm>
              <a:off x="2911300" y="-1408675"/>
              <a:ext cx="406325" cy="610250"/>
              <a:chOff x="2911300" y="-1408675"/>
              <a:chExt cx="406325" cy="610250"/>
            </a:xfrm>
          </p:grpSpPr>
          <p:sp>
            <p:nvSpPr>
              <p:cNvPr id="238" name="Google Shape;238;p9"/>
              <p:cNvSpPr/>
              <p:nvPr/>
            </p:nvSpPr>
            <p:spPr>
              <a:xfrm>
                <a:off x="2954175" y="-875575"/>
                <a:ext cx="275950" cy="77150"/>
              </a:xfrm>
              <a:custGeom>
                <a:rect b="b" l="l" r="r" t="t"/>
                <a:pathLst>
                  <a:path extrusionOk="0" h="3086" w="11038">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9"/>
              <p:cNvSpPr/>
              <p:nvPr/>
            </p:nvSpPr>
            <p:spPr>
              <a:xfrm>
                <a:off x="2945250" y="-984525"/>
                <a:ext cx="302725" cy="100325"/>
              </a:xfrm>
              <a:custGeom>
                <a:rect b="b" l="l" r="r" t="t"/>
                <a:pathLst>
                  <a:path extrusionOk="0" h="4013" w="12109">
                    <a:moveTo>
                      <a:pt x="0" y="0"/>
                    </a:moveTo>
                    <a:lnTo>
                      <a:pt x="179" y="2275"/>
                    </a:lnTo>
                    <a:lnTo>
                      <a:pt x="11740" y="4013"/>
                    </a:lnTo>
                    <a:lnTo>
                      <a:pt x="12109" y="181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9"/>
              <p:cNvSpPr/>
              <p:nvPr/>
            </p:nvSpPr>
            <p:spPr>
              <a:xfrm>
                <a:off x="2936625" y="-1093475"/>
                <a:ext cx="328925" cy="104500"/>
              </a:xfrm>
              <a:custGeom>
                <a:rect b="b" l="l" r="r" t="t"/>
                <a:pathLst>
                  <a:path extrusionOk="0" h="4180" w="13157">
                    <a:moveTo>
                      <a:pt x="0" y="1"/>
                    </a:moveTo>
                    <a:lnTo>
                      <a:pt x="179" y="2275"/>
                    </a:lnTo>
                    <a:lnTo>
                      <a:pt x="12787" y="4180"/>
                    </a:lnTo>
                    <a:lnTo>
                      <a:pt x="13156" y="1977"/>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9"/>
              <p:cNvSpPr/>
              <p:nvPr/>
            </p:nvSpPr>
            <p:spPr>
              <a:xfrm>
                <a:off x="2911300" y="-1408675"/>
                <a:ext cx="406325" cy="104200"/>
              </a:xfrm>
              <a:custGeom>
                <a:rect b="b" l="l" r="r" t="t"/>
                <a:pathLst>
                  <a:path extrusionOk="0" h="4168" w="16253">
                    <a:moveTo>
                      <a:pt x="1" y="0"/>
                    </a:moveTo>
                    <a:lnTo>
                      <a:pt x="144" y="1798"/>
                    </a:lnTo>
                    <a:lnTo>
                      <a:pt x="15896" y="4167"/>
                    </a:lnTo>
                    <a:lnTo>
                      <a:pt x="16253" y="1965"/>
                    </a:lnTo>
                    <a:lnTo>
                      <a:pt x="5180" y="298"/>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9"/>
              <p:cNvSpPr/>
              <p:nvPr/>
            </p:nvSpPr>
            <p:spPr>
              <a:xfrm>
                <a:off x="2927675" y="-1202700"/>
                <a:ext cx="354850" cy="108375"/>
              </a:xfrm>
              <a:custGeom>
                <a:rect b="b" l="l" r="r" t="t"/>
                <a:pathLst>
                  <a:path extrusionOk="0" h="4335" w="14194">
                    <a:moveTo>
                      <a:pt x="1" y="0"/>
                    </a:moveTo>
                    <a:lnTo>
                      <a:pt x="191" y="2286"/>
                    </a:lnTo>
                    <a:lnTo>
                      <a:pt x="13836" y="4334"/>
                    </a:lnTo>
                    <a:lnTo>
                      <a:pt x="14193" y="213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9"/>
              <p:cNvSpPr/>
              <p:nvPr/>
            </p:nvSpPr>
            <p:spPr>
              <a:xfrm>
                <a:off x="2919050" y="-1311650"/>
                <a:ext cx="381025" cy="112550"/>
              </a:xfrm>
              <a:custGeom>
                <a:rect b="b" l="l" r="r" t="t"/>
                <a:pathLst>
                  <a:path extrusionOk="0" h="4502" w="15241">
                    <a:moveTo>
                      <a:pt x="1" y="1"/>
                    </a:moveTo>
                    <a:lnTo>
                      <a:pt x="179" y="2275"/>
                    </a:lnTo>
                    <a:lnTo>
                      <a:pt x="14883" y="4501"/>
                    </a:lnTo>
                    <a:lnTo>
                      <a:pt x="15241" y="229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4" name="Google Shape;244;p9"/>
            <p:cNvSpPr/>
            <p:nvPr/>
          </p:nvSpPr>
          <p:spPr>
            <a:xfrm>
              <a:off x="2890775" y="-1473225"/>
              <a:ext cx="455425" cy="132100"/>
            </a:xfrm>
            <a:custGeom>
              <a:rect b="b" l="l" r="r" t="t"/>
              <a:pathLst>
                <a:path extrusionOk="0" h="5284" w="18217">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9"/>
            <p:cNvSpPr/>
            <p:nvPr/>
          </p:nvSpPr>
          <p:spPr>
            <a:xfrm>
              <a:off x="2892850" y="-1459875"/>
              <a:ext cx="453650" cy="69375"/>
            </a:xfrm>
            <a:custGeom>
              <a:rect b="b" l="l" r="r" t="t"/>
              <a:pathLst>
                <a:path extrusionOk="0" h="2775" w="18146">
                  <a:moveTo>
                    <a:pt x="108" y="0"/>
                  </a:moveTo>
                  <a:lnTo>
                    <a:pt x="1" y="1453"/>
                  </a:lnTo>
                  <a:lnTo>
                    <a:pt x="18039" y="2774"/>
                  </a:lnTo>
                  <a:lnTo>
                    <a:pt x="18146" y="1322"/>
                  </a:lnTo>
                  <a:lnTo>
                    <a:pt x="1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9"/>
            <p:cNvSpPr/>
            <p:nvPr/>
          </p:nvSpPr>
          <p:spPr>
            <a:xfrm>
              <a:off x="2893450" y="-1509350"/>
              <a:ext cx="455750" cy="132175"/>
            </a:xfrm>
            <a:custGeom>
              <a:rect b="b" l="l" r="r" t="t"/>
              <a:pathLst>
                <a:path extrusionOk="0" h="5287" w="1823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9"/>
            <p:cNvSpPr/>
            <p:nvPr/>
          </p:nvSpPr>
          <p:spPr>
            <a:xfrm>
              <a:off x="3094975" y="-1688175"/>
              <a:ext cx="59550" cy="244700"/>
            </a:xfrm>
            <a:custGeom>
              <a:rect b="b" l="l" r="r" t="t"/>
              <a:pathLst>
                <a:path extrusionOk="0" h="9788" w="2382">
                  <a:moveTo>
                    <a:pt x="715" y="0"/>
                  </a:moveTo>
                  <a:lnTo>
                    <a:pt x="0" y="9668"/>
                  </a:lnTo>
                  <a:lnTo>
                    <a:pt x="1679" y="9787"/>
                  </a:lnTo>
                  <a:lnTo>
                    <a:pt x="2381" y="119"/>
                  </a:lnTo>
                  <a:lnTo>
                    <a:pt x="71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8" name="Google Shape;248;p9"/>
            <p:cNvGrpSpPr/>
            <p:nvPr/>
          </p:nvGrpSpPr>
          <p:grpSpPr>
            <a:xfrm>
              <a:off x="3095550" y="-1688475"/>
              <a:ext cx="59575" cy="244700"/>
              <a:chOff x="3095550" y="-1688475"/>
              <a:chExt cx="59575" cy="244700"/>
            </a:xfrm>
          </p:grpSpPr>
          <p:sp>
            <p:nvSpPr>
              <p:cNvPr id="249" name="Google Shape;249;p9"/>
              <p:cNvSpPr/>
              <p:nvPr/>
            </p:nvSpPr>
            <p:spPr>
              <a:xfrm>
                <a:off x="3095550" y="-1514050"/>
                <a:ext cx="42600" cy="70275"/>
              </a:xfrm>
              <a:custGeom>
                <a:rect b="b" l="l" r="r" t="t"/>
                <a:pathLst>
                  <a:path extrusionOk="0" h="2811" w="1704">
                    <a:moveTo>
                      <a:pt x="191" y="0"/>
                    </a:moveTo>
                    <a:lnTo>
                      <a:pt x="1" y="2691"/>
                    </a:lnTo>
                    <a:lnTo>
                      <a:pt x="1680" y="2810"/>
                    </a:lnTo>
                    <a:lnTo>
                      <a:pt x="1704" y="2441"/>
                    </a:lnTo>
                    <a:lnTo>
                      <a:pt x="19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9"/>
              <p:cNvSpPr/>
              <p:nvPr/>
            </p:nvSpPr>
            <p:spPr>
              <a:xfrm>
                <a:off x="3112225" y="-1688475"/>
                <a:ext cx="42900" cy="71150"/>
              </a:xfrm>
              <a:custGeom>
                <a:rect b="b" l="l" r="r" t="t"/>
                <a:pathLst>
                  <a:path extrusionOk="0" h="2846" w="1716">
                    <a:moveTo>
                      <a:pt x="25" y="0"/>
                    </a:moveTo>
                    <a:lnTo>
                      <a:pt x="1" y="405"/>
                    </a:lnTo>
                    <a:lnTo>
                      <a:pt x="1513" y="2846"/>
                    </a:lnTo>
                    <a:lnTo>
                      <a:pt x="1715" y="119"/>
                    </a:lnTo>
                    <a:lnTo>
                      <a:pt x="2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9"/>
              <p:cNvSpPr/>
              <p:nvPr/>
            </p:nvSpPr>
            <p:spPr>
              <a:xfrm>
                <a:off x="3103600" y="-1633425"/>
                <a:ext cx="43175" cy="133075"/>
              </a:xfrm>
              <a:custGeom>
                <a:rect b="b" l="l" r="r" t="t"/>
                <a:pathLst>
                  <a:path extrusionOk="0" h="5323" w="1727">
                    <a:moveTo>
                      <a:pt x="215" y="1"/>
                    </a:moveTo>
                    <a:lnTo>
                      <a:pt x="0" y="2882"/>
                    </a:lnTo>
                    <a:lnTo>
                      <a:pt x="1524" y="5323"/>
                    </a:lnTo>
                    <a:lnTo>
                      <a:pt x="1727" y="2442"/>
                    </a:lnTo>
                    <a:lnTo>
                      <a:pt x="2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2" name="Google Shape;252;p9"/>
          <p:cNvSpPr/>
          <p:nvPr/>
        </p:nvSpPr>
        <p:spPr>
          <a:xfrm>
            <a:off x="8792185" y="3599097"/>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9"/>
          <p:cNvSpPr/>
          <p:nvPr/>
        </p:nvSpPr>
        <p:spPr>
          <a:xfrm>
            <a:off x="7996271" y="4720373"/>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9"/>
          <p:cNvSpPr/>
          <p:nvPr/>
        </p:nvSpPr>
        <p:spPr>
          <a:xfrm>
            <a:off x="8625635" y="2921035"/>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5" name="Google Shape;255;p9"/>
          <p:cNvGrpSpPr/>
          <p:nvPr/>
        </p:nvGrpSpPr>
        <p:grpSpPr>
          <a:xfrm>
            <a:off x="412798" y="4264647"/>
            <a:ext cx="626349" cy="698972"/>
            <a:chOff x="412798" y="4264647"/>
            <a:chExt cx="626349" cy="698972"/>
          </a:xfrm>
        </p:grpSpPr>
        <p:sp>
          <p:nvSpPr>
            <p:cNvPr id="256" name="Google Shape;256;p9"/>
            <p:cNvSpPr/>
            <p:nvPr/>
          </p:nvSpPr>
          <p:spPr>
            <a:xfrm>
              <a:off x="872621" y="4624136"/>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9"/>
            <p:cNvSpPr/>
            <p:nvPr/>
          </p:nvSpPr>
          <p:spPr>
            <a:xfrm>
              <a:off x="412798" y="4264647"/>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9"/>
            <p:cNvSpPr/>
            <p:nvPr/>
          </p:nvSpPr>
          <p:spPr>
            <a:xfrm>
              <a:off x="412806" y="4743380"/>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spTree>
      <p:nvGrpSpPr>
        <p:cNvPr id="259" name="Shape 259"/>
        <p:cNvGrpSpPr/>
        <p:nvPr/>
      </p:nvGrpSpPr>
      <p:grpSpPr>
        <a:xfrm>
          <a:off x="0" y="0"/>
          <a:ext cx="0" cy="0"/>
          <a:chOff x="0" y="0"/>
          <a:chExt cx="0" cy="0"/>
        </a:xfrm>
      </p:grpSpPr>
      <p:sp>
        <p:nvSpPr>
          <p:cNvPr id="260" name="Google Shape;260;p10"/>
          <p:cNvSpPr/>
          <p:nvPr/>
        </p:nvSpPr>
        <p:spPr>
          <a:xfrm>
            <a:off x="-125525" y="-38187"/>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0"/>
          <p:cNvSpPr/>
          <p:nvPr/>
        </p:nvSpPr>
        <p:spPr>
          <a:xfrm flipH="1">
            <a:off x="8915000" y="-38187"/>
            <a:ext cx="354525" cy="5219877"/>
          </a:xfrm>
          <a:custGeom>
            <a:rect b="b" l="l" r="r" t="t"/>
            <a:pathLst>
              <a:path extrusionOk="0" h="163402" w="14181">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2" name="Google Shape;262;p10"/>
          <p:cNvPicPr preferRelativeResize="0"/>
          <p:nvPr/>
        </p:nvPicPr>
        <p:blipFill rotWithShape="1">
          <a:blip r:embed="rId2">
            <a:alphaModFix amt="20000"/>
          </a:blip>
          <a:srcRect b="0" l="0" r="0" t="0"/>
          <a:stretch/>
        </p:blipFill>
        <p:spPr>
          <a:xfrm>
            <a:off x="-92950" y="-110125"/>
            <a:ext cx="9377525" cy="5444125"/>
          </a:xfrm>
          <a:prstGeom prst="rect">
            <a:avLst/>
          </a:prstGeom>
          <a:noFill/>
          <a:ln>
            <a:noFill/>
          </a:ln>
        </p:spPr>
      </p:pic>
      <p:grpSp>
        <p:nvGrpSpPr>
          <p:cNvPr id="263" name="Google Shape;263;p10"/>
          <p:cNvGrpSpPr/>
          <p:nvPr/>
        </p:nvGrpSpPr>
        <p:grpSpPr>
          <a:xfrm rot="-938347">
            <a:off x="8388070" y="4041141"/>
            <a:ext cx="1015290" cy="1810630"/>
            <a:chOff x="2843450" y="-1737000"/>
            <a:chExt cx="553375" cy="986750"/>
          </a:xfrm>
        </p:grpSpPr>
        <p:sp>
          <p:nvSpPr>
            <p:cNvPr id="264" name="Google Shape;264;p10"/>
            <p:cNvSpPr/>
            <p:nvPr/>
          </p:nvSpPr>
          <p:spPr>
            <a:xfrm>
              <a:off x="2843450" y="-1737000"/>
              <a:ext cx="553375" cy="986750"/>
            </a:xfrm>
            <a:custGeom>
              <a:rect b="b" l="l" r="r" t="t"/>
              <a:pathLst>
                <a:path extrusionOk="0" h="39470" w="22135">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0"/>
            <p:cNvSpPr/>
            <p:nvPr/>
          </p:nvSpPr>
          <p:spPr>
            <a:xfrm>
              <a:off x="2911300" y="-1408975"/>
              <a:ext cx="410500" cy="610250"/>
            </a:xfrm>
            <a:custGeom>
              <a:rect b="b" l="l" r="r" t="t"/>
              <a:pathLst>
                <a:path extrusionOk="0" h="24410" w="1642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6" name="Google Shape;266;p10"/>
            <p:cNvGrpSpPr/>
            <p:nvPr/>
          </p:nvGrpSpPr>
          <p:grpSpPr>
            <a:xfrm>
              <a:off x="2911300" y="-1408675"/>
              <a:ext cx="406325" cy="610250"/>
              <a:chOff x="2911300" y="-1408675"/>
              <a:chExt cx="406325" cy="610250"/>
            </a:xfrm>
          </p:grpSpPr>
          <p:sp>
            <p:nvSpPr>
              <p:cNvPr id="267" name="Google Shape;267;p10"/>
              <p:cNvSpPr/>
              <p:nvPr/>
            </p:nvSpPr>
            <p:spPr>
              <a:xfrm>
                <a:off x="2954175" y="-875575"/>
                <a:ext cx="275950" cy="77150"/>
              </a:xfrm>
              <a:custGeom>
                <a:rect b="b" l="l" r="r" t="t"/>
                <a:pathLst>
                  <a:path extrusionOk="0" h="3086" w="11038">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0"/>
              <p:cNvSpPr/>
              <p:nvPr/>
            </p:nvSpPr>
            <p:spPr>
              <a:xfrm>
                <a:off x="2945250" y="-984525"/>
                <a:ext cx="302725" cy="100325"/>
              </a:xfrm>
              <a:custGeom>
                <a:rect b="b" l="l" r="r" t="t"/>
                <a:pathLst>
                  <a:path extrusionOk="0" h="4013" w="12109">
                    <a:moveTo>
                      <a:pt x="0" y="0"/>
                    </a:moveTo>
                    <a:lnTo>
                      <a:pt x="179" y="2275"/>
                    </a:lnTo>
                    <a:lnTo>
                      <a:pt x="11740" y="4013"/>
                    </a:lnTo>
                    <a:lnTo>
                      <a:pt x="12109" y="181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0"/>
              <p:cNvSpPr/>
              <p:nvPr/>
            </p:nvSpPr>
            <p:spPr>
              <a:xfrm>
                <a:off x="2936625" y="-1093475"/>
                <a:ext cx="328925" cy="104500"/>
              </a:xfrm>
              <a:custGeom>
                <a:rect b="b" l="l" r="r" t="t"/>
                <a:pathLst>
                  <a:path extrusionOk="0" h="4180" w="13157">
                    <a:moveTo>
                      <a:pt x="0" y="1"/>
                    </a:moveTo>
                    <a:lnTo>
                      <a:pt x="179" y="2275"/>
                    </a:lnTo>
                    <a:lnTo>
                      <a:pt x="12787" y="4180"/>
                    </a:lnTo>
                    <a:lnTo>
                      <a:pt x="13156" y="1977"/>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0"/>
              <p:cNvSpPr/>
              <p:nvPr/>
            </p:nvSpPr>
            <p:spPr>
              <a:xfrm>
                <a:off x="2911300" y="-1408675"/>
                <a:ext cx="406325" cy="104200"/>
              </a:xfrm>
              <a:custGeom>
                <a:rect b="b" l="l" r="r" t="t"/>
                <a:pathLst>
                  <a:path extrusionOk="0" h="4168" w="16253">
                    <a:moveTo>
                      <a:pt x="1" y="0"/>
                    </a:moveTo>
                    <a:lnTo>
                      <a:pt x="144" y="1798"/>
                    </a:lnTo>
                    <a:lnTo>
                      <a:pt x="15896" y="4167"/>
                    </a:lnTo>
                    <a:lnTo>
                      <a:pt x="16253" y="1965"/>
                    </a:lnTo>
                    <a:lnTo>
                      <a:pt x="5180" y="298"/>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0"/>
              <p:cNvSpPr/>
              <p:nvPr/>
            </p:nvSpPr>
            <p:spPr>
              <a:xfrm>
                <a:off x="2927675" y="-1202700"/>
                <a:ext cx="354850" cy="108375"/>
              </a:xfrm>
              <a:custGeom>
                <a:rect b="b" l="l" r="r" t="t"/>
                <a:pathLst>
                  <a:path extrusionOk="0" h="4335" w="14194">
                    <a:moveTo>
                      <a:pt x="1" y="0"/>
                    </a:moveTo>
                    <a:lnTo>
                      <a:pt x="191" y="2286"/>
                    </a:lnTo>
                    <a:lnTo>
                      <a:pt x="13836" y="4334"/>
                    </a:lnTo>
                    <a:lnTo>
                      <a:pt x="14193" y="213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0"/>
              <p:cNvSpPr/>
              <p:nvPr/>
            </p:nvSpPr>
            <p:spPr>
              <a:xfrm>
                <a:off x="2919050" y="-1311650"/>
                <a:ext cx="381025" cy="112550"/>
              </a:xfrm>
              <a:custGeom>
                <a:rect b="b" l="l" r="r" t="t"/>
                <a:pathLst>
                  <a:path extrusionOk="0" h="4502" w="15241">
                    <a:moveTo>
                      <a:pt x="1" y="1"/>
                    </a:moveTo>
                    <a:lnTo>
                      <a:pt x="179" y="2275"/>
                    </a:lnTo>
                    <a:lnTo>
                      <a:pt x="14883" y="4501"/>
                    </a:lnTo>
                    <a:lnTo>
                      <a:pt x="15241" y="229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3" name="Google Shape;273;p10"/>
            <p:cNvSpPr/>
            <p:nvPr/>
          </p:nvSpPr>
          <p:spPr>
            <a:xfrm>
              <a:off x="2890775" y="-1473225"/>
              <a:ext cx="455425" cy="132100"/>
            </a:xfrm>
            <a:custGeom>
              <a:rect b="b" l="l" r="r" t="t"/>
              <a:pathLst>
                <a:path extrusionOk="0" h="5284" w="18217">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0"/>
            <p:cNvSpPr/>
            <p:nvPr/>
          </p:nvSpPr>
          <p:spPr>
            <a:xfrm>
              <a:off x="2892850" y="-1459875"/>
              <a:ext cx="453650" cy="69375"/>
            </a:xfrm>
            <a:custGeom>
              <a:rect b="b" l="l" r="r" t="t"/>
              <a:pathLst>
                <a:path extrusionOk="0" h="2775" w="18146">
                  <a:moveTo>
                    <a:pt x="108" y="0"/>
                  </a:moveTo>
                  <a:lnTo>
                    <a:pt x="1" y="1453"/>
                  </a:lnTo>
                  <a:lnTo>
                    <a:pt x="18039" y="2774"/>
                  </a:lnTo>
                  <a:lnTo>
                    <a:pt x="18146" y="1322"/>
                  </a:lnTo>
                  <a:lnTo>
                    <a:pt x="1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0"/>
            <p:cNvSpPr/>
            <p:nvPr/>
          </p:nvSpPr>
          <p:spPr>
            <a:xfrm>
              <a:off x="2893450" y="-1509350"/>
              <a:ext cx="455750" cy="132175"/>
            </a:xfrm>
            <a:custGeom>
              <a:rect b="b" l="l" r="r" t="t"/>
              <a:pathLst>
                <a:path extrusionOk="0" h="5287" w="1823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0"/>
            <p:cNvSpPr/>
            <p:nvPr/>
          </p:nvSpPr>
          <p:spPr>
            <a:xfrm>
              <a:off x="3094975" y="-1688175"/>
              <a:ext cx="59550" cy="244700"/>
            </a:xfrm>
            <a:custGeom>
              <a:rect b="b" l="l" r="r" t="t"/>
              <a:pathLst>
                <a:path extrusionOk="0" h="9788" w="2382">
                  <a:moveTo>
                    <a:pt x="715" y="0"/>
                  </a:moveTo>
                  <a:lnTo>
                    <a:pt x="0" y="9668"/>
                  </a:lnTo>
                  <a:lnTo>
                    <a:pt x="1679" y="9787"/>
                  </a:lnTo>
                  <a:lnTo>
                    <a:pt x="2381" y="119"/>
                  </a:lnTo>
                  <a:lnTo>
                    <a:pt x="71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7" name="Google Shape;277;p10"/>
            <p:cNvGrpSpPr/>
            <p:nvPr/>
          </p:nvGrpSpPr>
          <p:grpSpPr>
            <a:xfrm>
              <a:off x="3095550" y="-1688475"/>
              <a:ext cx="59575" cy="244700"/>
              <a:chOff x="3095550" y="-1688475"/>
              <a:chExt cx="59575" cy="244700"/>
            </a:xfrm>
          </p:grpSpPr>
          <p:sp>
            <p:nvSpPr>
              <p:cNvPr id="278" name="Google Shape;278;p10"/>
              <p:cNvSpPr/>
              <p:nvPr/>
            </p:nvSpPr>
            <p:spPr>
              <a:xfrm>
                <a:off x="3095550" y="-1514050"/>
                <a:ext cx="42600" cy="70275"/>
              </a:xfrm>
              <a:custGeom>
                <a:rect b="b" l="l" r="r" t="t"/>
                <a:pathLst>
                  <a:path extrusionOk="0" h="2811" w="1704">
                    <a:moveTo>
                      <a:pt x="191" y="0"/>
                    </a:moveTo>
                    <a:lnTo>
                      <a:pt x="1" y="2691"/>
                    </a:lnTo>
                    <a:lnTo>
                      <a:pt x="1680" y="2810"/>
                    </a:lnTo>
                    <a:lnTo>
                      <a:pt x="1704" y="2441"/>
                    </a:lnTo>
                    <a:lnTo>
                      <a:pt x="19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0"/>
              <p:cNvSpPr/>
              <p:nvPr/>
            </p:nvSpPr>
            <p:spPr>
              <a:xfrm>
                <a:off x="3112225" y="-1688475"/>
                <a:ext cx="42900" cy="71150"/>
              </a:xfrm>
              <a:custGeom>
                <a:rect b="b" l="l" r="r" t="t"/>
                <a:pathLst>
                  <a:path extrusionOk="0" h="2846" w="1716">
                    <a:moveTo>
                      <a:pt x="25" y="0"/>
                    </a:moveTo>
                    <a:lnTo>
                      <a:pt x="1" y="405"/>
                    </a:lnTo>
                    <a:lnTo>
                      <a:pt x="1513" y="2846"/>
                    </a:lnTo>
                    <a:lnTo>
                      <a:pt x="1715" y="119"/>
                    </a:lnTo>
                    <a:lnTo>
                      <a:pt x="2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0"/>
              <p:cNvSpPr/>
              <p:nvPr/>
            </p:nvSpPr>
            <p:spPr>
              <a:xfrm>
                <a:off x="3103600" y="-1633425"/>
                <a:ext cx="43175" cy="133075"/>
              </a:xfrm>
              <a:custGeom>
                <a:rect b="b" l="l" r="r" t="t"/>
                <a:pathLst>
                  <a:path extrusionOk="0" h="5323" w="1727">
                    <a:moveTo>
                      <a:pt x="215" y="1"/>
                    </a:moveTo>
                    <a:lnTo>
                      <a:pt x="0" y="2882"/>
                    </a:lnTo>
                    <a:lnTo>
                      <a:pt x="1524" y="5323"/>
                    </a:lnTo>
                    <a:lnTo>
                      <a:pt x="1727" y="2442"/>
                    </a:lnTo>
                    <a:lnTo>
                      <a:pt x="2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1" name="Google Shape;281;p10"/>
          <p:cNvGrpSpPr/>
          <p:nvPr/>
        </p:nvGrpSpPr>
        <p:grpSpPr>
          <a:xfrm>
            <a:off x="332481" y="4150567"/>
            <a:ext cx="779091" cy="707033"/>
            <a:chOff x="332481" y="4150567"/>
            <a:chExt cx="779091" cy="707033"/>
          </a:xfrm>
        </p:grpSpPr>
        <p:sp>
          <p:nvSpPr>
            <p:cNvPr id="282" name="Google Shape;282;p10"/>
            <p:cNvSpPr/>
            <p:nvPr/>
          </p:nvSpPr>
          <p:spPr>
            <a:xfrm>
              <a:off x="559435" y="4530760"/>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0"/>
            <p:cNvSpPr/>
            <p:nvPr/>
          </p:nvSpPr>
          <p:spPr>
            <a:xfrm>
              <a:off x="332481" y="4150567"/>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0"/>
            <p:cNvSpPr/>
            <p:nvPr/>
          </p:nvSpPr>
          <p:spPr>
            <a:xfrm>
              <a:off x="945046" y="4637361"/>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5" name="Google Shape;285;p10"/>
          <p:cNvGrpSpPr/>
          <p:nvPr/>
        </p:nvGrpSpPr>
        <p:grpSpPr>
          <a:xfrm>
            <a:off x="7414148" y="3665772"/>
            <a:ext cx="1425646" cy="1274840"/>
            <a:chOff x="7414148" y="3665772"/>
            <a:chExt cx="1425646" cy="1274840"/>
          </a:xfrm>
        </p:grpSpPr>
        <p:sp>
          <p:nvSpPr>
            <p:cNvPr id="286" name="Google Shape;286;p10"/>
            <p:cNvSpPr/>
            <p:nvPr/>
          </p:nvSpPr>
          <p:spPr>
            <a:xfrm>
              <a:off x="8673260" y="3665772"/>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0"/>
            <p:cNvSpPr/>
            <p:nvPr/>
          </p:nvSpPr>
          <p:spPr>
            <a:xfrm>
              <a:off x="7996271" y="4720373"/>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0"/>
            <p:cNvSpPr/>
            <p:nvPr/>
          </p:nvSpPr>
          <p:spPr>
            <a:xfrm>
              <a:off x="7414148" y="4664110"/>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9" name="Google Shape;289;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90" name="Google Shape;290;p10"/>
          <p:cNvSpPr txBox="1"/>
          <p:nvPr>
            <p:ph idx="1" type="subTitle"/>
          </p:nvPr>
        </p:nvSpPr>
        <p:spPr>
          <a:xfrm>
            <a:off x="937663" y="3713125"/>
            <a:ext cx="2175300" cy="82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91" name="Google Shape;291;p10"/>
          <p:cNvSpPr txBox="1"/>
          <p:nvPr>
            <p:ph idx="2" type="subTitle"/>
          </p:nvPr>
        </p:nvSpPr>
        <p:spPr>
          <a:xfrm>
            <a:off x="3484350" y="3713125"/>
            <a:ext cx="2175300" cy="82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92" name="Google Shape;292;p10"/>
          <p:cNvSpPr txBox="1"/>
          <p:nvPr>
            <p:ph idx="3" type="subTitle"/>
          </p:nvPr>
        </p:nvSpPr>
        <p:spPr>
          <a:xfrm>
            <a:off x="5970300" y="3713125"/>
            <a:ext cx="2175300" cy="82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93" name="Google Shape;293;p10"/>
          <p:cNvSpPr txBox="1"/>
          <p:nvPr>
            <p:ph idx="4" type="title"/>
          </p:nvPr>
        </p:nvSpPr>
        <p:spPr>
          <a:xfrm>
            <a:off x="937663" y="2873225"/>
            <a:ext cx="21753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solidFill>
                  <a:schemeClr val="dk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94" name="Google Shape;294;p10"/>
          <p:cNvSpPr txBox="1"/>
          <p:nvPr>
            <p:ph idx="5" type="title"/>
          </p:nvPr>
        </p:nvSpPr>
        <p:spPr>
          <a:xfrm>
            <a:off x="3483900" y="2873225"/>
            <a:ext cx="2176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solidFill>
                  <a:schemeClr val="dk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95" name="Google Shape;295;p10"/>
          <p:cNvSpPr txBox="1"/>
          <p:nvPr>
            <p:ph idx="6" type="title"/>
          </p:nvPr>
        </p:nvSpPr>
        <p:spPr>
          <a:xfrm>
            <a:off x="5969850" y="2873225"/>
            <a:ext cx="2176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solidFill>
                  <a:schemeClr val="dk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96" name="Google Shape;296;p10"/>
          <p:cNvSpPr txBox="1"/>
          <p:nvPr>
            <p:ph idx="7" type="subTitle"/>
          </p:nvPr>
        </p:nvSpPr>
        <p:spPr>
          <a:xfrm>
            <a:off x="937663" y="3396450"/>
            <a:ext cx="2175300" cy="399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297" name="Google Shape;297;p10"/>
          <p:cNvSpPr txBox="1"/>
          <p:nvPr>
            <p:ph idx="8" type="subTitle"/>
          </p:nvPr>
        </p:nvSpPr>
        <p:spPr>
          <a:xfrm>
            <a:off x="3484350" y="3396450"/>
            <a:ext cx="2175300" cy="399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298" name="Google Shape;298;p10"/>
          <p:cNvSpPr txBox="1"/>
          <p:nvPr>
            <p:ph idx="9" type="subTitle"/>
          </p:nvPr>
        </p:nvSpPr>
        <p:spPr>
          <a:xfrm>
            <a:off x="5970300" y="3396450"/>
            <a:ext cx="2175300" cy="399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5975" y="445025"/>
            <a:ext cx="7692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Lobster"/>
              <a:buNone/>
              <a:defRPr b="0" i="0" sz="3500" u="none" cap="none" strike="noStrike">
                <a:solidFill>
                  <a:schemeClr val="dk1"/>
                </a:solidFill>
                <a:latin typeface="Lobster"/>
                <a:ea typeface="Lobster"/>
                <a:cs typeface="Lobster"/>
                <a:sym typeface="Lobster"/>
              </a:defRPr>
            </a:lvl1pPr>
            <a:lvl2pPr lvl="1" marR="0" rtl="0" algn="l">
              <a:lnSpc>
                <a:spcPct val="100000"/>
              </a:lnSpc>
              <a:spcBef>
                <a:spcPts val="0"/>
              </a:spcBef>
              <a:spcAft>
                <a:spcPts val="0"/>
              </a:spcAft>
              <a:buClr>
                <a:schemeClr val="dk1"/>
              </a:buClr>
              <a:buSzPts val="3500"/>
              <a:buFont typeface="Lobster"/>
              <a:buNone/>
              <a:defRPr b="0" i="0" sz="3500" u="none" cap="none" strike="noStrike">
                <a:solidFill>
                  <a:schemeClr val="dk1"/>
                </a:solidFill>
                <a:latin typeface="Lobster"/>
                <a:ea typeface="Lobster"/>
                <a:cs typeface="Lobster"/>
                <a:sym typeface="Lobster"/>
              </a:defRPr>
            </a:lvl2pPr>
            <a:lvl3pPr lvl="2" marR="0" rtl="0" algn="l">
              <a:lnSpc>
                <a:spcPct val="100000"/>
              </a:lnSpc>
              <a:spcBef>
                <a:spcPts val="0"/>
              </a:spcBef>
              <a:spcAft>
                <a:spcPts val="0"/>
              </a:spcAft>
              <a:buClr>
                <a:schemeClr val="dk1"/>
              </a:buClr>
              <a:buSzPts val="3500"/>
              <a:buFont typeface="Lobster"/>
              <a:buNone/>
              <a:defRPr b="0" i="0" sz="3500" u="none" cap="none" strike="noStrike">
                <a:solidFill>
                  <a:schemeClr val="dk1"/>
                </a:solidFill>
                <a:latin typeface="Lobster"/>
                <a:ea typeface="Lobster"/>
                <a:cs typeface="Lobster"/>
                <a:sym typeface="Lobster"/>
              </a:defRPr>
            </a:lvl3pPr>
            <a:lvl4pPr lvl="3" marR="0" rtl="0" algn="l">
              <a:lnSpc>
                <a:spcPct val="100000"/>
              </a:lnSpc>
              <a:spcBef>
                <a:spcPts val="0"/>
              </a:spcBef>
              <a:spcAft>
                <a:spcPts val="0"/>
              </a:spcAft>
              <a:buClr>
                <a:schemeClr val="dk1"/>
              </a:buClr>
              <a:buSzPts val="3500"/>
              <a:buFont typeface="Lobster"/>
              <a:buNone/>
              <a:defRPr b="0" i="0" sz="3500" u="none" cap="none" strike="noStrike">
                <a:solidFill>
                  <a:schemeClr val="dk1"/>
                </a:solidFill>
                <a:latin typeface="Lobster"/>
                <a:ea typeface="Lobster"/>
                <a:cs typeface="Lobster"/>
                <a:sym typeface="Lobster"/>
              </a:defRPr>
            </a:lvl4pPr>
            <a:lvl5pPr lvl="4" marR="0" rtl="0" algn="l">
              <a:lnSpc>
                <a:spcPct val="100000"/>
              </a:lnSpc>
              <a:spcBef>
                <a:spcPts val="0"/>
              </a:spcBef>
              <a:spcAft>
                <a:spcPts val="0"/>
              </a:spcAft>
              <a:buClr>
                <a:schemeClr val="dk1"/>
              </a:buClr>
              <a:buSzPts val="3500"/>
              <a:buFont typeface="Lobster"/>
              <a:buNone/>
              <a:defRPr b="0" i="0" sz="3500" u="none" cap="none" strike="noStrike">
                <a:solidFill>
                  <a:schemeClr val="dk1"/>
                </a:solidFill>
                <a:latin typeface="Lobster"/>
                <a:ea typeface="Lobster"/>
                <a:cs typeface="Lobster"/>
                <a:sym typeface="Lobster"/>
              </a:defRPr>
            </a:lvl5pPr>
            <a:lvl6pPr lvl="5" marR="0" rtl="0" algn="l">
              <a:lnSpc>
                <a:spcPct val="100000"/>
              </a:lnSpc>
              <a:spcBef>
                <a:spcPts val="0"/>
              </a:spcBef>
              <a:spcAft>
                <a:spcPts val="0"/>
              </a:spcAft>
              <a:buClr>
                <a:schemeClr val="dk1"/>
              </a:buClr>
              <a:buSzPts val="3500"/>
              <a:buFont typeface="Lobster"/>
              <a:buNone/>
              <a:defRPr b="0" i="0" sz="3500" u="none" cap="none" strike="noStrike">
                <a:solidFill>
                  <a:schemeClr val="dk1"/>
                </a:solidFill>
                <a:latin typeface="Lobster"/>
                <a:ea typeface="Lobster"/>
                <a:cs typeface="Lobster"/>
                <a:sym typeface="Lobster"/>
              </a:defRPr>
            </a:lvl6pPr>
            <a:lvl7pPr lvl="6" marR="0" rtl="0" algn="l">
              <a:lnSpc>
                <a:spcPct val="100000"/>
              </a:lnSpc>
              <a:spcBef>
                <a:spcPts val="0"/>
              </a:spcBef>
              <a:spcAft>
                <a:spcPts val="0"/>
              </a:spcAft>
              <a:buClr>
                <a:schemeClr val="dk1"/>
              </a:buClr>
              <a:buSzPts val="3500"/>
              <a:buFont typeface="Lobster"/>
              <a:buNone/>
              <a:defRPr b="0" i="0" sz="3500" u="none" cap="none" strike="noStrike">
                <a:solidFill>
                  <a:schemeClr val="dk1"/>
                </a:solidFill>
                <a:latin typeface="Lobster"/>
                <a:ea typeface="Lobster"/>
                <a:cs typeface="Lobster"/>
                <a:sym typeface="Lobster"/>
              </a:defRPr>
            </a:lvl7pPr>
            <a:lvl8pPr lvl="7" marR="0" rtl="0" algn="l">
              <a:lnSpc>
                <a:spcPct val="100000"/>
              </a:lnSpc>
              <a:spcBef>
                <a:spcPts val="0"/>
              </a:spcBef>
              <a:spcAft>
                <a:spcPts val="0"/>
              </a:spcAft>
              <a:buClr>
                <a:schemeClr val="dk1"/>
              </a:buClr>
              <a:buSzPts val="3500"/>
              <a:buFont typeface="Lobster"/>
              <a:buNone/>
              <a:defRPr b="0" i="0" sz="3500" u="none" cap="none" strike="noStrike">
                <a:solidFill>
                  <a:schemeClr val="dk1"/>
                </a:solidFill>
                <a:latin typeface="Lobster"/>
                <a:ea typeface="Lobster"/>
                <a:cs typeface="Lobster"/>
                <a:sym typeface="Lobster"/>
              </a:defRPr>
            </a:lvl8pPr>
            <a:lvl9pPr lvl="8" marR="0" rtl="0" algn="l">
              <a:lnSpc>
                <a:spcPct val="100000"/>
              </a:lnSpc>
              <a:spcBef>
                <a:spcPts val="0"/>
              </a:spcBef>
              <a:spcAft>
                <a:spcPts val="0"/>
              </a:spcAft>
              <a:buClr>
                <a:schemeClr val="dk1"/>
              </a:buClr>
              <a:buSzPts val="3500"/>
              <a:buFont typeface="Lobster"/>
              <a:buNone/>
              <a:defRPr b="0" i="0" sz="3500" u="none" cap="none" strike="noStrike">
                <a:solidFill>
                  <a:schemeClr val="dk1"/>
                </a:solidFill>
                <a:latin typeface="Lobster"/>
                <a:ea typeface="Lobster"/>
                <a:cs typeface="Lobster"/>
                <a:sym typeface="Lobster"/>
              </a:defRPr>
            </a:lvl9pPr>
          </a:lstStyle>
          <a:p/>
        </p:txBody>
      </p:sp>
      <p:sp>
        <p:nvSpPr>
          <p:cNvPr id="7" name="Google Shape;7;p1"/>
          <p:cNvSpPr txBox="1"/>
          <p:nvPr>
            <p:ph idx="1" type="body"/>
          </p:nvPr>
        </p:nvSpPr>
        <p:spPr>
          <a:xfrm>
            <a:off x="725975" y="1152475"/>
            <a:ext cx="76920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Baloo 2"/>
              <a:buChar char="●"/>
              <a:defRPr b="0" i="0" sz="1400" u="none" cap="none" strike="noStrike">
                <a:solidFill>
                  <a:schemeClr val="dk1"/>
                </a:solidFill>
                <a:latin typeface="Baloo 2"/>
                <a:ea typeface="Baloo 2"/>
                <a:cs typeface="Baloo 2"/>
                <a:sym typeface="Baloo 2"/>
              </a:defRPr>
            </a:lvl1pPr>
            <a:lvl2pPr indent="-317500" lvl="1" marL="914400" marR="0" rtl="0" algn="l">
              <a:lnSpc>
                <a:spcPct val="115000"/>
              </a:lnSpc>
              <a:spcBef>
                <a:spcPts val="1600"/>
              </a:spcBef>
              <a:spcAft>
                <a:spcPts val="0"/>
              </a:spcAft>
              <a:buClr>
                <a:schemeClr val="dk1"/>
              </a:buClr>
              <a:buSzPts val="1400"/>
              <a:buFont typeface="Baloo 2"/>
              <a:buChar char="○"/>
              <a:defRPr b="0" i="0" sz="1400" u="none" cap="none" strike="noStrike">
                <a:solidFill>
                  <a:schemeClr val="dk1"/>
                </a:solidFill>
                <a:latin typeface="Baloo 2"/>
                <a:ea typeface="Baloo 2"/>
                <a:cs typeface="Baloo 2"/>
                <a:sym typeface="Baloo 2"/>
              </a:defRPr>
            </a:lvl2pPr>
            <a:lvl3pPr indent="-317500" lvl="2" marL="1371600" marR="0" rtl="0" algn="l">
              <a:lnSpc>
                <a:spcPct val="115000"/>
              </a:lnSpc>
              <a:spcBef>
                <a:spcPts val="1600"/>
              </a:spcBef>
              <a:spcAft>
                <a:spcPts val="0"/>
              </a:spcAft>
              <a:buClr>
                <a:schemeClr val="dk1"/>
              </a:buClr>
              <a:buSzPts val="1400"/>
              <a:buFont typeface="Baloo 2"/>
              <a:buChar char="■"/>
              <a:defRPr b="0" i="0" sz="1400" u="none" cap="none" strike="noStrike">
                <a:solidFill>
                  <a:schemeClr val="dk1"/>
                </a:solidFill>
                <a:latin typeface="Baloo 2"/>
                <a:ea typeface="Baloo 2"/>
                <a:cs typeface="Baloo 2"/>
                <a:sym typeface="Baloo 2"/>
              </a:defRPr>
            </a:lvl3pPr>
            <a:lvl4pPr indent="-317500" lvl="3" marL="1828800" marR="0" rtl="0" algn="l">
              <a:lnSpc>
                <a:spcPct val="115000"/>
              </a:lnSpc>
              <a:spcBef>
                <a:spcPts val="1600"/>
              </a:spcBef>
              <a:spcAft>
                <a:spcPts val="0"/>
              </a:spcAft>
              <a:buClr>
                <a:schemeClr val="dk1"/>
              </a:buClr>
              <a:buSzPts val="1400"/>
              <a:buFont typeface="Baloo 2"/>
              <a:buChar char="●"/>
              <a:defRPr b="0" i="0" sz="1400" u="none" cap="none" strike="noStrike">
                <a:solidFill>
                  <a:schemeClr val="dk1"/>
                </a:solidFill>
                <a:latin typeface="Baloo 2"/>
                <a:ea typeface="Baloo 2"/>
                <a:cs typeface="Baloo 2"/>
                <a:sym typeface="Baloo 2"/>
              </a:defRPr>
            </a:lvl4pPr>
            <a:lvl5pPr indent="-317500" lvl="4" marL="2286000" marR="0" rtl="0" algn="l">
              <a:lnSpc>
                <a:spcPct val="115000"/>
              </a:lnSpc>
              <a:spcBef>
                <a:spcPts val="1600"/>
              </a:spcBef>
              <a:spcAft>
                <a:spcPts val="0"/>
              </a:spcAft>
              <a:buClr>
                <a:schemeClr val="dk1"/>
              </a:buClr>
              <a:buSzPts val="1400"/>
              <a:buFont typeface="Baloo 2"/>
              <a:buChar char="○"/>
              <a:defRPr b="0" i="0" sz="1400" u="none" cap="none" strike="noStrike">
                <a:solidFill>
                  <a:schemeClr val="dk1"/>
                </a:solidFill>
                <a:latin typeface="Baloo 2"/>
                <a:ea typeface="Baloo 2"/>
                <a:cs typeface="Baloo 2"/>
                <a:sym typeface="Baloo 2"/>
              </a:defRPr>
            </a:lvl5pPr>
            <a:lvl6pPr indent="-317500" lvl="5" marL="2743200" marR="0" rtl="0" algn="l">
              <a:lnSpc>
                <a:spcPct val="115000"/>
              </a:lnSpc>
              <a:spcBef>
                <a:spcPts val="1600"/>
              </a:spcBef>
              <a:spcAft>
                <a:spcPts val="0"/>
              </a:spcAft>
              <a:buClr>
                <a:schemeClr val="dk1"/>
              </a:buClr>
              <a:buSzPts val="1400"/>
              <a:buFont typeface="Baloo 2"/>
              <a:buChar char="■"/>
              <a:defRPr b="0" i="0" sz="1400" u="none" cap="none" strike="noStrike">
                <a:solidFill>
                  <a:schemeClr val="dk1"/>
                </a:solidFill>
                <a:latin typeface="Baloo 2"/>
                <a:ea typeface="Baloo 2"/>
                <a:cs typeface="Baloo 2"/>
                <a:sym typeface="Baloo 2"/>
              </a:defRPr>
            </a:lvl6pPr>
            <a:lvl7pPr indent="-317500" lvl="6" marL="3200400" marR="0" rtl="0" algn="l">
              <a:lnSpc>
                <a:spcPct val="115000"/>
              </a:lnSpc>
              <a:spcBef>
                <a:spcPts val="1600"/>
              </a:spcBef>
              <a:spcAft>
                <a:spcPts val="0"/>
              </a:spcAft>
              <a:buClr>
                <a:schemeClr val="dk1"/>
              </a:buClr>
              <a:buSzPts val="1400"/>
              <a:buFont typeface="Baloo 2"/>
              <a:buChar char="●"/>
              <a:defRPr b="0" i="0" sz="1400" u="none" cap="none" strike="noStrike">
                <a:solidFill>
                  <a:schemeClr val="dk1"/>
                </a:solidFill>
                <a:latin typeface="Baloo 2"/>
                <a:ea typeface="Baloo 2"/>
                <a:cs typeface="Baloo 2"/>
                <a:sym typeface="Baloo 2"/>
              </a:defRPr>
            </a:lvl7pPr>
            <a:lvl8pPr indent="-317500" lvl="7" marL="3657600" marR="0" rtl="0" algn="l">
              <a:lnSpc>
                <a:spcPct val="115000"/>
              </a:lnSpc>
              <a:spcBef>
                <a:spcPts val="1600"/>
              </a:spcBef>
              <a:spcAft>
                <a:spcPts val="0"/>
              </a:spcAft>
              <a:buClr>
                <a:schemeClr val="dk1"/>
              </a:buClr>
              <a:buSzPts val="1400"/>
              <a:buFont typeface="Baloo 2"/>
              <a:buChar char="○"/>
              <a:defRPr b="0" i="0" sz="1400" u="none" cap="none" strike="noStrike">
                <a:solidFill>
                  <a:schemeClr val="dk1"/>
                </a:solidFill>
                <a:latin typeface="Baloo 2"/>
                <a:ea typeface="Baloo 2"/>
                <a:cs typeface="Baloo 2"/>
                <a:sym typeface="Baloo 2"/>
              </a:defRPr>
            </a:lvl8pPr>
            <a:lvl9pPr indent="-317500" lvl="8" marL="4114800" marR="0" rtl="0" algn="l">
              <a:lnSpc>
                <a:spcPct val="115000"/>
              </a:lnSpc>
              <a:spcBef>
                <a:spcPts val="1600"/>
              </a:spcBef>
              <a:spcAft>
                <a:spcPts val="1600"/>
              </a:spcAft>
              <a:buClr>
                <a:schemeClr val="dk1"/>
              </a:buClr>
              <a:buSzPts val="1400"/>
              <a:buFont typeface="Baloo 2"/>
              <a:buChar char="■"/>
              <a:defRPr b="0" i="0" sz="1400" u="none" cap="none" strike="noStrike">
                <a:solidFill>
                  <a:schemeClr val="dk1"/>
                </a:solidFill>
                <a:latin typeface="Baloo 2"/>
                <a:ea typeface="Baloo 2"/>
                <a:cs typeface="Baloo 2"/>
                <a:sym typeface="Baloo 2"/>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5" name="Shape 435"/>
        <p:cNvGrpSpPr/>
        <p:nvPr/>
      </p:nvGrpSpPr>
      <p:grpSpPr>
        <a:xfrm>
          <a:off x="0" y="0"/>
          <a:ext cx="0" cy="0"/>
          <a:chOff x="0" y="0"/>
          <a:chExt cx="0" cy="0"/>
        </a:xfrm>
      </p:grpSpPr>
      <p:sp>
        <p:nvSpPr>
          <p:cNvPr id="436" name="Google Shape;436;p19"/>
          <p:cNvSpPr txBox="1"/>
          <p:nvPr>
            <p:ph type="ctrTitle"/>
          </p:nvPr>
        </p:nvSpPr>
        <p:spPr>
          <a:xfrm>
            <a:off x="736375" y="1418450"/>
            <a:ext cx="7124100" cy="1810500"/>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5200"/>
              <a:buNone/>
            </a:pPr>
            <a:r>
              <a:rPr lang="en" sz="8600"/>
              <a:t>MICROSOFT MOVIES</a:t>
            </a:r>
            <a:endParaRPr sz="5100"/>
          </a:p>
        </p:txBody>
      </p:sp>
      <p:sp>
        <p:nvSpPr>
          <p:cNvPr id="437" name="Google Shape;437;p19"/>
          <p:cNvSpPr/>
          <p:nvPr/>
        </p:nvSpPr>
        <p:spPr>
          <a:xfrm>
            <a:off x="8311588" y="1586100"/>
            <a:ext cx="212850" cy="213125"/>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8" name="Google Shape;438;p19"/>
          <p:cNvGrpSpPr/>
          <p:nvPr/>
        </p:nvGrpSpPr>
        <p:grpSpPr>
          <a:xfrm rot="5400000">
            <a:off x="1383571" y="3853063"/>
            <a:ext cx="1271309" cy="1901918"/>
            <a:chOff x="3774225" y="-1654550"/>
            <a:chExt cx="636100" cy="951625"/>
          </a:xfrm>
        </p:grpSpPr>
        <p:sp>
          <p:nvSpPr>
            <p:cNvPr id="439" name="Google Shape;439;p19"/>
            <p:cNvSpPr/>
            <p:nvPr/>
          </p:nvSpPr>
          <p:spPr>
            <a:xfrm>
              <a:off x="3774225" y="-1654550"/>
              <a:ext cx="636100" cy="951625"/>
            </a:xfrm>
            <a:custGeom>
              <a:rect b="b" l="l" r="r" t="t"/>
              <a:pathLst>
                <a:path extrusionOk="0" h="38065" w="25444">
                  <a:moveTo>
                    <a:pt x="16133" y="1"/>
                  </a:moveTo>
                  <a:cubicBezTo>
                    <a:pt x="15335" y="1"/>
                    <a:pt x="14597" y="143"/>
                    <a:pt x="13895" y="453"/>
                  </a:cubicBezTo>
                  <a:cubicBezTo>
                    <a:pt x="13704" y="548"/>
                    <a:pt x="13490" y="655"/>
                    <a:pt x="13299" y="774"/>
                  </a:cubicBezTo>
                  <a:cubicBezTo>
                    <a:pt x="12335" y="786"/>
                    <a:pt x="11371" y="1072"/>
                    <a:pt x="10502" y="1572"/>
                  </a:cubicBezTo>
                  <a:cubicBezTo>
                    <a:pt x="9168" y="2358"/>
                    <a:pt x="8168" y="3656"/>
                    <a:pt x="7584" y="5311"/>
                  </a:cubicBezTo>
                  <a:cubicBezTo>
                    <a:pt x="7084" y="6799"/>
                    <a:pt x="7037" y="8287"/>
                    <a:pt x="7049" y="9680"/>
                  </a:cubicBezTo>
                  <a:cubicBezTo>
                    <a:pt x="7049" y="9918"/>
                    <a:pt x="7061" y="10157"/>
                    <a:pt x="7061" y="10395"/>
                  </a:cubicBezTo>
                  <a:cubicBezTo>
                    <a:pt x="7084" y="10847"/>
                    <a:pt x="7084" y="11264"/>
                    <a:pt x="7084" y="11681"/>
                  </a:cubicBezTo>
                  <a:cubicBezTo>
                    <a:pt x="7084" y="11943"/>
                    <a:pt x="7061" y="12216"/>
                    <a:pt x="7049" y="12466"/>
                  </a:cubicBezTo>
                  <a:cubicBezTo>
                    <a:pt x="7037" y="12597"/>
                    <a:pt x="7037" y="12740"/>
                    <a:pt x="7025" y="12871"/>
                  </a:cubicBezTo>
                  <a:cubicBezTo>
                    <a:pt x="7025" y="12931"/>
                    <a:pt x="7001" y="12990"/>
                    <a:pt x="7001" y="13050"/>
                  </a:cubicBezTo>
                  <a:lnTo>
                    <a:pt x="6989" y="13169"/>
                  </a:lnTo>
                  <a:lnTo>
                    <a:pt x="6989" y="13181"/>
                  </a:lnTo>
                  <a:cubicBezTo>
                    <a:pt x="6882" y="14240"/>
                    <a:pt x="6680" y="15276"/>
                    <a:pt x="6394" y="16288"/>
                  </a:cubicBezTo>
                  <a:cubicBezTo>
                    <a:pt x="6096" y="17324"/>
                    <a:pt x="5751" y="18217"/>
                    <a:pt x="5298" y="19182"/>
                  </a:cubicBezTo>
                  <a:cubicBezTo>
                    <a:pt x="4834" y="20134"/>
                    <a:pt x="4263" y="21075"/>
                    <a:pt x="3715" y="21825"/>
                  </a:cubicBezTo>
                  <a:cubicBezTo>
                    <a:pt x="3477" y="22158"/>
                    <a:pt x="3227" y="22480"/>
                    <a:pt x="2941" y="22837"/>
                  </a:cubicBezTo>
                  <a:cubicBezTo>
                    <a:pt x="1691" y="24432"/>
                    <a:pt x="274" y="26230"/>
                    <a:pt x="95" y="28718"/>
                  </a:cubicBezTo>
                  <a:cubicBezTo>
                    <a:pt x="0" y="30254"/>
                    <a:pt x="417" y="31754"/>
                    <a:pt x="1274" y="32826"/>
                  </a:cubicBezTo>
                  <a:cubicBezTo>
                    <a:pt x="1679" y="33338"/>
                    <a:pt x="2167" y="33767"/>
                    <a:pt x="2739" y="34076"/>
                  </a:cubicBezTo>
                  <a:cubicBezTo>
                    <a:pt x="3167" y="34731"/>
                    <a:pt x="3727" y="35314"/>
                    <a:pt x="4417" y="35755"/>
                  </a:cubicBezTo>
                  <a:cubicBezTo>
                    <a:pt x="5060" y="36172"/>
                    <a:pt x="5751" y="36457"/>
                    <a:pt x="6489" y="36612"/>
                  </a:cubicBezTo>
                  <a:cubicBezTo>
                    <a:pt x="7477" y="37541"/>
                    <a:pt x="8823" y="38065"/>
                    <a:pt x="10263" y="38065"/>
                  </a:cubicBezTo>
                  <a:cubicBezTo>
                    <a:pt x="10335" y="38065"/>
                    <a:pt x="10418" y="38065"/>
                    <a:pt x="10490" y="38053"/>
                  </a:cubicBezTo>
                  <a:cubicBezTo>
                    <a:pt x="12002" y="37993"/>
                    <a:pt x="13502" y="37398"/>
                    <a:pt x="14954" y="36243"/>
                  </a:cubicBezTo>
                  <a:cubicBezTo>
                    <a:pt x="16062" y="35350"/>
                    <a:pt x="17002" y="34302"/>
                    <a:pt x="17812" y="33362"/>
                  </a:cubicBezTo>
                  <a:cubicBezTo>
                    <a:pt x="19574" y="31290"/>
                    <a:pt x="21086" y="29064"/>
                    <a:pt x="22301" y="26706"/>
                  </a:cubicBezTo>
                  <a:cubicBezTo>
                    <a:pt x="22598" y="26147"/>
                    <a:pt x="22884" y="25551"/>
                    <a:pt x="23146" y="24956"/>
                  </a:cubicBezTo>
                  <a:cubicBezTo>
                    <a:pt x="23765" y="23587"/>
                    <a:pt x="24241" y="22158"/>
                    <a:pt x="24563" y="20741"/>
                  </a:cubicBezTo>
                  <a:cubicBezTo>
                    <a:pt x="24932" y="19170"/>
                    <a:pt x="25110" y="17634"/>
                    <a:pt x="25230" y="16324"/>
                  </a:cubicBezTo>
                  <a:cubicBezTo>
                    <a:pt x="25372" y="14812"/>
                    <a:pt x="25444" y="13324"/>
                    <a:pt x="25444" y="11871"/>
                  </a:cubicBezTo>
                  <a:cubicBezTo>
                    <a:pt x="25432" y="10514"/>
                    <a:pt x="25432" y="8823"/>
                    <a:pt x="24860" y="7216"/>
                  </a:cubicBezTo>
                  <a:cubicBezTo>
                    <a:pt x="24277" y="5537"/>
                    <a:pt x="23182" y="4203"/>
                    <a:pt x="21801" y="3513"/>
                  </a:cubicBezTo>
                  <a:cubicBezTo>
                    <a:pt x="21622" y="3418"/>
                    <a:pt x="21443" y="3346"/>
                    <a:pt x="21265" y="3275"/>
                  </a:cubicBezTo>
                  <a:cubicBezTo>
                    <a:pt x="20979" y="2644"/>
                    <a:pt x="20598" y="2060"/>
                    <a:pt x="20098" y="1584"/>
                  </a:cubicBezTo>
                  <a:cubicBezTo>
                    <a:pt x="19074" y="572"/>
                    <a:pt x="17633" y="1"/>
                    <a:pt x="16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9"/>
            <p:cNvSpPr/>
            <p:nvPr/>
          </p:nvSpPr>
          <p:spPr>
            <a:xfrm>
              <a:off x="3821550" y="-1587725"/>
              <a:ext cx="389350" cy="755950"/>
            </a:xfrm>
            <a:custGeom>
              <a:rect b="b" l="l" r="r" t="t"/>
              <a:pathLst>
                <a:path extrusionOk="0" h="30238" w="15574">
                  <a:moveTo>
                    <a:pt x="11457" y="0"/>
                  </a:moveTo>
                  <a:cubicBezTo>
                    <a:pt x="10802" y="0"/>
                    <a:pt x="10147" y="194"/>
                    <a:pt x="9561" y="542"/>
                  </a:cubicBezTo>
                  <a:cubicBezTo>
                    <a:pt x="8537" y="1149"/>
                    <a:pt x="7870" y="2162"/>
                    <a:pt x="7477" y="3281"/>
                  </a:cubicBezTo>
                  <a:cubicBezTo>
                    <a:pt x="7073" y="4471"/>
                    <a:pt x="7013" y="5757"/>
                    <a:pt x="7037" y="7007"/>
                  </a:cubicBezTo>
                  <a:cubicBezTo>
                    <a:pt x="7049" y="7698"/>
                    <a:pt x="7061" y="8365"/>
                    <a:pt x="7061" y="9055"/>
                  </a:cubicBezTo>
                  <a:cubicBezTo>
                    <a:pt x="7061" y="9353"/>
                    <a:pt x="7049" y="9627"/>
                    <a:pt x="7037" y="9924"/>
                  </a:cubicBezTo>
                  <a:cubicBezTo>
                    <a:pt x="7013" y="10079"/>
                    <a:pt x="7013" y="10222"/>
                    <a:pt x="7001" y="10365"/>
                  </a:cubicBezTo>
                  <a:cubicBezTo>
                    <a:pt x="7001" y="10424"/>
                    <a:pt x="6989" y="10496"/>
                    <a:pt x="6989" y="10555"/>
                  </a:cubicBezTo>
                  <a:cubicBezTo>
                    <a:pt x="6989" y="10579"/>
                    <a:pt x="6989" y="10615"/>
                    <a:pt x="6965" y="10639"/>
                  </a:cubicBezTo>
                  <a:lnTo>
                    <a:pt x="6965" y="10686"/>
                  </a:lnTo>
                  <a:lnTo>
                    <a:pt x="6965" y="10722"/>
                  </a:lnTo>
                  <a:cubicBezTo>
                    <a:pt x="6858" y="11877"/>
                    <a:pt x="6632" y="13020"/>
                    <a:pt x="6311" y="14139"/>
                  </a:cubicBezTo>
                  <a:cubicBezTo>
                    <a:pt x="5989" y="15270"/>
                    <a:pt x="5620" y="16282"/>
                    <a:pt x="5096" y="17342"/>
                  </a:cubicBezTo>
                  <a:cubicBezTo>
                    <a:pt x="4608" y="18354"/>
                    <a:pt x="3977" y="19414"/>
                    <a:pt x="3358" y="20283"/>
                  </a:cubicBezTo>
                  <a:cubicBezTo>
                    <a:pt x="2024" y="22116"/>
                    <a:pt x="262" y="23831"/>
                    <a:pt x="84" y="26212"/>
                  </a:cubicBezTo>
                  <a:cubicBezTo>
                    <a:pt x="0" y="27176"/>
                    <a:pt x="227" y="28236"/>
                    <a:pt x="834" y="29010"/>
                  </a:cubicBezTo>
                  <a:cubicBezTo>
                    <a:pt x="1481" y="29820"/>
                    <a:pt x="2452" y="30238"/>
                    <a:pt x="3471" y="30238"/>
                  </a:cubicBezTo>
                  <a:cubicBezTo>
                    <a:pt x="3576" y="30238"/>
                    <a:pt x="3681" y="30233"/>
                    <a:pt x="3786" y="30224"/>
                  </a:cubicBezTo>
                  <a:cubicBezTo>
                    <a:pt x="4989" y="30141"/>
                    <a:pt x="6049" y="29546"/>
                    <a:pt x="6954" y="28784"/>
                  </a:cubicBezTo>
                  <a:cubicBezTo>
                    <a:pt x="7847" y="28022"/>
                    <a:pt x="8620" y="27105"/>
                    <a:pt x="9347" y="26176"/>
                  </a:cubicBezTo>
                  <a:cubicBezTo>
                    <a:pt x="10871" y="24283"/>
                    <a:pt x="12168" y="22223"/>
                    <a:pt x="13204" y="20033"/>
                  </a:cubicBezTo>
                  <a:cubicBezTo>
                    <a:pt x="13454" y="19509"/>
                    <a:pt x="13681" y="18973"/>
                    <a:pt x="13907" y="18425"/>
                  </a:cubicBezTo>
                  <a:cubicBezTo>
                    <a:pt x="14395" y="17223"/>
                    <a:pt x="14764" y="15973"/>
                    <a:pt x="15002" y="14687"/>
                  </a:cubicBezTo>
                  <a:cubicBezTo>
                    <a:pt x="15264" y="13365"/>
                    <a:pt x="15383" y="12032"/>
                    <a:pt x="15467" y="10686"/>
                  </a:cubicBezTo>
                  <a:cubicBezTo>
                    <a:pt x="15562" y="9329"/>
                    <a:pt x="15574" y="7960"/>
                    <a:pt x="15526" y="6614"/>
                  </a:cubicBezTo>
                  <a:cubicBezTo>
                    <a:pt x="15490" y="5305"/>
                    <a:pt x="15431" y="3959"/>
                    <a:pt x="14943" y="2757"/>
                  </a:cubicBezTo>
                  <a:cubicBezTo>
                    <a:pt x="14550" y="1733"/>
                    <a:pt x="13835" y="780"/>
                    <a:pt x="12823" y="304"/>
                  </a:cubicBezTo>
                  <a:cubicBezTo>
                    <a:pt x="12384" y="97"/>
                    <a:pt x="11921" y="0"/>
                    <a:pt x="1145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9"/>
            <p:cNvSpPr/>
            <p:nvPr/>
          </p:nvSpPr>
          <p:spPr>
            <a:xfrm>
              <a:off x="3861725" y="-1607500"/>
              <a:ext cx="417050" cy="822950"/>
            </a:xfrm>
            <a:custGeom>
              <a:rect b="b" l="l" r="r" t="t"/>
              <a:pathLst>
                <a:path extrusionOk="0" h="32918" w="16682">
                  <a:moveTo>
                    <a:pt x="12619" y="0"/>
                  </a:moveTo>
                  <a:cubicBezTo>
                    <a:pt x="12122" y="0"/>
                    <a:pt x="11626" y="97"/>
                    <a:pt x="11169" y="297"/>
                  </a:cubicBezTo>
                  <a:cubicBezTo>
                    <a:pt x="9907" y="857"/>
                    <a:pt x="9037" y="2071"/>
                    <a:pt x="8502" y="3345"/>
                  </a:cubicBezTo>
                  <a:cubicBezTo>
                    <a:pt x="6823" y="7298"/>
                    <a:pt x="7633" y="11882"/>
                    <a:pt x="6347" y="15966"/>
                  </a:cubicBezTo>
                  <a:cubicBezTo>
                    <a:pt x="5192" y="19657"/>
                    <a:pt x="2418" y="22622"/>
                    <a:pt x="929" y="26193"/>
                  </a:cubicBezTo>
                  <a:cubicBezTo>
                    <a:pt x="382" y="27515"/>
                    <a:pt x="1" y="29003"/>
                    <a:pt x="453" y="30361"/>
                  </a:cubicBezTo>
                  <a:cubicBezTo>
                    <a:pt x="938" y="31848"/>
                    <a:pt x="2463" y="32918"/>
                    <a:pt x="4019" y="32918"/>
                  </a:cubicBezTo>
                  <a:cubicBezTo>
                    <a:pt x="4144" y="32918"/>
                    <a:pt x="4269" y="32911"/>
                    <a:pt x="4394" y="32897"/>
                  </a:cubicBezTo>
                  <a:cubicBezTo>
                    <a:pt x="6073" y="32718"/>
                    <a:pt x="7525" y="31242"/>
                    <a:pt x="7680" y="29575"/>
                  </a:cubicBezTo>
                  <a:lnTo>
                    <a:pt x="14526" y="17907"/>
                  </a:lnTo>
                  <a:lnTo>
                    <a:pt x="16098" y="5167"/>
                  </a:lnTo>
                  <a:cubicBezTo>
                    <a:pt x="16681" y="3798"/>
                    <a:pt x="16336" y="2107"/>
                    <a:pt x="15276" y="1059"/>
                  </a:cubicBezTo>
                  <a:cubicBezTo>
                    <a:pt x="14574" y="373"/>
                    <a:pt x="13595" y="0"/>
                    <a:pt x="126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9"/>
            <p:cNvSpPr/>
            <p:nvPr/>
          </p:nvSpPr>
          <p:spPr>
            <a:xfrm>
              <a:off x="3938825" y="-1533475"/>
              <a:ext cx="425075" cy="783025"/>
            </a:xfrm>
            <a:custGeom>
              <a:rect b="b" l="l" r="r" t="t"/>
              <a:pathLst>
                <a:path extrusionOk="0" h="31321" w="17003">
                  <a:moveTo>
                    <a:pt x="12819" y="1"/>
                  </a:moveTo>
                  <a:cubicBezTo>
                    <a:pt x="12176" y="1"/>
                    <a:pt x="11532" y="172"/>
                    <a:pt x="10942" y="480"/>
                  </a:cubicBezTo>
                  <a:cubicBezTo>
                    <a:pt x="9835" y="1075"/>
                    <a:pt x="9109" y="2123"/>
                    <a:pt x="8668" y="3266"/>
                  </a:cubicBezTo>
                  <a:cubicBezTo>
                    <a:pt x="8192" y="4504"/>
                    <a:pt x="8097" y="5837"/>
                    <a:pt x="8073" y="7147"/>
                  </a:cubicBezTo>
                  <a:cubicBezTo>
                    <a:pt x="8049" y="7862"/>
                    <a:pt x="8049" y="8564"/>
                    <a:pt x="8025" y="9278"/>
                  </a:cubicBezTo>
                  <a:cubicBezTo>
                    <a:pt x="8013" y="9576"/>
                    <a:pt x="7989" y="9886"/>
                    <a:pt x="7966" y="10183"/>
                  </a:cubicBezTo>
                  <a:cubicBezTo>
                    <a:pt x="7954" y="10338"/>
                    <a:pt x="7930" y="10481"/>
                    <a:pt x="7918" y="10648"/>
                  </a:cubicBezTo>
                  <a:cubicBezTo>
                    <a:pt x="7906" y="10719"/>
                    <a:pt x="7906" y="10779"/>
                    <a:pt x="7894" y="10850"/>
                  </a:cubicBezTo>
                  <a:cubicBezTo>
                    <a:pt x="7894" y="10886"/>
                    <a:pt x="7870" y="10933"/>
                    <a:pt x="7870" y="10957"/>
                  </a:cubicBezTo>
                  <a:lnTo>
                    <a:pt x="7870" y="11005"/>
                  </a:lnTo>
                  <a:lnTo>
                    <a:pt x="7870" y="11029"/>
                  </a:lnTo>
                  <a:cubicBezTo>
                    <a:pt x="7716" y="12243"/>
                    <a:pt x="7430" y="13434"/>
                    <a:pt x="7061" y="14589"/>
                  </a:cubicBezTo>
                  <a:cubicBezTo>
                    <a:pt x="6680" y="15767"/>
                    <a:pt x="6239" y="16803"/>
                    <a:pt x="5680" y="17898"/>
                  </a:cubicBezTo>
                  <a:cubicBezTo>
                    <a:pt x="5120" y="18934"/>
                    <a:pt x="4441" y="20018"/>
                    <a:pt x="3739" y="20911"/>
                  </a:cubicBezTo>
                  <a:cubicBezTo>
                    <a:pt x="2286" y="22780"/>
                    <a:pt x="381" y="24506"/>
                    <a:pt x="108" y="26983"/>
                  </a:cubicBezTo>
                  <a:cubicBezTo>
                    <a:pt x="0" y="27995"/>
                    <a:pt x="179" y="29114"/>
                    <a:pt x="810" y="29936"/>
                  </a:cubicBezTo>
                  <a:cubicBezTo>
                    <a:pt x="1491" y="30855"/>
                    <a:pt x="2562" y="31320"/>
                    <a:pt x="3692" y="31320"/>
                  </a:cubicBezTo>
                  <a:cubicBezTo>
                    <a:pt x="3747" y="31320"/>
                    <a:pt x="3803" y="31319"/>
                    <a:pt x="3858" y="31317"/>
                  </a:cubicBezTo>
                  <a:cubicBezTo>
                    <a:pt x="5120" y="31269"/>
                    <a:pt x="6239" y="30698"/>
                    <a:pt x="7227" y="29924"/>
                  </a:cubicBezTo>
                  <a:cubicBezTo>
                    <a:pt x="8192" y="29162"/>
                    <a:pt x="9025" y="28221"/>
                    <a:pt x="9823" y="27281"/>
                  </a:cubicBezTo>
                  <a:cubicBezTo>
                    <a:pt x="11478" y="25364"/>
                    <a:pt x="12907" y="23256"/>
                    <a:pt x="14085" y="20994"/>
                  </a:cubicBezTo>
                  <a:cubicBezTo>
                    <a:pt x="14371" y="20458"/>
                    <a:pt x="14633" y="19899"/>
                    <a:pt x="14871" y="19339"/>
                  </a:cubicBezTo>
                  <a:cubicBezTo>
                    <a:pt x="15419" y="18089"/>
                    <a:pt x="15848" y="16791"/>
                    <a:pt x="16169" y="15470"/>
                  </a:cubicBezTo>
                  <a:cubicBezTo>
                    <a:pt x="16479" y="14100"/>
                    <a:pt x="16657" y="12684"/>
                    <a:pt x="16788" y="11291"/>
                  </a:cubicBezTo>
                  <a:cubicBezTo>
                    <a:pt x="16931" y="9874"/>
                    <a:pt x="17002" y="8445"/>
                    <a:pt x="17002" y="7028"/>
                  </a:cubicBezTo>
                  <a:cubicBezTo>
                    <a:pt x="16967" y="5706"/>
                    <a:pt x="16955" y="4290"/>
                    <a:pt x="16502" y="3016"/>
                  </a:cubicBezTo>
                  <a:cubicBezTo>
                    <a:pt x="16133" y="1920"/>
                    <a:pt x="15407" y="896"/>
                    <a:pt x="14359" y="361"/>
                  </a:cubicBezTo>
                  <a:cubicBezTo>
                    <a:pt x="13867" y="114"/>
                    <a:pt x="13344" y="1"/>
                    <a:pt x="1281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9"/>
            <p:cNvSpPr/>
            <p:nvPr/>
          </p:nvSpPr>
          <p:spPr>
            <a:xfrm>
              <a:off x="4152050" y="-1572500"/>
              <a:ext cx="45125" cy="34975"/>
            </a:xfrm>
            <a:custGeom>
              <a:rect b="b" l="l" r="r" t="t"/>
              <a:pathLst>
                <a:path extrusionOk="0" h="1399" w="1805">
                  <a:moveTo>
                    <a:pt x="1518" y="0"/>
                  </a:moveTo>
                  <a:cubicBezTo>
                    <a:pt x="1504" y="0"/>
                    <a:pt x="1489" y="5"/>
                    <a:pt x="1473" y="17"/>
                  </a:cubicBezTo>
                  <a:cubicBezTo>
                    <a:pt x="1234" y="183"/>
                    <a:pt x="1020" y="350"/>
                    <a:pt x="782" y="505"/>
                  </a:cubicBezTo>
                  <a:lnTo>
                    <a:pt x="365" y="183"/>
                  </a:lnTo>
                  <a:cubicBezTo>
                    <a:pt x="306" y="136"/>
                    <a:pt x="222" y="76"/>
                    <a:pt x="163" y="29"/>
                  </a:cubicBezTo>
                  <a:cubicBezTo>
                    <a:pt x="148" y="16"/>
                    <a:pt x="132" y="11"/>
                    <a:pt x="116" y="11"/>
                  </a:cubicBezTo>
                  <a:cubicBezTo>
                    <a:pt x="55" y="11"/>
                    <a:pt x="1" y="88"/>
                    <a:pt x="68" y="136"/>
                  </a:cubicBezTo>
                  <a:cubicBezTo>
                    <a:pt x="258" y="302"/>
                    <a:pt x="449" y="445"/>
                    <a:pt x="639" y="612"/>
                  </a:cubicBezTo>
                  <a:cubicBezTo>
                    <a:pt x="508" y="707"/>
                    <a:pt x="377" y="802"/>
                    <a:pt x="246" y="898"/>
                  </a:cubicBezTo>
                  <a:cubicBezTo>
                    <a:pt x="187" y="945"/>
                    <a:pt x="127" y="981"/>
                    <a:pt x="68" y="1017"/>
                  </a:cubicBezTo>
                  <a:cubicBezTo>
                    <a:pt x="0" y="1065"/>
                    <a:pt x="42" y="1152"/>
                    <a:pt x="98" y="1152"/>
                  </a:cubicBezTo>
                  <a:cubicBezTo>
                    <a:pt x="111" y="1152"/>
                    <a:pt x="125" y="1147"/>
                    <a:pt x="139" y="1136"/>
                  </a:cubicBezTo>
                  <a:cubicBezTo>
                    <a:pt x="342" y="981"/>
                    <a:pt x="556" y="838"/>
                    <a:pt x="746" y="707"/>
                  </a:cubicBezTo>
                  <a:lnTo>
                    <a:pt x="1413" y="1243"/>
                  </a:lnTo>
                  <a:cubicBezTo>
                    <a:pt x="1473" y="1279"/>
                    <a:pt x="1556" y="1338"/>
                    <a:pt x="1615" y="1386"/>
                  </a:cubicBezTo>
                  <a:cubicBezTo>
                    <a:pt x="1633" y="1395"/>
                    <a:pt x="1652" y="1399"/>
                    <a:pt x="1669" y="1399"/>
                  </a:cubicBezTo>
                  <a:cubicBezTo>
                    <a:pt x="1745" y="1399"/>
                    <a:pt x="1804" y="1327"/>
                    <a:pt x="1746" y="1279"/>
                  </a:cubicBezTo>
                  <a:lnTo>
                    <a:pt x="901" y="600"/>
                  </a:lnTo>
                  <a:cubicBezTo>
                    <a:pt x="1056" y="481"/>
                    <a:pt x="1223" y="374"/>
                    <a:pt x="1377" y="255"/>
                  </a:cubicBezTo>
                  <a:cubicBezTo>
                    <a:pt x="1437" y="207"/>
                    <a:pt x="1496" y="171"/>
                    <a:pt x="1556" y="136"/>
                  </a:cubicBezTo>
                  <a:cubicBezTo>
                    <a:pt x="1614" y="87"/>
                    <a:pt x="1578" y="0"/>
                    <a:pt x="15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9"/>
            <p:cNvSpPr/>
            <p:nvPr/>
          </p:nvSpPr>
          <p:spPr>
            <a:xfrm>
              <a:off x="3912925" y="-1435800"/>
              <a:ext cx="207200" cy="499850"/>
            </a:xfrm>
            <a:custGeom>
              <a:rect b="b" l="l" r="r" t="t"/>
              <a:pathLst>
                <a:path extrusionOk="0" h="19994" w="8288">
                  <a:moveTo>
                    <a:pt x="6974" y="1106"/>
                  </a:moveTo>
                  <a:cubicBezTo>
                    <a:pt x="6975" y="1107"/>
                    <a:pt x="6977" y="1108"/>
                    <a:pt x="6978" y="1109"/>
                  </a:cubicBezTo>
                  <a:cubicBezTo>
                    <a:pt x="6990" y="1126"/>
                    <a:pt x="6995" y="1133"/>
                    <a:pt x="6995" y="1133"/>
                  </a:cubicBezTo>
                  <a:cubicBezTo>
                    <a:pt x="6994" y="1133"/>
                    <a:pt x="6985" y="1120"/>
                    <a:pt x="6974" y="1106"/>
                  </a:cubicBezTo>
                  <a:close/>
                  <a:moveTo>
                    <a:pt x="7192" y="2109"/>
                  </a:moveTo>
                  <a:lnTo>
                    <a:pt x="7192" y="2109"/>
                  </a:lnTo>
                  <a:cubicBezTo>
                    <a:pt x="7189" y="2121"/>
                    <a:pt x="7187" y="2132"/>
                    <a:pt x="7185" y="2142"/>
                  </a:cubicBezTo>
                  <a:lnTo>
                    <a:pt x="7185" y="2142"/>
                  </a:lnTo>
                  <a:cubicBezTo>
                    <a:pt x="7192" y="2130"/>
                    <a:pt x="7192" y="2117"/>
                    <a:pt x="7192" y="2109"/>
                  </a:cubicBezTo>
                  <a:close/>
                  <a:moveTo>
                    <a:pt x="4302" y="12523"/>
                  </a:moveTo>
                  <a:cubicBezTo>
                    <a:pt x="4296" y="12544"/>
                    <a:pt x="4291" y="12555"/>
                    <a:pt x="4289" y="12555"/>
                  </a:cubicBezTo>
                  <a:cubicBezTo>
                    <a:pt x="4287" y="12555"/>
                    <a:pt x="4289" y="12545"/>
                    <a:pt x="4299" y="12527"/>
                  </a:cubicBezTo>
                  <a:cubicBezTo>
                    <a:pt x="4300" y="12526"/>
                    <a:pt x="4301" y="12524"/>
                    <a:pt x="4302" y="12523"/>
                  </a:cubicBezTo>
                  <a:close/>
                  <a:moveTo>
                    <a:pt x="4200" y="12917"/>
                  </a:moveTo>
                  <a:lnTo>
                    <a:pt x="4200" y="12917"/>
                  </a:lnTo>
                  <a:cubicBezTo>
                    <a:pt x="4199" y="12924"/>
                    <a:pt x="4198" y="12927"/>
                    <a:pt x="4197" y="12927"/>
                  </a:cubicBezTo>
                  <a:cubicBezTo>
                    <a:pt x="4197" y="12927"/>
                    <a:pt x="4198" y="12923"/>
                    <a:pt x="4200" y="12917"/>
                  </a:cubicBezTo>
                  <a:close/>
                  <a:moveTo>
                    <a:pt x="3108" y="15317"/>
                  </a:moveTo>
                  <a:lnTo>
                    <a:pt x="3108" y="15317"/>
                  </a:lnTo>
                  <a:cubicBezTo>
                    <a:pt x="3108" y="15320"/>
                    <a:pt x="3108" y="15322"/>
                    <a:pt x="3108" y="15325"/>
                  </a:cubicBezTo>
                  <a:cubicBezTo>
                    <a:pt x="3099" y="15344"/>
                    <a:pt x="3095" y="15351"/>
                    <a:pt x="3095" y="15351"/>
                  </a:cubicBezTo>
                  <a:cubicBezTo>
                    <a:pt x="3094" y="15351"/>
                    <a:pt x="3102" y="15335"/>
                    <a:pt x="3108" y="15317"/>
                  </a:cubicBezTo>
                  <a:close/>
                  <a:moveTo>
                    <a:pt x="2676" y="15884"/>
                  </a:moveTo>
                  <a:cubicBezTo>
                    <a:pt x="2680" y="15884"/>
                    <a:pt x="2664" y="15901"/>
                    <a:pt x="2645" y="15908"/>
                  </a:cubicBezTo>
                  <a:lnTo>
                    <a:pt x="2645" y="15908"/>
                  </a:lnTo>
                  <a:cubicBezTo>
                    <a:pt x="2664" y="15890"/>
                    <a:pt x="2674" y="15884"/>
                    <a:pt x="2676" y="15884"/>
                  </a:cubicBezTo>
                  <a:close/>
                  <a:moveTo>
                    <a:pt x="1574" y="17639"/>
                  </a:moveTo>
                  <a:lnTo>
                    <a:pt x="1548" y="17659"/>
                  </a:lnTo>
                  <a:cubicBezTo>
                    <a:pt x="1543" y="17663"/>
                    <a:pt x="1538" y="17667"/>
                    <a:pt x="1534" y="17671"/>
                  </a:cubicBezTo>
                  <a:lnTo>
                    <a:pt x="1534" y="17671"/>
                  </a:lnTo>
                  <a:cubicBezTo>
                    <a:pt x="1532" y="17669"/>
                    <a:pt x="1548" y="17653"/>
                    <a:pt x="1560" y="17647"/>
                  </a:cubicBezTo>
                  <a:cubicBezTo>
                    <a:pt x="1565" y="17644"/>
                    <a:pt x="1569" y="17642"/>
                    <a:pt x="1574" y="17639"/>
                  </a:cubicBezTo>
                  <a:close/>
                  <a:moveTo>
                    <a:pt x="1136" y="18146"/>
                  </a:moveTo>
                  <a:lnTo>
                    <a:pt x="1136" y="18146"/>
                  </a:lnTo>
                  <a:cubicBezTo>
                    <a:pt x="1133" y="18152"/>
                    <a:pt x="1129" y="18158"/>
                    <a:pt x="1126" y="18165"/>
                  </a:cubicBezTo>
                  <a:lnTo>
                    <a:pt x="1126" y="18165"/>
                  </a:lnTo>
                  <a:cubicBezTo>
                    <a:pt x="1129" y="18157"/>
                    <a:pt x="1133" y="18150"/>
                    <a:pt x="1136" y="18146"/>
                  </a:cubicBezTo>
                  <a:close/>
                  <a:moveTo>
                    <a:pt x="1096" y="18813"/>
                  </a:moveTo>
                  <a:lnTo>
                    <a:pt x="1096" y="18813"/>
                  </a:lnTo>
                  <a:cubicBezTo>
                    <a:pt x="1096" y="18813"/>
                    <a:pt x="1096" y="18814"/>
                    <a:pt x="1096" y="18814"/>
                  </a:cubicBezTo>
                  <a:lnTo>
                    <a:pt x="1096" y="18814"/>
                  </a:lnTo>
                  <a:cubicBezTo>
                    <a:pt x="1096" y="18814"/>
                    <a:pt x="1096" y="18814"/>
                    <a:pt x="1096" y="18813"/>
                  </a:cubicBezTo>
                  <a:cubicBezTo>
                    <a:pt x="1096" y="18813"/>
                    <a:pt x="1096" y="18813"/>
                    <a:pt x="1096" y="18813"/>
                  </a:cubicBezTo>
                  <a:close/>
                  <a:moveTo>
                    <a:pt x="7055" y="0"/>
                  </a:moveTo>
                  <a:cubicBezTo>
                    <a:pt x="6878" y="0"/>
                    <a:pt x="6689" y="99"/>
                    <a:pt x="6608" y="252"/>
                  </a:cubicBezTo>
                  <a:cubicBezTo>
                    <a:pt x="6478" y="502"/>
                    <a:pt x="6561" y="776"/>
                    <a:pt x="6787" y="930"/>
                  </a:cubicBezTo>
                  <a:cubicBezTo>
                    <a:pt x="6791" y="938"/>
                    <a:pt x="6801" y="947"/>
                    <a:pt x="6811" y="954"/>
                  </a:cubicBezTo>
                  <a:lnTo>
                    <a:pt x="6811" y="954"/>
                  </a:lnTo>
                  <a:cubicBezTo>
                    <a:pt x="6811" y="954"/>
                    <a:pt x="6811" y="954"/>
                    <a:pt x="6811" y="954"/>
                  </a:cubicBezTo>
                  <a:cubicBezTo>
                    <a:pt x="6847" y="978"/>
                    <a:pt x="6870" y="990"/>
                    <a:pt x="6906" y="1026"/>
                  </a:cubicBezTo>
                  <a:cubicBezTo>
                    <a:pt x="6920" y="1040"/>
                    <a:pt x="6934" y="1058"/>
                    <a:pt x="6948" y="1075"/>
                  </a:cubicBezTo>
                  <a:lnTo>
                    <a:pt x="6948" y="1075"/>
                  </a:lnTo>
                  <a:cubicBezTo>
                    <a:pt x="6949" y="1077"/>
                    <a:pt x="6951" y="1080"/>
                    <a:pt x="6954" y="1085"/>
                  </a:cubicBezTo>
                  <a:cubicBezTo>
                    <a:pt x="6966" y="1097"/>
                    <a:pt x="6978" y="1133"/>
                    <a:pt x="6989" y="1145"/>
                  </a:cubicBezTo>
                  <a:cubicBezTo>
                    <a:pt x="7031" y="1196"/>
                    <a:pt x="7072" y="1256"/>
                    <a:pt x="7097" y="1317"/>
                  </a:cubicBezTo>
                  <a:lnTo>
                    <a:pt x="7097" y="1317"/>
                  </a:lnTo>
                  <a:cubicBezTo>
                    <a:pt x="7100" y="1330"/>
                    <a:pt x="7109" y="1351"/>
                    <a:pt x="7109" y="1371"/>
                  </a:cubicBezTo>
                  <a:lnTo>
                    <a:pt x="7156" y="1502"/>
                  </a:lnTo>
                  <a:cubicBezTo>
                    <a:pt x="7168" y="1549"/>
                    <a:pt x="7168" y="1573"/>
                    <a:pt x="7192" y="1621"/>
                  </a:cubicBezTo>
                  <a:cubicBezTo>
                    <a:pt x="7199" y="1651"/>
                    <a:pt x="7202" y="1715"/>
                    <a:pt x="7200" y="1715"/>
                  </a:cubicBezTo>
                  <a:cubicBezTo>
                    <a:pt x="7199" y="1715"/>
                    <a:pt x="7196" y="1694"/>
                    <a:pt x="7192" y="1633"/>
                  </a:cubicBezTo>
                  <a:lnTo>
                    <a:pt x="7192" y="1633"/>
                  </a:lnTo>
                  <a:cubicBezTo>
                    <a:pt x="7192" y="1728"/>
                    <a:pt x="7204" y="1811"/>
                    <a:pt x="7204" y="1907"/>
                  </a:cubicBezTo>
                  <a:cubicBezTo>
                    <a:pt x="7204" y="1990"/>
                    <a:pt x="7204" y="2061"/>
                    <a:pt x="7192" y="2157"/>
                  </a:cubicBezTo>
                  <a:cubicBezTo>
                    <a:pt x="7192" y="2181"/>
                    <a:pt x="7182" y="2209"/>
                    <a:pt x="7178" y="2209"/>
                  </a:cubicBezTo>
                  <a:cubicBezTo>
                    <a:pt x="7175" y="2209"/>
                    <a:pt x="7174" y="2192"/>
                    <a:pt x="7185" y="2142"/>
                  </a:cubicBezTo>
                  <a:lnTo>
                    <a:pt x="7185" y="2142"/>
                  </a:lnTo>
                  <a:cubicBezTo>
                    <a:pt x="7181" y="2148"/>
                    <a:pt x="7176" y="2153"/>
                    <a:pt x="7168" y="2157"/>
                  </a:cubicBezTo>
                  <a:cubicBezTo>
                    <a:pt x="7156" y="2204"/>
                    <a:pt x="7156" y="2240"/>
                    <a:pt x="7144" y="2288"/>
                  </a:cubicBezTo>
                  <a:cubicBezTo>
                    <a:pt x="7120" y="2383"/>
                    <a:pt x="7097" y="2454"/>
                    <a:pt x="7073" y="2538"/>
                  </a:cubicBezTo>
                  <a:cubicBezTo>
                    <a:pt x="7049" y="2585"/>
                    <a:pt x="7037" y="2621"/>
                    <a:pt x="7025" y="2657"/>
                  </a:cubicBezTo>
                  <a:lnTo>
                    <a:pt x="7025" y="2657"/>
                  </a:lnTo>
                  <a:lnTo>
                    <a:pt x="7025" y="2657"/>
                  </a:lnTo>
                  <a:cubicBezTo>
                    <a:pt x="7025" y="2681"/>
                    <a:pt x="7013" y="2681"/>
                    <a:pt x="7013" y="2692"/>
                  </a:cubicBezTo>
                  <a:cubicBezTo>
                    <a:pt x="7003" y="2713"/>
                    <a:pt x="6997" y="2725"/>
                    <a:pt x="6997" y="2725"/>
                  </a:cubicBezTo>
                  <a:cubicBezTo>
                    <a:pt x="6996" y="2725"/>
                    <a:pt x="7005" y="2704"/>
                    <a:pt x="7025" y="2657"/>
                  </a:cubicBezTo>
                  <a:lnTo>
                    <a:pt x="7025" y="2657"/>
                  </a:lnTo>
                  <a:lnTo>
                    <a:pt x="6978" y="2752"/>
                  </a:lnTo>
                  <a:cubicBezTo>
                    <a:pt x="6894" y="2931"/>
                    <a:pt x="6787" y="3109"/>
                    <a:pt x="6680" y="3288"/>
                  </a:cubicBezTo>
                  <a:cubicBezTo>
                    <a:pt x="6454" y="3645"/>
                    <a:pt x="6204" y="3966"/>
                    <a:pt x="5954" y="4300"/>
                  </a:cubicBezTo>
                  <a:cubicBezTo>
                    <a:pt x="5442" y="5014"/>
                    <a:pt x="4989" y="5860"/>
                    <a:pt x="5061" y="6764"/>
                  </a:cubicBezTo>
                  <a:cubicBezTo>
                    <a:pt x="5084" y="7181"/>
                    <a:pt x="5204" y="7586"/>
                    <a:pt x="5346" y="7979"/>
                  </a:cubicBezTo>
                  <a:cubicBezTo>
                    <a:pt x="5477" y="8348"/>
                    <a:pt x="5596" y="8705"/>
                    <a:pt x="5668" y="9086"/>
                  </a:cubicBezTo>
                  <a:cubicBezTo>
                    <a:pt x="5671" y="9111"/>
                    <a:pt x="5673" y="9121"/>
                    <a:pt x="5673" y="9121"/>
                  </a:cubicBezTo>
                  <a:cubicBezTo>
                    <a:pt x="5674" y="9121"/>
                    <a:pt x="5673" y="9108"/>
                    <a:pt x="5672" y="9093"/>
                  </a:cubicBezTo>
                  <a:lnTo>
                    <a:pt x="5672" y="9093"/>
                  </a:lnTo>
                  <a:cubicBezTo>
                    <a:pt x="5673" y="9101"/>
                    <a:pt x="5676" y="9110"/>
                    <a:pt x="5680" y="9122"/>
                  </a:cubicBezTo>
                  <a:cubicBezTo>
                    <a:pt x="5680" y="9169"/>
                    <a:pt x="5680" y="9205"/>
                    <a:pt x="5704" y="9253"/>
                  </a:cubicBezTo>
                  <a:lnTo>
                    <a:pt x="5704" y="9384"/>
                  </a:lnTo>
                  <a:lnTo>
                    <a:pt x="5704" y="9443"/>
                  </a:lnTo>
                  <a:lnTo>
                    <a:pt x="5704" y="9503"/>
                  </a:lnTo>
                  <a:cubicBezTo>
                    <a:pt x="5704" y="9479"/>
                    <a:pt x="5704" y="9467"/>
                    <a:pt x="5716" y="9431"/>
                  </a:cubicBezTo>
                  <a:lnTo>
                    <a:pt x="5716" y="9431"/>
                  </a:lnTo>
                  <a:cubicBezTo>
                    <a:pt x="5716" y="9527"/>
                    <a:pt x="5680" y="9610"/>
                    <a:pt x="5656" y="9705"/>
                  </a:cubicBezTo>
                  <a:cubicBezTo>
                    <a:pt x="5645" y="9727"/>
                    <a:pt x="5624" y="9758"/>
                    <a:pt x="5621" y="9791"/>
                  </a:cubicBezTo>
                  <a:lnTo>
                    <a:pt x="5621" y="9791"/>
                  </a:lnTo>
                  <a:cubicBezTo>
                    <a:pt x="5616" y="9804"/>
                    <a:pt x="5611" y="9817"/>
                    <a:pt x="5608" y="9824"/>
                  </a:cubicBezTo>
                  <a:cubicBezTo>
                    <a:pt x="5585" y="9884"/>
                    <a:pt x="5537" y="9955"/>
                    <a:pt x="5489" y="10015"/>
                  </a:cubicBezTo>
                  <a:cubicBezTo>
                    <a:pt x="5480" y="10024"/>
                    <a:pt x="5478" y="10034"/>
                    <a:pt x="5471" y="10050"/>
                  </a:cubicBezTo>
                  <a:lnTo>
                    <a:pt x="5471" y="10050"/>
                  </a:lnTo>
                  <a:cubicBezTo>
                    <a:pt x="5450" y="10075"/>
                    <a:pt x="5424" y="10097"/>
                    <a:pt x="5406" y="10134"/>
                  </a:cubicBezTo>
                  <a:cubicBezTo>
                    <a:pt x="5299" y="10253"/>
                    <a:pt x="5192" y="10336"/>
                    <a:pt x="5073" y="10443"/>
                  </a:cubicBezTo>
                  <a:cubicBezTo>
                    <a:pt x="5013" y="10491"/>
                    <a:pt x="4954" y="10551"/>
                    <a:pt x="4894" y="10598"/>
                  </a:cubicBezTo>
                  <a:cubicBezTo>
                    <a:pt x="4873" y="10619"/>
                    <a:pt x="4844" y="10631"/>
                    <a:pt x="4821" y="10657"/>
                  </a:cubicBezTo>
                  <a:lnTo>
                    <a:pt x="4821" y="10657"/>
                  </a:lnTo>
                  <a:cubicBezTo>
                    <a:pt x="4834" y="10645"/>
                    <a:pt x="4846" y="10634"/>
                    <a:pt x="4846" y="10634"/>
                  </a:cubicBezTo>
                  <a:lnTo>
                    <a:pt x="4846" y="10634"/>
                  </a:lnTo>
                  <a:cubicBezTo>
                    <a:pt x="4834" y="10646"/>
                    <a:pt x="4825" y="10655"/>
                    <a:pt x="4814" y="10664"/>
                  </a:cubicBezTo>
                  <a:lnTo>
                    <a:pt x="4814" y="10664"/>
                  </a:lnTo>
                  <a:cubicBezTo>
                    <a:pt x="4816" y="10662"/>
                    <a:pt x="4819" y="10659"/>
                    <a:pt x="4821" y="10657"/>
                  </a:cubicBezTo>
                  <a:lnTo>
                    <a:pt x="4821" y="10657"/>
                  </a:lnTo>
                  <a:cubicBezTo>
                    <a:pt x="4812" y="10664"/>
                    <a:pt x="4803" y="10672"/>
                    <a:pt x="4797" y="10678"/>
                  </a:cubicBezTo>
                  <a:lnTo>
                    <a:pt x="4797" y="10678"/>
                  </a:lnTo>
                  <a:cubicBezTo>
                    <a:pt x="4804" y="10673"/>
                    <a:pt x="4809" y="10669"/>
                    <a:pt x="4814" y="10664"/>
                  </a:cubicBezTo>
                  <a:lnTo>
                    <a:pt x="4814" y="10664"/>
                  </a:lnTo>
                  <a:cubicBezTo>
                    <a:pt x="4813" y="10666"/>
                    <a:pt x="4812" y="10668"/>
                    <a:pt x="4811" y="10670"/>
                  </a:cubicBezTo>
                  <a:cubicBezTo>
                    <a:pt x="4797" y="10680"/>
                    <a:pt x="4792" y="10684"/>
                    <a:pt x="4791" y="10684"/>
                  </a:cubicBezTo>
                  <a:cubicBezTo>
                    <a:pt x="4791" y="10684"/>
                    <a:pt x="4793" y="10682"/>
                    <a:pt x="4797" y="10678"/>
                  </a:cubicBezTo>
                  <a:lnTo>
                    <a:pt x="4797" y="10678"/>
                  </a:lnTo>
                  <a:cubicBezTo>
                    <a:pt x="4791" y="10683"/>
                    <a:pt x="4784" y="10688"/>
                    <a:pt x="4775" y="10693"/>
                  </a:cubicBezTo>
                  <a:cubicBezTo>
                    <a:pt x="4632" y="10812"/>
                    <a:pt x="4465" y="10932"/>
                    <a:pt x="4311" y="11051"/>
                  </a:cubicBezTo>
                  <a:cubicBezTo>
                    <a:pt x="4049" y="11265"/>
                    <a:pt x="3811" y="11503"/>
                    <a:pt x="3608" y="11789"/>
                  </a:cubicBezTo>
                  <a:cubicBezTo>
                    <a:pt x="3120" y="12467"/>
                    <a:pt x="3168" y="13313"/>
                    <a:pt x="3215" y="14111"/>
                  </a:cubicBezTo>
                  <a:cubicBezTo>
                    <a:pt x="3227" y="14301"/>
                    <a:pt x="3227" y="14492"/>
                    <a:pt x="3227" y="14682"/>
                  </a:cubicBezTo>
                  <a:cubicBezTo>
                    <a:pt x="3227" y="14759"/>
                    <a:pt x="3219" y="14828"/>
                    <a:pt x="3216" y="14901"/>
                  </a:cubicBezTo>
                  <a:lnTo>
                    <a:pt x="3216" y="14901"/>
                  </a:lnTo>
                  <a:cubicBezTo>
                    <a:pt x="3212" y="14928"/>
                    <a:pt x="3203" y="14980"/>
                    <a:pt x="3191" y="15003"/>
                  </a:cubicBezTo>
                  <a:cubicBezTo>
                    <a:pt x="3179" y="15039"/>
                    <a:pt x="3179" y="15087"/>
                    <a:pt x="3168" y="15134"/>
                  </a:cubicBezTo>
                  <a:lnTo>
                    <a:pt x="3120" y="15265"/>
                  </a:lnTo>
                  <a:cubicBezTo>
                    <a:pt x="3120" y="15270"/>
                    <a:pt x="3118" y="15276"/>
                    <a:pt x="3116" y="15283"/>
                  </a:cubicBezTo>
                  <a:lnTo>
                    <a:pt x="3116" y="15283"/>
                  </a:lnTo>
                  <a:cubicBezTo>
                    <a:pt x="3094" y="15319"/>
                    <a:pt x="3072" y="15375"/>
                    <a:pt x="3060" y="15420"/>
                  </a:cubicBezTo>
                  <a:cubicBezTo>
                    <a:pt x="3037" y="15456"/>
                    <a:pt x="3013" y="15504"/>
                    <a:pt x="2989" y="15539"/>
                  </a:cubicBezTo>
                  <a:cubicBezTo>
                    <a:pt x="2977" y="15551"/>
                    <a:pt x="2941" y="15575"/>
                    <a:pt x="2941" y="15611"/>
                  </a:cubicBezTo>
                  <a:cubicBezTo>
                    <a:pt x="2941" y="15602"/>
                    <a:pt x="2981" y="15554"/>
                    <a:pt x="2986" y="15554"/>
                  </a:cubicBezTo>
                  <a:lnTo>
                    <a:pt x="2986" y="15554"/>
                  </a:lnTo>
                  <a:cubicBezTo>
                    <a:pt x="2988" y="15554"/>
                    <a:pt x="2986" y="15560"/>
                    <a:pt x="2977" y="15575"/>
                  </a:cubicBezTo>
                  <a:cubicBezTo>
                    <a:pt x="2941" y="15611"/>
                    <a:pt x="2918" y="15635"/>
                    <a:pt x="2882" y="15682"/>
                  </a:cubicBezTo>
                  <a:cubicBezTo>
                    <a:pt x="2810" y="15754"/>
                    <a:pt x="2739" y="15837"/>
                    <a:pt x="2656" y="15896"/>
                  </a:cubicBezTo>
                  <a:lnTo>
                    <a:pt x="2644" y="15908"/>
                  </a:lnTo>
                  <a:lnTo>
                    <a:pt x="2644" y="15908"/>
                  </a:lnTo>
                  <a:cubicBezTo>
                    <a:pt x="2608" y="15932"/>
                    <a:pt x="2572" y="15968"/>
                    <a:pt x="2525" y="15992"/>
                  </a:cubicBezTo>
                  <a:cubicBezTo>
                    <a:pt x="2441" y="16051"/>
                    <a:pt x="2370" y="16099"/>
                    <a:pt x="2275" y="16158"/>
                  </a:cubicBezTo>
                  <a:cubicBezTo>
                    <a:pt x="2108" y="16266"/>
                    <a:pt x="1953" y="16349"/>
                    <a:pt x="1786" y="16444"/>
                  </a:cubicBezTo>
                  <a:cubicBezTo>
                    <a:pt x="1417" y="16647"/>
                    <a:pt x="1036" y="16873"/>
                    <a:pt x="727" y="17159"/>
                  </a:cubicBezTo>
                  <a:cubicBezTo>
                    <a:pt x="429" y="17432"/>
                    <a:pt x="179" y="17790"/>
                    <a:pt x="84" y="18206"/>
                  </a:cubicBezTo>
                  <a:cubicBezTo>
                    <a:pt x="1" y="18623"/>
                    <a:pt x="24" y="19064"/>
                    <a:pt x="227" y="19445"/>
                  </a:cubicBezTo>
                  <a:cubicBezTo>
                    <a:pt x="322" y="19635"/>
                    <a:pt x="489" y="19790"/>
                    <a:pt x="667" y="19921"/>
                  </a:cubicBezTo>
                  <a:cubicBezTo>
                    <a:pt x="737" y="19971"/>
                    <a:pt x="821" y="19994"/>
                    <a:pt x="908" y="19994"/>
                  </a:cubicBezTo>
                  <a:cubicBezTo>
                    <a:pt x="1088" y="19994"/>
                    <a:pt x="1277" y="19895"/>
                    <a:pt x="1358" y="19742"/>
                  </a:cubicBezTo>
                  <a:cubicBezTo>
                    <a:pt x="1503" y="19385"/>
                    <a:pt x="1439" y="19143"/>
                    <a:pt x="1244" y="18977"/>
                  </a:cubicBezTo>
                  <a:lnTo>
                    <a:pt x="1244" y="18977"/>
                  </a:lnTo>
                  <a:cubicBezTo>
                    <a:pt x="1244" y="18976"/>
                    <a:pt x="1242" y="18973"/>
                    <a:pt x="1239" y="18968"/>
                  </a:cubicBezTo>
                  <a:lnTo>
                    <a:pt x="1191" y="18933"/>
                  </a:lnTo>
                  <a:cubicBezTo>
                    <a:pt x="1187" y="18924"/>
                    <a:pt x="1172" y="18906"/>
                    <a:pt x="1157" y="18890"/>
                  </a:cubicBezTo>
                  <a:lnTo>
                    <a:pt x="1157" y="18890"/>
                  </a:lnTo>
                  <a:cubicBezTo>
                    <a:pt x="1145" y="18871"/>
                    <a:pt x="1125" y="18843"/>
                    <a:pt x="1120" y="18837"/>
                  </a:cubicBezTo>
                  <a:cubicBezTo>
                    <a:pt x="1107" y="18831"/>
                    <a:pt x="1101" y="18824"/>
                    <a:pt x="1096" y="18814"/>
                  </a:cubicBezTo>
                  <a:lnTo>
                    <a:pt x="1096" y="18814"/>
                  </a:lnTo>
                  <a:cubicBezTo>
                    <a:pt x="1099" y="18817"/>
                    <a:pt x="1100" y="18819"/>
                    <a:pt x="1100" y="18819"/>
                  </a:cubicBezTo>
                  <a:cubicBezTo>
                    <a:pt x="1101" y="18819"/>
                    <a:pt x="1098" y="18812"/>
                    <a:pt x="1094" y="18803"/>
                  </a:cubicBezTo>
                  <a:lnTo>
                    <a:pt x="1094" y="18803"/>
                  </a:lnTo>
                  <a:cubicBezTo>
                    <a:pt x="1094" y="18807"/>
                    <a:pt x="1095" y="18810"/>
                    <a:pt x="1096" y="18813"/>
                  </a:cubicBezTo>
                  <a:lnTo>
                    <a:pt x="1096" y="18813"/>
                  </a:lnTo>
                  <a:cubicBezTo>
                    <a:pt x="1094" y="18808"/>
                    <a:pt x="1092" y="18802"/>
                    <a:pt x="1089" y="18795"/>
                  </a:cubicBezTo>
                  <a:lnTo>
                    <a:pt x="1089" y="18795"/>
                  </a:lnTo>
                  <a:cubicBezTo>
                    <a:pt x="1091" y="18798"/>
                    <a:pt x="1092" y="18800"/>
                    <a:pt x="1094" y="18803"/>
                  </a:cubicBezTo>
                  <a:lnTo>
                    <a:pt x="1094" y="18803"/>
                  </a:lnTo>
                  <a:cubicBezTo>
                    <a:pt x="1079" y="18743"/>
                    <a:pt x="1036" y="18655"/>
                    <a:pt x="1036" y="18587"/>
                  </a:cubicBezTo>
                  <a:lnTo>
                    <a:pt x="1036" y="18587"/>
                  </a:lnTo>
                  <a:cubicBezTo>
                    <a:pt x="1036" y="18587"/>
                    <a:pt x="1051" y="18668"/>
                    <a:pt x="1057" y="18668"/>
                  </a:cubicBezTo>
                  <a:cubicBezTo>
                    <a:pt x="1059" y="18668"/>
                    <a:pt x="1060" y="18662"/>
                    <a:pt x="1060" y="18647"/>
                  </a:cubicBezTo>
                  <a:lnTo>
                    <a:pt x="1060" y="18587"/>
                  </a:lnTo>
                  <a:lnTo>
                    <a:pt x="1060" y="18456"/>
                  </a:lnTo>
                  <a:cubicBezTo>
                    <a:pt x="1060" y="18409"/>
                    <a:pt x="1072" y="18373"/>
                    <a:pt x="1072" y="18349"/>
                  </a:cubicBezTo>
                  <a:cubicBezTo>
                    <a:pt x="1084" y="18302"/>
                    <a:pt x="1084" y="18278"/>
                    <a:pt x="1096" y="18230"/>
                  </a:cubicBezTo>
                  <a:cubicBezTo>
                    <a:pt x="1096" y="18218"/>
                    <a:pt x="1119" y="18195"/>
                    <a:pt x="1120" y="18183"/>
                  </a:cubicBezTo>
                  <a:lnTo>
                    <a:pt x="1120" y="18183"/>
                  </a:lnTo>
                  <a:cubicBezTo>
                    <a:pt x="1113" y="18193"/>
                    <a:pt x="1105" y="18204"/>
                    <a:pt x="1096" y="18218"/>
                  </a:cubicBezTo>
                  <a:cubicBezTo>
                    <a:pt x="1106" y="18200"/>
                    <a:pt x="1116" y="18182"/>
                    <a:pt x="1126" y="18165"/>
                  </a:cubicBezTo>
                  <a:lnTo>
                    <a:pt x="1126" y="18165"/>
                  </a:lnTo>
                  <a:cubicBezTo>
                    <a:pt x="1123" y="18170"/>
                    <a:pt x="1121" y="18176"/>
                    <a:pt x="1120" y="18182"/>
                  </a:cubicBezTo>
                  <a:cubicBezTo>
                    <a:pt x="1120" y="18183"/>
                    <a:pt x="1120" y="18183"/>
                    <a:pt x="1120" y="18183"/>
                  </a:cubicBezTo>
                  <a:lnTo>
                    <a:pt x="1120" y="18183"/>
                  </a:lnTo>
                  <a:cubicBezTo>
                    <a:pt x="1141" y="18150"/>
                    <a:pt x="1146" y="18138"/>
                    <a:pt x="1144" y="18138"/>
                  </a:cubicBezTo>
                  <a:lnTo>
                    <a:pt x="1144" y="18138"/>
                  </a:lnTo>
                  <a:cubicBezTo>
                    <a:pt x="1142" y="18138"/>
                    <a:pt x="1140" y="18141"/>
                    <a:pt x="1136" y="18146"/>
                  </a:cubicBezTo>
                  <a:lnTo>
                    <a:pt x="1136" y="18146"/>
                  </a:lnTo>
                  <a:cubicBezTo>
                    <a:pt x="1165" y="18093"/>
                    <a:pt x="1190" y="18045"/>
                    <a:pt x="1215" y="18004"/>
                  </a:cubicBezTo>
                  <a:cubicBezTo>
                    <a:pt x="1217" y="18003"/>
                    <a:pt x="1220" y="18001"/>
                    <a:pt x="1222" y="17999"/>
                  </a:cubicBezTo>
                  <a:lnTo>
                    <a:pt x="1222" y="17999"/>
                  </a:lnTo>
                  <a:cubicBezTo>
                    <a:pt x="1222" y="18000"/>
                    <a:pt x="1222" y="18000"/>
                    <a:pt x="1222" y="18000"/>
                  </a:cubicBezTo>
                  <a:cubicBezTo>
                    <a:pt x="1223" y="18000"/>
                    <a:pt x="1223" y="17999"/>
                    <a:pt x="1223" y="17999"/>
                  </a:cubicBezTo>
                  <a:lnTo>
                    <a:pt x="1223" y="17999"/>
                  </a:lnTo>
                  <a:cubicBezTo>
                    <a:pt x="1244" y="17984"/>
                    <a:pt x="1263" y="17955"/>
                    <a:pt x="1263" y="17944"/>
                  </a:cubicBezTo>
                  <a:lnTo>
                    <a:pt x="1263" y="17944"/>
                  </a:lnTo>
                  <a:cubicBezTo>
                    <a:pt x="1263" y="17944"/>
                    <a:pt x="1255" y="17954"/>
                    <a:pt x="1247" y="17966"/>
                  </a:cubicBezTo>
                  <a:lnTo>
                    <a:pt x="1247" y="17966"/>
                  </a:lnTo>
                  <a:cubicBezTo>
                    <a:pt x="1272" y="17923"/>
                    <a:pt x="1313" y="17882"/>
                    <a:pt x="1334" y="17861"/>
                  </a:cubicBezTo>
                  <a:cubicBezTo>
                    <a:pt x="1389" y="17783"/>
                    <a:pt x="1466" y="17726"/>
                    <a:pt x="1534" y="17671"/>
                  </a:cubicBezTo>
                  <a:lnTo>
                    <a:pt x="1534" y="17671"/>
                  </a:lnTo>
                  <a:cubicBezTo>
                    <a:pt x="1534" y="17671"/>
                    <a:pt x="1534" y="17671"/>
                    <a:pt x="1534" y="17671"/>
                  </a:cubicBezTo>
                  <a:cubicBezTo>
                    <a:pt x="1537" y="17671"/>
                    <a:pt x="1550" y="17662"/>
                    <a:pt x="1583" y="17634"/>
                  </a:cubicBezTo>
                  <a:lnTo>
                    <a:pt x="1583" y="17634"/>
                  </a:lnTo>
                  <a:cubicBezTo>
                    <a:pt x="1580" y="17636"/>
                    <a:pt x="1577" y="17638"/>
                    <a:pt x="1574" y="17639"/>
                  </a:cubicBezTo>
                  <a:lnTo>
                    <a:pt x="1574" y="17639"/>
                  </a:lnTo>
                  <a:lnTo>
                    <a:pt x="1596" y="17623"/>
                  </a:lnTo>
                  <a:lnTo>
                    <a:pt x="1596" y="17623"/>
                  </a:lnTo>
                  <a:cubicBezTo>
                    <a:pt x="1591" y="17627"/>
                    <a:pt x="1587" y="17631"/>
                    <a:pt x="1583" y="17634"/>
                  </a:cubicBezTo>
                  <a:lnTo>
                    <a:pt x="1583" y="17634"/>
                  </a:lnTo>
                  <a:cubicBezTo>
                    <a:pt x="1626" y="17609"/>
                    <a:pt x="1675" y="17570"/>
                    <a:pt x="1715" y="17540"/>
                  </a:cubicBezTo>
                  <a:cubicBezTo>
                    <a:pt x="1870" y="17444"/>
                    <a:pt x="2036" y="17337"/>
                    <a:pt x="2203" y="17242"/>
                  </a:cubicBezTo>
                  <a:cubicBezTo>
                    <a:pt x="2537" y="17051"/>
                    <a:pt x="2870" y="16873"/>
                    <a:pt x="3179" y="16647"/>
                  </a:cubicBezTo>
                  <a:cubicBezTo>
                    <a:pt x="3572" y="16349"/>
                    <a:pt x="3870" y="16016"/>
                    <a:pt x="4061" y="15563"/>
                  </a:cubicBezTo>
                  <a:cubicBezTo>
                    <a:pt x="4227" y="15182"/>
                    <a:pt x="4251" y="14765"/>
                    <a:pt x="4239" y="14349"/>
                  </a:cubicBezTo>
                  <a:cubicBezTo>
                    <a:pt x="4239" y="13956"/>
                    <a:pt x="4192" y="13587"/>
                    <a:pt x="4192" y="13194"/>
                  </a:cubicBezTo>
                  <a:cubicBezTo>
                    <a:pt x="4192" y="13098"/>
                    <a:pt x="4215" y="13003"/>
                    <a:pt x="4215" y="12896"/>
                  </a:cubicBezTo>
                  <a:lnTo>
                    <a:pt x="4215" y="12884"/>
                  </a:lnTo>
                  <a:cubicBezTo>
                    <a:pt x="4227" y="12825"/>
                    <a:pt x="4227" y="12765"/>
                    <a:pt x="4239" y="12717"/>
                  </a:cubicBezTo>
                  <a:cubicBezTo>
                    <a:pt x="4251" y="12682"/>
                    <a:pt x="4251" y="12646"/>
                    <a:pt x="4275" y="12622"/>
                  </a:cubicBezTo>
                  <a:cubicBezTo>
                    <a:pt x="4284" y="12585"/>
                    <a:pt x="4301" y="12547"/>
                    <a:pt x="4308" y="12509"/>
                  </a:cubicBezTo>
                  <a:lnTo>
                    <a:pt x="4308" y="12509"/>
                  </a:lnTo>
                  <a:cubicBezTo>
                    <a:pt x="4313" y="12494"/>
                    <a:pt x="4318" y="12475"/>
                    <a:pt x="4334" y="12467"/>
                  </a:cubicBezTo>
                  <a:cubicBezTo>
                    <a:pt x="4346" y="12420"/>
                    <a:pt x="4370" y="12396"/>
                    <a:pt x="4394" y="12348"/>
                  </a:cubicBezTo>
                  <a:cubicBezTo>
                    <a:pt x="4410" y="12309"/>
                    <a:pt x="4436" y="12270"/>
                    <a:pt x="4466" y="12230"/>
                  </a:cubicBezTo>
                  <a:lnTo>
                    <a:pt x="4466" y="12230"/>
                  </a:lnTo>
                  <a:cubicBezTo>
                    <a:pt x="4466" y="12230"/>
                    <a:pt x="4466" y="12230"/>
                    <a:pt x="4466" y="12230"/>
                  </a:cubicBezTo>
                  <a:cubicBezTo>
                    <a:pt x="4467" y="12230"/>
                    <a:pt x="4480" y="12215"/>
                    <a:pt x="4513" y="12170"/>
                  </a:cubicBezTo>
                  <a:lnTo>
                    <a:pt x="4513" y="12170"/>
                  </a:lnTo>
                  <a:cubicBezTo>
                    <a:pt x="4497" y="12190"/>
                    <a:pt x="4481" y="12210"/>
                    <a:pt x="4466" y="12230"/>
                  </a:cubicBezTo>
                  <a:lnTo>
                    <a:pt x="4466" y="12230"/>
                  </a:lnTo>
                  <a:cubicBezTo>
                    <a:pt x="4463" y="12229"/>
                    <a:pt x="4502" y="12173"/>
                    <a:pt x="4525" y="12158"/>
                  </a:cubicBezTo>
                  <a:cubicBezTo>
                    <a:pt x="4549" y="12122"/>
                    <a:pt x="4584" y="12098"/>
                    <a:pt x="4596" y="12063"/>
                  </a:cubicBezTo>
                  <a:cubicBezTo>
                    <a:pt x="4703" y="11944"/>
                    <a:pt x="4823" y="11848"/>
                    <a:pt x="4942" y="11753"/>
                  </a:cubicBezTo>
                  <a:cubicBezTo>
                    <a:pt x="5001" y="11705"/>
                    <a:pt x="5061" y="11646"/>
                    <a:pt x="5120" y="11610"/>
                  </a:cubicBezTo>
                  <a:cubicBezTo>
                    <a:pt x="5132" y="11586"/>
                    <a:pt x="5144" y="11586"/>
                    <a:pt x="5168" y="11574"/>
                  </a:cubicBezTo>
                  <a:lnTo>
                    <a:pt x="5168" y="11574"/>
                  </a:lnTo>
                  <a:cubicBezTo>
                    <a:pt x="5111" y="11620"/>
                    <a:pt x="5095" y="11633"/>
                    <a:pt x="5096" y="11633"/>
                  </a:cubicBezTo>
                  <a:cubicBezTo>
                    <a:pt x="5097" y="11633"/>
                    <a:pt x="5120" y="11616"/>
                    <a:pt x="5132" y="11610"/>
                  </a:cubicBezTo>
                  <a:cubicBezTo>
                    <a:pt x="5168" y="11574"/>
                    <a:pt x="5204" y="11551"/>
                    <a:pt x="5239" y="11515"/>
                  </a:cubicBezTo>
                  <a:cubicBezTo>
                    <a:pt x="5382" y="11396"/>
                    <a:pt x="5537" y="11289"/>
                    <a:pt x="5680" y="11170"/>
                  </a:cubicBezTo>
                  <a:cubicBezTo>
                    <a:pt x="5954" y="10955"/>
                    <a:pt x="6192" y="10717"/>
                    <a:pt x="6370" y="10432"/>
                  </a:cubicBezTo>
                  <a:cubicBezTo>
                    <a:pt x="6597" y="10098"/>
                    <a:pt x="6692" y="9705"/>
                    <a:pt x="6692" y="9300"/>
                  </a:cubicBezTo>
                  <a:cubicBezTo>
                    <a:pt x="6692" y="8479"/>
                    <a:pt x="6263" y="7765"/>
                    <a:pt x="6097" y="6979"/>
                  </a:cubicBezTo>
                  <a:cubicBezTo>
                    <a:pt x="6085" y="6931"/>
                    <a:pt x="6085" y="6883"/>
                    <a:pt x="6073" y="6848"/>
                  </a:cubicBezTo>
                  <a:cubicBezTo>
                    <a:pt x="6073" y="6832"/>
                    <a:pt x="6067" y="6782"/>
                    <a:pt x="6067" y="6782"/>
                  </a:cubicBezTo>
                  <a:lnTo>
                    <a:pt x="6067" y="6782"/>
                  </a:lnTo>
                  <a:cubicBezTo>
                    <a:pt x="6068" y="6782"/>
                    <a:pt x="6069" y="6793"/>
                    <a:pt x="6073" y="6824"/>
                  </a:cubicBezTo>
                  <a:cubicBezTo>
                    <a:pt x="6077" y="6855"/>
                    <a:pt x="6078" y="6866"/>
                    <a:pt x="6078" y="6866"/>
                  </a:cubicBezTo>
                  <a:cubicBezTo>
                    <a:pt x="6078" y="6866"/>
                    <a:pt x="6073" y="6820"/>
                    <a:pt x="6073" y="6812"/>
                  </a:cubicBezTo>
                  <a:cubicBezTo>
                    <a:pt x="6061" y="6705"/>
                    <a:pt x="6061" y="6610"/>
                    <a:pt x="6061" y="6502"/>
                  </a:cubicBezTo>
                  <a:cubicBezTo>
                    <a:pt x="6061" y="6468"/>
                    <a:pt x="6061" y="6433"/>
                    <a:pt x="6065" y="6394"/>
                  </a:cubicBezTo>
                  <a:lnTo>
                    <a:pt x="6065" y="6394"/>
                  </a:lnTo>
                  <a:cubicBezTo>
                    <a:pt x="6067" y="6389"/>
                    <a:pt x="6070" y="6381"/>
                    <a:pt x="6073" y="6371"/>
                  </a:cubicBezTo>
                  <a:cubicBezTo>
                    <a:pt x="6073" y="6348"/>
                    <a:pt x="6073" y="6324"/>
                    <a:pt x="6085" y="6312"/>
                  </a:cubicBezTo>
                  <a:cubicBezTo>
                    <a:pt x="6097" y="6205"/>
                    <a:pt x="6132" y="6098"/>
                    <a:pt x="6156" y="5990"/>
                  </a:cubicBezTo>
                  <a:cubicBezTo>
                    <a:pt x="6180" y="5955"/>
                    <a:pt x="6192" y="5895"/>
                    <a:pt x="6216" y="5848"/>
                  </a:cubicBezTo>
                  <a:cubicBezTo>
                    <a:pt x="6239" y="5836"/>
                    <a:pt x="6239" y="5800"/>
                    <a:pt x="6251" y="5788"/>
                  </a:cubicBezTo>
                  <a:cubicBezTo>
                    <a:pt x="6258" y="5761"/>
                    <a:pt x="6260" y="5751"/>
                    <a:pt x="6259" y="5751"/>
                  </a:cubicBezTo>
                  <a:lnTo>
                    <a:pt x="6259" y="5751"/>
                  </a:lnTo>
                  <a:cubicBezTo>
                    <a:pt x="6258" y="5751"/>
                    <a:pt x="6239" y="5812"/>
                    <a:pt x="6239" y="5812"/>
                  </a:cubicBezTo>
                  <a:cubicBezTo>
                    <a:pt x="6216" y="5800"/>
                    <a:pt x="6370" y="5550"/>
                    <a:pt x="6370" y="5514"/>
                  </a:cubicBezTo>
                  <a:cubicBezTo>
                    <a:pt x="6478" y="5324"/>
                    <a:pt x="6597" y="5145"/>
                    <a:pt x="6716" y="4967"/>
                  </a:cubicBezTo>
                  <a:cubicBezTo>
                    <a:pt x="7204" y="4252"/>
                    <a:pt x="7763" y="3597"/>
                    <a:pt x="8049" y="2764"/>
                  </a:cubicBezTo>
                  <a:cubicBezTo>
                    <a:pt x="8287" y="2050"/>
                    <a:pt x="8240" y="1157"/>
                    <a:pt x="7787" y="549"/>
                  </a:cubicBezTo>
                  <a:cubicBezTo>
                    <a:pt x="7644" y="359"/>
                    <a:pt x="7490" y="204"/>
                    <a:pt x="7287" y="73"/>
                  </a:cubicBezTo>
                  <a:cubicBezTo>
                    <a:pt x="7222" y="23"/>
                    <a:pt x="7140" y="0"/>
                    <a:pt x="70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5" name="Google Shape;445;p19"/>
          <p:cNvSpPr/>
          <p:nvPr/>
        </p:nvSpPr>
        <p:spPr>
          <a:xfrm>
            <a:off x="1458975" y="3396838"/>
            <a:ext cx="322975" cy="427150"/>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6" name="Google Shape;446;p19"/>
          <p:cNvGrpSpPr/>
          <p:nvPr/>
        </p:nvGrpSpPr>
        <p:grpSpPr>
          <a:xfrm>
            <a:off x="7480082" y="3081348"/>
            <a:ext cx="1626150" cy="2283039"/>
            <a:chOff x="7344817" y="2577565"/>
            <a:chExt cx="1702062" cy="2389616"/>
          </a:xfrm>
        </p:grpSpPr>
        <p:sp>
          <p:nvSpPr>
            <p:cNvPr id="447" name="Google Shape;447;p19"/>
            <p:cNvSpPr/>
            <p:nvPr/>
          </p:nvSpPr>
          <p:spPr>
            <a:xfrm>
              <a:off x="7344817" y="2577565"/>
              <a:ext cx="1702062" cy="2389616"/>
            </a:xfrm>
            <a:custGeom>
              <a:rect b="b" l="l" r="r" t="t"/>
              <a:pathLst>
                <a:path extrusionOk="0" h="37779" w="26909">
                  <a:moveTo>
                    <a:pt x="8287" y="1"/>
                  </a:moveTo>
                  <a:cubicBezTo>
                    <a:pt x="8049" y="1"/>
                    <a:pt x="7811" y="24"/>
                    <a:pt x="7584" y="84"/>
                  </a:cubicBezTo>
                  <a:cubicBezTo>
                    <a:pt x="6489" y="334"/>
                    <a:pt x="5572" y="1167"/>
                    <a:pt x="5215" y="2251"/>
                  </a:cubicBezTo>
                  <a:cubicBezTo>
                    <a:pt x="5203" y="2310"/>
                    <a:pt x="5191" y="2358"/>
                    <a:pt x="5179" y="2417"/>
                  </a:cubicBezTo>
                  <a:cubicBezTo>
                    <a:pt x="5037" y="2537"/>
                    <a:pt x="4917" y="2656"/>
                    <a:pt x="4798" y="2787"/>
                  </a:cubicBezTo>
                  <a:cubicBezTo>
                    <a:pt x="4715" y="2894"/>
                    <a:pt x="4620" y="3013"/>
                    <a:pt x="4548" y="3132"/>
                  </a:cubicBezTo>
                  <a:cubicBezTo>
                    <a:pt x="4108" y="3334"/>
                    <a:pt x="3727" y="3656"/>
                    <a:pt x="3441" y="4037"/>
                  </a:cubicBezTo>
                  <a:cubicBezTo>
                    <a:pt x="2548" y="4442"/>
                    <a:pt x="1905" y="5215"/>
                    <a:pt x="1691" y="6120"/>
                  </a:cubicBezTo>
                  <a:lnTo>
                    <a:pt x="1643" y="6347"/>
                  </a:lnTo>
                  <a:cubicBezTo>
                    <a:pt x="1465" y="6608"/>
                    <a:pt x="1357" y="6930"/>
                    <a:pt x="1346" y="7251"/>
                  </a:cubicBezTo>
                  <a:lnTo>
                    <a:pt x="24" y="31528"/>
                  </a:lnTo>
                  <a:cubicBezTo>
                    <a:pt x="0" y="32290"/>
                    <a:pt x="429" y="32981"/>
                    <a:pt x="1131" y="33278"/>
                  </a:cubicBezTo>
                  <a:lnTo>
                    <a:pt x="11430" y="37624"/>
                  </a:lnTo>
                  <a:cubicBezTo>
                    <a:pt x="11644" y="37731"/>
                    <a:pt x="11883" y="37779"/>
                    <a:pt x="12121" y="37779"/>
                  </a:cubicBezTo>
                  <a:cubicBezTo>
                    <a:pt x="12406" y="37779"/>
                    <a:pt x="12668" y="37719"/>
                    <a:pt x="12954" y="37553"/>
                  </a:cubicBezTo>
                  <a:lnTo>
                    <a:pt x="18479" y="34802"/>
                  </a:lnTo>
                  <a:cubicBezTo>
                    <a:pt x="18919" y="34576"/>
                    <a:pt x="19253" y="34183"/>
                    <a:pt x="19407" y="33707"/>
                  </a:cubicBezTo>
                  <a:lnTo>
                    <a:pt x="26230" y="11264"/>
                  </a:lnTo>
                  <a:cubicBezTo>
                    <a:pt x="26337" y="10942"/>
                    <a:pt x="26337" y="10609"/>
                    <a:pt x="26265" y="10299"/>
                  </a:cubicBezTo>
                  <a:cubicBezTo>
                    <a:pt x="26908" y="9275"/>
                    <a:pt x="26908" y="8013"/>
                    <a:pt x="26265" y="6978"/>
                  </a:cubicBezTo>
                  <a:cubicBezTo>
                    <a:pt x="25670" y="6049"/>
                    <a:pt x="24610" y="5465"/>
                    <a:pt x="23479" y="5465"/>
                  </a:cubicBezTo>
                  <a:lnTo>
                    <a:pt x="23277" y="5465"/>
                  </a:lnTo>
                  <a:lnTo>
                    <a:pt x="23182" y="5418"/>
                  </a:lnTo>
                  <a:cubicBezTo>
                    <a:pt x="22896" y="4834"/>
                    <a:pt x="22420" y="4346"/>
                    <a:pt x="21848" y="4037"/>
                  </a:cubicBezTo>
                  <a:cubicBezTo>
                    <a:pt x="21324" y="2989"/>
                    <a:pt x="20360" y="2263"/>
                    <a:pt x="19253" y="2096"/>
                  </a:cubicBezTo>
                  <a:cubicBezTo>
                    <a:pt x="19086" y="2084"/>
                    <a:pt x="18931" y="2072"/>
                    <a:pt x="18764" y="2072"/>
                  </a:cubicBezTo>
                  <a:cubicBezTo>
                    <a:pt x="18526" y="2072"/>
                    <a:pt x="18288" y="2096"/>
                    <a:pt x="18050" y="2144"/>
                  </a:cubicBezTo>
                  <a:cubicBezTo>
                    <a:pt x="17633" y="1882"/>
                    <a:pt x="17181" y="1715"/>
                    <a:pt x="16705" y="1644"/>
                  </a:cubicBezTo>
                  <a:cubicBezTo>
                    <a:pt x="16550" y="1620"/>
                    <a:pt x="16383" y="1608"/>
                    <a:pt x="16216" y="1608"/>
                  </a:cubicBezTo>
                  <a:cubicBezTo>
                    <a:pt x="15931" y="1608"/>
                    <a:pt x="15669" y="1655"/>
                    <a:pt x="15419" y="1715"/>
                  </a:cubicBezTo>
                  <a:cubicBezTo>
                    <a:pt x="15145" y="1560"/>
                    <a:pt x="14847" y="1441"/>
                    <a:pt x="14538" y="1370"/>
                  </a:cubicBezTo>
                  <a:cubicBezTo>
                    <a:pt x="13847" y="596"/>
                    <a:pt x="12883" y="155"/>
                    <a:pt x="11918" y="155"/>
                  </a:cubicBezTo>
                  <a:cubicBezTo>
                    <a:pt x="11787" y="155"/>
                    <a:pt x="11644" y="167"/>
                    <a:pt x="11514" y="179"/>
                  </a:cubicBezTo>
                  <a:cubicBezTo>
                    <a:pt x="11025" y="239"/>
                    <a:pt x="10573" y="405"/>
                    <a:pt x="10180" y="643"/>
                  </a:cubicBezTo>
                  <a:cubicBezTo>
                    <a:pt x="9644" y="227"/>
                    <a:pt x="8966" y="1"/>
                    <a:pt x="82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9"/>
            <p:cNvSpPr/>
            <p:nvPr/>
          </p:nvSpPr>
          <p:spPr>
            <a:xfrm>
              <a:off x="7461518" y="3043736"/>
              <a:ext cx="1431720" cy="1810540"/>
            </a:xfrm>
            <a:custGeom>
              <a:rect b="b" l="l" r="r" t="t"/>
              <a:pathLst>
                <a:path extrusionOk="0" h="28624" w="22635">
                  <a:moveTo>
                    <a:pt x="22634" y="3429"/>
                  </a:moveTo>
                  <a:lnTo>
                    <a:pt x="14689" y="5119"/>
                  </a:lnTo>
                  <a:lnTo>
                    <a:pt x="14689" y="5119"/>
                  </a:lnTo>
                  <a:lnTo>
                    <a:pt x="14693" y="5120"/>
                  </a:lnTo>
                  <a:lnTo>
                    <a:pt x="10302" y="28610"/>
                  </a:lnTo>
                  <a:lnTo>
                    <a:pt x="10302" y="28610"/>
                  </a:lnTo>
                  <a:lnTo>
                    <a:pt x="15800" y="25873"/>
                  </a:lnTo>
                  <a:lnTo>
                    <a:pt x="22634" y="3429"/>
                  </a:lnTo>
                  <a:close/>
                  <a:moveTo>
                    <a:pt x="1298" y="0"/>
                  </a:moveTo>
                  <a:lnTo>
                    <a:pt x="1" y="24277"/>
                  </a:lnTo>
                  <a:lnTo>
                    <a:pt x="10277" y="28614"/>
                  </a:lnTo>
                  <a:lnTo>
                    <a:pt x="10277" y="28614"/>
                  </a:lnTo>
                  <a:lnTo>
                    <a:pt x="14681" y="5120"/>
                  </a:lnTo>
                  <a:lnTo>
                    <a:pt x="14689" y="5119"/>
                  </a:lnTo>
                  <a:lnTo>
                    <a:pt x="14689" y="5119"/>
                  </a:lnTo>
                  <a:lnTo>
                    <a:pt x="1298" y="0"/>
                  </a:lnTo>
                  <a:close/>
                  <a:moveTo>
                    <a:pt x="10277" y="28614"/>
                  </a:moveTo>
                  <a:lnTo>
                    <a:pt x="10276" y="28623"/>
                  </a:lnTo>
                  <a:lnTo>
                    <a:pt x="10287" y="28618"/>
                  </a:lnTo>
                  <a:lnTo>
                    <a:pt x="10287" y="28618"/>
                  </a:lnTo>
                  <a:lnTo>
                    <a:pt x="10277" y="28614"/>
                  </a:lnTo>
                  <a:close/>
                  <a:moveTo>
                    <a:pt x="10302" y="28610"/>
                  </a:moveTo>
                  <a:lnTo>
                    <a:pt x="10287" y="28618"/>
                  </a:lnTo>
                  <a:lnTo>
                    <a:pt x="10287" y="28618"/>
                  </a:lnTo>
                  <a:lnTo>
                    <a:pt x="10300" y="28623"/>
                  </a:lnTo>
                  <a:lnTo>
                    <a:pt x="10302" y="2861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9"/>
            <p:cNvSpPr/>
            <p:nvPr/>
          </p:nvSpPr>
          <p:spPr>
            <a:xfrm>
              <a:off x="7626481" y="2688510"/>
              <a:ext cx="1301420" cy="607983"/>
            </a:xfrm>
            <a:custGeom>
              <a:rect b="b" l="l" r="r" t="t"/>
              <a:pathLst>
                <a:path extrusionOk="0" h="9612" w="20575">
                  <a:moveTo>
                    <a:pt x="3792" y="0"/>
                  </a:moveTo>
                  <a:cubicBezTo>
                    <a:pt x="3393" y="0"/>
                    <a:pt x="3008" y="251"/>
                    <a:pt x="2858" y="628"/>
                  </a:cubicBezTo>
                  <a:cubicBezTo>
                    <a:pt x="2774" y="866"/>
                    <a:pt x="2762" y="1140"/>
                    <a:pt x="2846" y="1378"/>
                  </a:cubicBezTo>
                  <a:cubicBezTo>
                    <a:pt x="2850" y="1403"/>
                    <a:pt x="2870" y="1413"/>
                    <a:pt x="2893" y="1413"/>
                  </a:cubicBezTo>
                  <a:cubicBezTo>
                    <a:pt x="2936" y="1413"/>
                    <a:pt x="2988" y="1377"/>
                    <a:pt x="2965" y="1330"/>
                  </a:cubicBezTo>
                  <a:cubicBezTo>
                    <a:pt x="2834" y="961"/>
                    <a:pt x="2953" y="509"/>
                    <a:pt x="3274" y="294"/>
                  </a:cubicBezTo>
                  <a:cubicBezTo>
                    <a:pt x="3433" y="187"/>
                    <a:pt x="3613" y="133"/>
                    <a:pt x="3791" y="133"/>
                  </a:cubicBezTo>
                  <a:cubicBezTo>
                    <a:pt x="3988" y="133"/>
                    <a:pt x="4183" y="199"/>
                    <a:pt x="4346" y="330"/>
                  </a:cubicBezTo>
                  <a:cubicBezTo>
                    <a:pt x="4513" y="473"/>
                    <a:pt x="4620" y="663"/>
                    <a:pt x="4667" y="866"/>
                  </a:cubicBezTo>
                  <a:cubicBezTo>
                    <a:pt x="4672" y="904"/>
                    <a:pt x="4696" y="919"/>
                    <a:pt x="4722" y="919"/>
                  </a:cubicBezTo>
                  <a:cubicBezTo>
                    <a:pt x="4761" y="919"/>
                    <a:pt x="4805" y="885"/>
                    <a:pt x="4798" y="842"/>
                  </a:cubicBezTo>
                  <a:cubicBezTo>
                    <a:pt x="4727" y="413"/>
                    <a:pt x="4346" y="68"/>
                    <a:pt x="3917" y="9"/>
                  </a:cubicBezTo>
                  <a:cubicBezTo>
                    <a:pt x="3875" y="3"/>
                    <a:pt x="3834" y="0"/>
                    <a:pt x="3792" y="0"/>
                  </a:cubicBezTo>
                  <a:close/>
                  <a:moveTo>
                    <a:pt x="11834" y="1261"/>
                  </a:moveTo>
                  <a:cubicBezTo>
                    <a:pt x="11537" y="1261"/>
                    <a:pt x="11254" y="1472"/>
                    <a:pt x="11180" y="1759"/>
                  </a:cubicBezTo>
                  <a:cubicBezTo>
                    <a:pt x="11166" y="1823"/>
                    <a:pt x="11207" y="1862"/>
                    <a:pt x="11245" y="1862"/>
                  </a:cubicBezTo>
                  <a:cubicBezTo>
                    <a:pt x="11271" y="1862"/>
                    <a:pt x="11294" y="1845"/>
                    <a:pt x="11299" y="1806"/>
                  </a:cubicBezTo>
                  <a:cubicBezTo>
                    <a:pt x="11354" y="1577"/>
                    <a:pt x="11589" y="1397"/>
                    <a:pt x="11830" y="1397"/>
                  </a:cubicBezTo>
                  <a:cubicBezTo>
                    <a:pt x="11852" y="1397"/>
                    <a:pt x="11873" y="1399"/>
                    <a:pt x="11894" y="1402"/>
                  </a:cubicBezTo>
                  <a:cubicBezTo>
                    <a:pt x="12156" y="1449"/>
                    <a:pt x="12347" y="1735"/>
                    <a:pt x="12311" y="1985"/>
                  </a:cubicBezTo>
                  <a:cubicBezTo>
                    <a:pt x="12304" y="2035"/>
                    <a:pt x="12349" y="2068"/>
                    <a:pt x="12391" y="2068"/>
                  </a:cubicBezTo>
                  <a:cubicBezTo>
                    <a:pt x="12418" y="2068"/>
                    <a:pt x="12445" y="2054"/>
                    <a:pt x="12454" y="2021"/>
                  </a:cubicBezTo>
                  <a:cubicBezTo>
                    <a:pt x="12514" y="1687"/>
                    <a:pt x="12287" y="1330"/>
                    <a:pt x="11942" y="1271"/>
                  </a:cubicBezTo>
                  <a:cubicBezTo>
                    <a:pt x="11906" y="1264"/>
                    <a:pt x="11870" y="1261"/>
                    <a:pt x="11834" y="1261"/>
                  </a:cubicBezTo>
                  <a:close/>
                  <a:moveTo>
                    <a:pt x="7514" y="15"/>
                  </a:moveTo>
                  <a:cubicBezTo>
                    <a:pt x="7111" y="15"/>
                    <a:pt x="6715" y="192"/>
                    <a:pt x="6465" y="509"/>
                  </a:cubicBezTo>
                  <a:cubicBezTo>
                    <a:pt x="6275" y="771"/>
                    <a:pt x="6156" y="1068"/>
                    <a:pt x="6156" y="1390"/>
                  </a:cubicBezTo>
                  <a:cubicBezTo>
                    <a:pt x="6144" y="1437"/>
                    <a:pt x="6173" y="1461"/>
                    <a:pt x="6206" y="1461"/>
                  </a:cubicBezTo>
                  <a:cubicBezTo>
                    <a:pt x="6239" y="1461"/>
                    <a:pt x="6275" y="1437"/>
                    <a:pt x="6275" y="1390"/>
                  </a:cubicBezTo>
                  <a:cubicBezTo>
                    <a:pt x="6275" y="866"/>
                    <a:pt x="6620" y="378"/>
                    <a:pt x="7108" y="211"/>
                  </a:cubicBezTo>
                  <a:cubicBezTo>
                    <a:pt x="7234" y="172"/>
                    <a:pt x="7365" y="153"/>
                    <a:pt x="7495" y="153"/>
                  </a:cubicBezTo>
                  <a:cubicBezTo>
                    <a:pt x="7880" y="153"/>
                    <a:pt x="8258" y="322"/>
                    <a:pt x="8489" y="652"/>
                  </a:cubicBezTo>
                  <a:cubicBezTo>
                    <a:pt x="8656" y="890"/>
                    <a:pt x="8739" y="1164"/>
                    <a:pt x="8739" y="1449"/>
                  </a:cubicBezTo>
                  <a:cubicBezTo>
                    <a:pt x="8739" y="1490"/>
                    <a:pt x="8772" y="1519"/>
                    <a:pt x="8808" y="1519"/>
                  </a:cubicBezTo>
                  <a:cubicBezTo>
                    <a:pt x="8825" y="1519"/>
                    <a:pt x="8843" y="1512"/>
                    <a:pt x="8858" y="1497"/>
                  </a:cubicBezTo>
                  <a:cubicBezTo>
                    <a:pt x="8950" y="1398"/>
                    <a:pt x="9080" y="1341"/>
                    <a:pt x="9210" y="1341"/>
                  </a:cubicBezTo>
                  <a:cubicBezTo>
                    <a:pt x="9299" y="1341"/>
                    <a:pt x="9388" y="1367"/>
                    <a:pt x="9466" y="1425"/>
                  </a:cubicBezTo>
                  <a:cubicBezTo>
                    <a:pt x="9668" y="1533"/>
                    <a:pt x="9728" y="1795"/>
                    <a:pt x="9644" y="1997"/>
                  </a:cubicBezTo>
                  <a:cubicBezTo>
                    <a:pt x="9629" y="2042"/>
                    <a:pt x="9675" y="2077"/>
                    <a:pt x="9720" y="2077"/>
                  </a:cubicBezTo>
                  <a:cubicBezTo>
                    <a:pt x="9747" y="2077"/>
                    <a:pt x="9774" y="2064"/>
                    <a:pt x="9787" y="2033"/>
                  </a:cubicBezTo>
                  <a:cubicBezTo>
                    <a:pt x="9870" y="1759"/>
                    <a:pt x="9775" y="1449"/>
                    <a:pt x="9525" y="1306"/>
                  </a:cubicBezTo>
                  <a:cubicBezTo>
                    <a:pt x="9434" y="1244"/>
                    <a:pt x="9324" y="1215"/>
                    <a:pt x="9212" y="1215"/>
                  </a:cubicBezTo>
                  <a:cubicBezTo>
                    <a:pt x="9094" y="1215"/>
                    <a:pt x="8974" y="1247"/>
                    <a:pt x="8871" y="1309"/>
                  </a:cubicBezTo>
                  <a:lnTo>
                    <a:pt x="8871" y="1309"/>
                  </a:lnTo>
                  <a:cubicBezTo>
                    <a:pt x="8845" y="798"/>
                    <a:pt x="8505" y="312"/>
                    <a:pt x="8025" y="116"/>
                  </a:cubicBezTo>
                  <a:cubicBezTo>
                    <a:pt x="7861" y="48"/>
                    <a:pt x="7686" y="15"/>
                    <a:pt x="7514" y="15"/>
                  </a:cubicBezTo>
                  <a:close/>
                  <a:moveTo>
                    <a:pt x="6785" y="2844"/>
                  </a:moveTo>
                  <a:cubicBezTo>
                    <a:pt x="6496" y="2844"/>
                    <a:pt x="6207" y="3046"/>
                    <a:pt x="6144" y="3342"/>
                  </a:cubicBezTo>
                  <a:cubicBezTo>
                    <a:pt x="6121" y="3395"/>
                    <a:pt x="6160" y="3434"/>
                    <a:pt x="6202" y="3434"/>
                  </a:cubicBezTo>
                  <a:cubicBezTo>
                    <a:pt x="6225" y="3434"/>
                    <a:pt x="6250" y="3421"/>
                    <a:pt x="6263" y="3390"/>
                  </a:cubicBezTo>
                  <a:cubicBezTo>
                    <a:pt x="6316" y="3155"/>
                    <a:pt x="6532" y="2978"/>
                    <a:pt x="6773" y="2978"/>
                  </a:cubicBezTo>
                  <a:cubicBezTo>
                    <a:pt x="6801" y="2978"/>
                    <a:pt x="6830" y="2980"/>
                    <a:pt x="6858" y="2985"/>
                  </a:cubicBezTo>
                  <a:cubicBezTo>
                    <a:pt x="7108" y="3021"/>
                    <a:pt x="7311" y="3307"/>
                    <a:pt x="7275" y="3557"/>
                  </a:cubicBezTo>
                  <a:cubicBezTo>
                    <a:pt x="7261" y="3612"/>
                    <a:pt x="7304" y="3643"/>
                    <a:pt x="7344" y="3643"/>
                  </a:cubicBezTo>
                  <a:cubicBezTo>
                    <a:pt x="7373" y="3643"/>
                    <a:pt x="7401" y="3627"/>
                    <a:pt x="7406" y="3592"/>
                  </a:cubicBezTo>
                  <a:cubicBezTo>
                    <a:pt x="7465" y="3259"/>
                    <a:pt x="7239" y="2914"/>
                    <a:pt x="6894" y="2854"/>
                  </a:cubicBezTo>
                  <a:cubicBezTo>
                    <a:pt x="6858" y="2848"/>
                    <a:pt x="6821" y="2844"/>
                    <a:pt x="6785" y="2844"/>
                  </a:cubicBezTo>
                  <a:close/>
                  <a:moveTo>
                    <a:pt x="10646" y="3288"/>
                  </a:moveTo>
                  <a:cubicBezTo>
                    <a:pt x="10617" y="3288"/>
                    <a:pt x="10588" y="3290"/>
                    <a:pt x="10561" y="3295"/>
                  </a:cubicBezTo>
                  <a:cubicBezTo>
                    <a:pt x="10204" y="3354"/>
                    <a:pt x="9989" y="3700"/>
                    <a:pt x="9918" y="4021"/>
                  </a:cubicBezTo>
                  <a:cubicBezTo>
                    <a:pt x="9887" y="4099"/>
                    <a:pt x="9927" y="4141"/>
                    <a:pt x="9968" y="4141"/>
                  </a:cubicBezTo>
                  <a:cubicBezTo>
                    <a:pt x="9990" y="4141"/>
                    <a:pt x="10013" y="4129"/>
                    <a:pt x="10025" y="4104"/>
                  </a:cubicBezTo>
                  <a:cubicBezTo>
                    <a:pt x="10085" y="3831"/>
                    <a:pt x="10216" y="3545"/>
                    <a:pt x="10501" y="3473"/>
                  </a:cubicBezTo>
                  <a:cubicBezTo>
                    <a:pt x="10537" y="3466"/>
                    <a:pt x="10575" y="3462"/>
                    <a:pt x="10612" y="3462"/>
                  </a:cubicBezTo>
                  <a:cubicBezTo>
                    <a:pt x="10698" y="3462"/>
                    <a:pt x="10784" y="3483"/>
                    <a:pt x="10859" y="3533"/>
                  </a:cubicBezTo>
                  <a:cubicBezTo>
                    <a:pt x="10942" y="3604"/>
                    <a:pt x="10990" y="3723"/>
                    <a:pt x="10966" y="3831"/>
                  </a:cubicBezTo>
                  <a:cubicBezTo>
                    <a:pt x="10952" y="3886"/>
                    <a:pt x="10986" y="3917"/>
                    <a:pt x="11025" y="3917"/>
                  </a:cubicBezTo>
                  <a:cubicBezTo>
                    <a:pt x="11052" y="3917"/>
                    <a:pt x="11082" y="3901"/>
                    <a:pt x="11097" y="3866"/>
                  </a:cubicBezTo>
                  <a:cubicBezTo>
                    <a:pt x="11100" y="3858"/>
                    <a:pt x="11104" y="3850"/>
                    <a:pt x="11107" y="3842"/>
                  </a:cubicBezTo>
                  <a:lnTo>
                    <a:pt x="11107" y="3842"/>
                  </a:lnTo>
                  <a:cubicBezTo>
                    <a:pt x="11108" y="3842"/>
                    <a:pt x="11108" y="3842"/>
                    <a:pt x="11109" y="3842"/>
                  </a:cubicBezTo>
                  <a:cubicBezTo>
                    <a:pt x="11110" y="3839"/>
                    <a:pt x="11111" y="3836"/>
                    <a:pt x="11111" y="3834"/>
                  </a:cubicBezTo>
                  <a:lnTo>
                    <a:pt x="11111" y="3834"/>
                  </a:lnTo>
                  <a:cubicBezTo>
                    <a:pt x="11209" y="3636"/>
                    <a:pt x="11424" y="3515"/>
                    <a:pt x="11636" y="3515"/>
                  </a:cubicBezTo>
                  <a:cubicBezTo>
                    <a:pt x="11683" y="3515"/>
                    <a:pt x="11730" y="3520"/>
                    <a:pt x="11775" y="3533"/>
                  </a:cubicBezTo>
                  <a:cubicBezTo>
                    <a:pt x="12049" y="3604"/>
                    <a:pt x="12228" y="3926"/>
                    <a:pt x="12168" y="4188"/>
                  </a:cubicBezTo>
                  <a:cubicBezTo>
                    <a:pt x="12161" y="4243"/>
                    <a:pt x="12199" y="4274"/>
                    <a:pt x="12236" y="4274"/>
                  </a:cubicBezTo>
                  <a:cubicBezTo>
                    <a:pt x="12263" y="4274"/>
                    <a:pt x="12289" y="4258"/>
                    <a:pt x="12299" y="4223"/>
                  </a:cubicBezTo>
                  <a:cubicBezTo>
                    <a:pt x="12359" y="3950"/>
                    <a:pt x="12240" y="3664"/>
                    <a:pt x="12037" y="3509"/>
                  </a:cubicBezTo>
                  <a:cubicBezTo>
                    <a:pt x="11917" y="3421"/>
                    <a:pt x="11777" y="3379"/>
                    <a:pt x="11637" y="3379"/>
                  </a:cubicBezTo>
                  <a:cubicBezTo>
                    <a:pt x="11512" y="3379"/>
                    <a:pt x="11387" y="3412"/>
                    <a:pt x="11275" y="3473"/>
                  </a:cubicBezTo>
                  <a:cubicBezTo>
                    <a:pt x="11211" y="3508"/>
                    <a:pt x="11153" y="3555"/>
                    <a:pt x="11103" y="3611"/>
                  </a:cubicBezTo>
                  <a:lnTo>
                    <a:pt x="11103" y="3611"/>
                  </a:lnTo>
                  <a:cubicBezTo>
                    <a:pt x="11079" y="3545"/>
                    <a:pt x="11040" y="3481"/>
                    <a:pt x="10990" y="3426"/>
                  </a:cubicBezTo>
                  <a:cubicBezTo>
                    <a:pt x="10893" y="3330"/>
                    <a:pt x="10766" y="3288"/>
                    <a:pt x="10646" y="3288"/>
                  </a:cubicBezTo>
                  <a:close/>
                  <a:moveTo>
                    <a:pt x="14084" y="4404"/>
                  </a:moveTo>
                  <a:cubicBezTo>
                    <a:pt x="13785" y="4404"/>
                    <a:pt x="13494" y="4615"/>
                    <a:pt x="13430" y="4902"/>
                  </a:cubicBezTo>
                  <a:cubicBezTo>
                    <a:pt x="13416" y="4960"/>
                    <a:pt x="13454" y="4991"/>
                    <a:pt x="13491" y="4991"/>
                  </a:cubicBezTo>
                  <a:cubicBezTo>
                    <a:pt x="13516" y="4991"/>
                    <a:pt x="13540" y="4978"/>
                    <a:pt x="13549" y="4950"/>
                  </a:cubicBezTo>
                  <a:cubicBezTo>
                    <a:pt x="13603" y="4724"/>
                    <a:pt x="13831" y="4538"/>
                    <a:pt x="14067" y="4538"/>
                  </a:cubicBezTo>
                  <a:cubicBezTo>
                    <a:pt x="14093" y="4538"/>
                    <a:pt x="14119" y="4540"/>
                    <a:pt x="14145" y="4545"/>
                  </a:cubicBezTo>
                  <a:cubicBezTo>
                    <a:pt x="14395" y="4593"/>
                    <a:pt x="14609" y="4878"/>
                    <a:pt x="14561" y="5128"/>
                  </a:cubicBezTo>
                  <a:cubicBezTo>
                    <a:pt x="14555" y="5177"/>
                    <a:pt x="14596" y="5209"/>
                    <a:pt x="14634" y="5209"/>
                  </a:cubicBezTo>
                  <a:cubicBezTo>
                    <a:pt x="14661" y="5209"/>
                    <a:pt x="14687" y="5192"/>
                    <a:pt x="14692" y="5152"/>
                  </a:cubicBezTo>
                  <a:cubicBezTo>
                    <a:pt x="14752" y="4831"/>
                    <a:pt x="14538" y="4473"/>
                    <a:pt x="14192" y="4414"/>
                  </a:cubicBezTo>
                  <a:cubicBezTo>
                    <a:pt x="14156" y="4407"/>
                    <a:pt x="14120" y="4404"/>
                    <a:pt x="14084" y="4404"/>
                  </a:cubicBezTo>
                  <a:close/>
                  <a:moveTo>
                    <a:pt x="14745" y="1669"/>
                  </a:moveTo>
                  <a:cubicBezTo>
                    <a:pt x="14473" y="1669"/>
                    <a:pt x="14200" y="1749"/>
                    <a:pt x="13966" y="1914"/>
                  </a:cubicBezTo>
                  <a:cubicBezTo>
                    <a:pt x="13680" y="2116"/>
                    <a:pt x="13478" y="2414"/>
                    <a:pt x="13418" y="2759"/>
                  </a:cubicBezTo>
                  <a:cubicBezTo>
                    <a:pt x="13412" y="2792"/>
                    <a:pt x="13449" y="2818"/>
                    <a:pt x="13486" y="2818"/>
                  </a:cubicBezTo>
                  <a:cubicBezTo>
                    <a:pt x="13515" y="2818"/>
                    <a:pt x="13544" y="2801"/>
                    <a:pt x="13549" y="2759"/>
                  </a:cubicBezTo>
                  <a:cubicBezTo>
                    <a:pt x="13657" y="2211"/>
                    <a:pt x="14157" y="1759"/>
                    <a:pt x="14728" y="1759"/>
                  </a:cubicBezTo>
                  <a:cubicBezTo>
                    <a:pt x="15014" y="1759"/>
                    <a:pt x="15276" y="1854"/>
                    <a:pt x="15514" y="2021"/>
                  </a:cubicBezTo>
                  <a:cubicBezTo>
                    <a:pt x="15752" y="2199"/>
                    <a:pt x="15907" y="2449"/>
                    <a:pt x="15978" y="2735"/>
                  </a:cubicBezTo>
                  <a:cubicBezTo>
                    <a:pt x="16050" y="3057"/>
                    <a:pt x="15990" y="3414"/>
                    <a:pt x="15800" y="3700"/>
                  </a:cubicBezTo>
                  <a:cubicBezTo>
                    <a:pt x="15762" y="3747"/>
                    <a:pt x="15799" y="3794"/>
                    <a:pt x="15845" y="3794"/>
                  </a:cubicBezTo>
                  <a:cubicBezTo>
                    <a:pt x="15858" y="3794"/>
                    <a:pt x="15871" y="3790"/>
                    <a:pt x="15883" y="3783"/>
                  </a:cubicBezTo>
                  <a:cubicBezTo>
                    <a:pt x="15886" y="3782"/>
                    <a:pt x="15888" y="3780"/>
                    <a:pt x="15891" y="3779"/>
                  </a:cubicBezTo>
                  <a:lnTo>
                    <a:pt x="15891" y="3779"/>
                  </a:lnTo>
                  <a:lnTo>
                    <a:pt x="15895" y="3783"/>
                  </a:lnTo>
                  <a:cubicBezTo>
                    <a:pt x="15897" y="3780"/>
                    <a:pt x="15899" y="3777"/>
                    <a:pt x="15900" y="3775"/>
                  </a:cubicBezTo>
                  <a:lnTo>
                    <a:pt x="15900" y="3775"/>
                  </a:lnTo>
                  <a:cubicBezTo>
                    <a:pt x="15968" y="3744"/>
                    <a:pt x="16043" y="3730"/>
                    <a:pt x="16117" y="3730"/>
                  </a:cubicBezTo>
                  <a:cubicBezTo>
                    <a:pt x="16329" y="3730"/>
                    <a:pt x="16544" y="3847"/>
                    <a:pt x="16621" y="4045"/>
                  </a:cubicBezTo>
                  <a:cubicBezTo>
                    <a:pt x="16740" y="4319"/>
                    <a:pt x="16526" y="4664"/>
                    <a:pt x="16240" y="4735"/>
                  </a:cubicBezTo>
                  <a:cubicBezTo>
                    <a:pt x="16160" y="4758"/>
                    <a:pt x="16201" y="4879"/>
                    <a:pt x="16267" y="4879"/>
                  </a:cubicBezTo>
                  <a:cubicBezTo>
                    <a:pt x="16270" y="4879"/>
                    <a:pt x="16273" y="4879"/>
                    <a:pt x="16276" y="4878"/>
                  </a:cubicBezTo>
                  <a:cubicBezTo>
                    <a:pt x="16281" y="4877"/>
                    <a:pt x="16286" y="4876"/>
                    <a:pt x="16291" y="4875"/>
                  </a:cubicBezTo>
                  <a:lnTo>
                    <a:pt x="16291" y="4875"/>
                  </a:lnTo>
                  <a:cubicBezTo>
                    <a:pt x="16311" y="4871"/>
                    <a:pt x="16331" y="4869"/>
                    <a:pt x="16352" y="4869"/>
                  </a:cubicBezTo>
                  <a:cubicBezTo>
                    <a:pt x="16470" y="4869"/>
                    <a:pt x="16586" y="4935"/>
                    <a:pt x="16645" y="5033"/>
                  </a:cubicBezTo>
                  <a:cubicBezTo>
                    <a:pt x="16716" y="5176"/>
                    <a:pt x="16693" y="5355"/>
                    <a:pt x="16586" y="5450"/>
                  </a:cubicBezTo>
                  <a:cubicBezTo>
                    <a:pt x="16540" y="5495"/>
                    <a:pt x="16585" y="5569"/>
                    <a:pt x="16635" y="5569"/>
                  </a:cubicBezTo>
                  <a:cubicBezTo>
                    <a:pt x="16651" y="5569"/>
                    <a:pt x="16667" y="5562"/>
                    <a:pt x="16681" y="5545"/>
                  </a:cubicBezTo>
                  <a:cubicBezTo>
                    <a:pt x="16824" y="5390"/>
                    <a:pt x="16871" y="5152"/>
                    <a:pt x="16764" y="4962"/>
                  </a:cubicBezTo>
                  <a:cubicBezTo>
                    <a:pt x="16708" y="4867"/>
                    <a:pt x="16618" y="4800"/>
                    <a:pt x="16518" y="4762"/>
                  </a:cubicBezTo>
                  <a:lnTo>
                    <a:pt x="16518" y="4762"/>
                  </a:lnTo>
                  <a:cubicBezTo>
                    <a:pt x="16670" y="4639"/>
                    <a:pt x="16768" y="4443"/>
                    <a:pt x="16776" y="4247"/>
                  </a:cubicBezTo>
                  <a:cubicBezTo>
                    <a:pt x="16788" y="3950"/>
                    <a:pt x="16574" y="3700"/>
                    <a:pt x="16288" y="3640"/>
                  </a:cubicBezTo>
                  <a:cubicBezTo>
                    <a:pt x="16226" y="3622"/>
                    <a:pt x="16165" y="3613"/>
                    <a:pt x="16106" y="3613"/>
                  </a:cubicBezTo>
                  <a:cubicBezTo>
                    <a:pt x="16065" y="3613"/>
                    <a:pt x="16025" y="3617"/>
                    <a:pt x="15985" y="3627"/>
                  </a:cubicBezTo>
                  <a:lnTo>
                    <a:pt x="15985" y="3627"/>
                  </a:lnTo>
                  <a:cubicBezTo>
                    <a:pt x="16245" y="3096"/>
                    <a:pt x="16135" y="2421"/>
                    <a:pt x="15681" y="2021"/>
                  </a:cubicBezTo>
                  <a:cubicBezTo>
                    <a:pt x="15417" y="1790"/>
                    <a:pt x="15081" y="1669"/>
                    <a:pt x="14745" y="1669"/>
                  </a:cubicBezTo>
                  <a:close/>
                  <a:moveTo>
                    <a:pt x="8450" y="4551"/>
                  </a:moveTo>
                  <a:cubicBezTo>
                    <a:pt x="8245" y="4551"/>
                    <a:pt x="8037" y="4653"/>
                    <a:pt x="7906" y="4819"/>
                  </a:cubicBezTo>
                  <a:cubicBezTo>
                    <a:pt x="7811" y="4950"/>
                    <a:pt x="7751" y="5093"/>
                    <a:pt x="7751" y="5259"/>
                  </a:cubicBezTo>
                  <a:cubicBezTo>
                    <a:pt x="7758" y="5318"/>
                    <a:pt x="7800" y="5345"/>
                    <a:pt x="7837" y="5345"/>
                  </a:cubicBezTo>
                  <a:cubicBezTo>
                    <a:pt x="7867" y="5345"/>
                    <a:pt x="7894" y="5327"/>
                    <a:pt x="7894" y="5295"/>
                  </a:cubicBezTo>
                  <a:cubicBezTo>
                    <a:pt x="7894" y="4997"/>
                    <a:pt x="8144" y="4712"/>
                    <a:pt x="8442" y="4712"/>
                  </a:cubicBezTo>
                  <a:cubicBezTo>
                    <a:pt x="8739" y="4712"/>
                    <a:pt x="9013" y="4997"/>
                    <a:pt x="9001" y="5271"/>
                  </a:cubicBezTo>
                  <a:cubicBezTo>
                    <a:pt x="9001" y="5309"/>
                    <a:pt x="9041" y="5343"/>
                    <a:pt x="9075" y="5343"/>
                  </a:cubicBezTo>
                  <a:cubicBezTo>
                    <a:pt x="9094" y="5343"/>
                    <a:pt x="9112" y="5332"/>
                    <a:pt x="9120" y="5307"/>
                  </a:cubicBezTo>
                  <a:cubicBezTo>
                    <a:pt x="9187" y="5154"/>
                    <a:pt x="9353" y="5048"/>
                    <a:pt x="9526" y="5048"/>
                  </a:cubicBezTo>
                  <a:cubicBezTo>
                    <a:pt x="9569" y="5048"/>
                    <a:pt x="9613" y="5054"/>
                    <a:pt x="9656" y="5069"/>
                  </a:cubicBezTo>
                  <a:cubicBezTo>
                    <a:pt x="9858" y="5140"/>
                    <a:pt x="9966" y="5390"/>
                    <a:pt x="9906" y="5593"/>
                  </a:cubicBezTo>
                  <a:cubicBezTo>
                    <a:pt x="9885" y="5641"/>
                    <a:pt x="9925" y="5673"/>
                    <a:pt x="9966" y="5673"/>
                  </a:cubicBezTo>
                  <a:cubicBezTo>
                    <a:pt x="9996" y="5673"/>
                    <a:pt x="10027" y="5656"/>
                    <a:pt x="10037" y="5616"/>
                  </a:cubicBezTo>
                  <a:cubicBezTo>
                    <a:pt x="10132" y="5355"/>
                    <a:pt x="9978" y="5033"/>
                    <a:pt x="9716" y="4938"/>
                  </a:cubicBezTo>
                  <a:cubicBezTo>
                    <a:pt x="9653" y="4913"/>
                    <a:pt x="9588" y="4902"/>
                    <a:pt x="9524" y="4902"/>
                  </a:cubicBezTo>
                  <a:cubicBezTo>
                    <a:pt x="9367" y="4902"/>
                    <a:pt x="9214" y="4970"/>
                    <a:pt x="9109" y="5084"/>
                  </a:cubicBezTo>
                  <a:lnTo>
                    <a:pt x="9109" y="5084"/>
                  </a:lnTo>
                  <a:cubicBezTo>
                    <a:pt x="9051" y="4865"/>
                    <a:pt x="8886" y="4687"/>
                    <a:pt x="8668" y="4593"/>
                  </a:cubicBezTo>
                  <a:cubicBezTo>
                    <a:pt x="8598" y="4564"/>
                    <a:pt x="8524" y="4551"/>
                    <a:pt x="8450" y="4551"/>
                  </a:cubicBezTo>
                  <a:close/>
                  <a:moveTo>
                    <a:pt x="2292" y="2574"/>
                  </a:moveTo>
                  <a:cubicBezTo>
                    <a:pt x="1811" y="2574"/>
                    <a:pt x="1363" y="2840"/>
                    <a:pt x="1167" y="3295"/>
                  </a:cubicBezTo>
                  <a:cubicBezTo>
                    <a:pt x="1065" y="3540"/>
                    <a:pt x="1050" y="3812"/>
                    <a:pt x="1116" y="4064"/>
                  </a:cubicBezTo>
                  <a:lnTo>
                    <a:pt x="1116" y="4064"/>
                  </a:lnTo>
                  <a:cubicBezTo>
                    <a:pt x="1057" y="4051"/>
                    <a:pt x="995" y="4044"/>
                    <a:pt x="934" y="4044"/>
                  </a:cubicBezTo>
                  <a:cubicBezTo>
                    <a:pt x="675" y="4044"/>
                    <a:pt x="411" y="4163"/>
                    <a:pt x="250" y="4366"/>
                  </a:cubicBezTo>
                  <a:cubicBezTo>
                    <a:pt x="0" y="4664"/>
                    <a:pt x="0" y="5069"/>
                    <a:pt x="214" y="5378"/>
                  </a:cubicBezTo>
                  <a:cubicBezTo>
                    <a:pt x="333" y="5557"/>
                    <a:pt x="500" y="5688"/>
                    <a:pt x="703" y="5736"/>
                  </a:cubicBezTo>
                  <a:cubicBezTo>
                    <a:pt x="706" y="5736"/>
                    <a:pt x="709" y="5736"/>
                    <a:pt x="712" y="5736"/>
                  </a:cubicBezTo>
                  <a:cubicBezTo>
                    <a:pt x="778" y="5736"/>
                    <a:pt x="818" y="5616"/>
                    <a:pt x="738" y="5605"/>
                  </a:cubicBezTo>
                  <a:cubicBezTo>
                    <a:pt x="429" y="5509"/>
                    <a:pt x="203" y="5235"/>
                    <a:pt x="179" y="4914"/>
                  </a:cubicBezTo>
                  <a:cubicBezTo>
                    <a:pt x="167" y="4604"/>
                    <a:pt x="381" y="4319"/>
                    <a:pt x="679" y="4223"/>
                  </a:cubicBezTo>
                  <a:cubicBezTo>
                    <a:pt x="756" y="4194"/>
                    <a:pt x="839" y="4179"/>
                    <a:pt x="924" y="4179"/>
                  </a:cubicBezTo>
                  <a:cubicBezTo>
                    <a:pt x="1009" y="4179"/>
                    <a:pt x="1095" y="4194"/>
                    <a:pt x="1179" y="4223"/>
                  </a:cubicBezTo>
                  <a:cubicBezTo>
                    <a:pt x="1184" y="4224"/>
                    <a:pt x="1189" y="4225"/>
                    <a:pt x="1194" y="4225"/>
                  </a:cubicBezTo>
                  <a:cubicBezTo>
                    <a:pt x="1246" y="4225"/>
                    <a:pt x="1285" y="4172"/>
                    <a:pt x="1274" y="4128"/>
                  </a:cubicBezTo>
                  <a:cubicBezTo>
                    <a:pt x="1107" y="3664"/>
                    <a:pt x="1274" y="3116"/>
                    <a:pt x="1691" y="2854"/>
                  </a:cubicBezTo>
                  <a:cubicBezTo>
                    <a:pt x="1868" y="2746"/>
                    <a:pt x="2066" y="2692"/>
                    <a:pt x="2261" y="2692"/>
                  </a:cubicBezTo>
                  <a:cubicBezTo>
                    <a:pt x="2538" y="2692"/>
                    <a:pt x="2810" y="2800"/>
                    <a:pt x="3012" y="3009"/>
                  </a:cubicBezTo>
                  <a:cubicBezTo>
                    <a:pt x="3191" y="3211"/>
                    <a:pt x="3310" y="3473"/>
                    <a:pt x="3310" y="3747"/>
                  </a:cubicBezTo>
                  <a:cubicBezTo>
                    <a:pt x="3310" y="3785"/>
                    <a:pt x="3339" y="3802"/>
                    <a:pt x="3371" y="3802"/>
                  </a:cubicBezTo>
                  <a:cubicBezTo>
                    <a:pt x="3399" y="3802"/>
                    <a:pt x="3430" y="3787"/>
                    <a:pt x="3441" y="3759"/>
                  </a:cubicBezTo>
                  <a:cubicBezTo>
                    <a:pt x="3509" y="3589"/>
                    <a:pt x="3696" y="3473"/>
                    <a:pt x="3879" y="3473"/>
                  </a:cubicBezTo>
                  <a:cubicBezTo>
                    <a:pt x="3888" y="3473"/>
                    <a:pt x="3897" y="3473"/>
                    <a:pt x="3905" y="3473"/>
                  </a:cubicBezTo>
                  <a:cubicBezTo>
                    <a:pt x="4096" y="3509"/>
                    <a:pt x="4263" y="3652"/>
                    <a:pt x="4310" y="3842"/>
                  </a:cubicBezTo>
                  <a:cubicBezTo>
                    <a:pt x="4320" y="3882"/>
                    <a:pt x="4347" y="3899"/>
                    <a:pt x="4374" y="3899"/>
                  </a:cubicBezTo>
                  <a:cubicBezTo>
                    <a:pt x="4411" y="3899"/>
                    <a:pt x="4448" y="3867"/>
                    <a:pt x="4441" y="3819"/>
                  </a:cubicBezTo>
                  <a:cubicBezTo>
                    <a:pt x="4382" y="3557"/>
                    <a:pt x="4155" y="3366"/>
                    <a:pt x="3905" y="3354"/>
                  </a:cubicBezTo>
                  <a:cubicBezTo>
                    <a:pt x="3897" y="3354"/>
                    <a:pt x="3888" y="3354"/>
                    <a:pt x="3880" y="3354"/>
                  </a:cubicBezTo>
                  <a:cubicBezTo>
                    <a:pt x="3711" y="3354"/>
                    <a:pt x="3539" y="3433"/>
                    <a:pt x="3424" y="3560"/>
                  </a:cubicBezTo>
                  <a:lnTo>
                    <a:pt x="3424" y="3560"/>
                  </a:lnTo>
                  <a:cubicBezTo>
                    <a:pt x="3342" y="3092"/>
                    <a:pt x="2982" y="2686"/>
                    <a:pt x="2512" y="2592"/>
                  </a:cubicBezTo>
                  <a:cubicBezTo>
                    <a:pt x="2439" y="2580"/>
                    <a:pt x="2365" y="2574"/>
                    <a:pt x="2292" y="2574"/>
                  </a:cubicBezTo>
                  <a:close/>
                  <a:moveTo>
                    <a:pt x="19509" y="5356"/>
                  </a:moveTo>
                  <a:cubicBezTo>
                    <a:pt x="19298" y="5356"/>
                    <a:pt x="19093" y="5417"/>
                    <a:pt x="18919" y="5533"/>
                  </a:cubicBezTo>
                  <a:cubicBezTo>
                    <a:pt x="18861" y="5581"/>
                    <a:pt x="18889" y="5668"/>
                    <a:pt x="18940" y="5668"/>
                  </a:cubicBezTo>
                  <a:cubicBezTo>
                    <a:pt x="18952" y="5668"/>
                    <a:pt x="18965" y="5664"/>
                    <a:pt x="18979" y="5652"/>
                  </a:cubicBezTo>
                  <a:cubicBezTo>
                    <a:pt x="19136" y="5546"/>
                    <a:pt x="19322" y="5489"/>
                    <a:pt x="19507" y="5489"/>
                  </a:cubicBezTo>
                  <a:cubicBezTo>
                    <a:pt x="19715" y="5489"/>
                    <a:pt x="19922" y="5561"/>
                    <a:pt x="20086" y="5712"/>
                  </a:cubicBezTo>
                  <a:cubicBezTo>
                    <a:pt x="20372" y="5962"/>
                    <a:pt x="20467" y="6390"/>
                    <a:pt x="20312" y="6736"/>
                  </a:cubicBezTo>
                  <a:cubicBezTo>
                    <a:pt x="20217" y="6926"/>
                    <a:pt x="20050" y="7093"/>
                    <a:pt x="19860" y="7176"/>
                  </a:cubicBezTo>
                  <a:cubicBezTo>
                    <a:pt x="19797" y="7207"/>
                    <a:pt x="19835" y="7302"/>
                    <a:pt x="19901" y="7302"/>
                  </a:cubicBezTo>
                  <a:cubicBezTo>
                    <a:pt x="19910" y="7302"/>
                    <a:pt x="19920" y="7300"/>
                    <a:pt x="19931" y="7295"/>
                  </a:cubicBezTo>
                  <a:cubicBezTo>
                    <a:pt x="20336" y="7117"/>
                    <a:pt x="20574" y="6676"/>
                    <a:pt x="20515" y="6236"/>
                  </a:cubicBezTo>
                  <a:cubicBezTo>
                    <a:pt x="20455" y="5795"/>
                    <a:pt x="20098" y="5426"/>
                    <a:pt x="19657" y="5366"/>
                  </a:cubicBezTo>
                  <a:cubicBezTo>
                    <a:pt x="19608" y="5360"/>
                    <a:pt x="19558" y="5356"/>
                    <a:pt x="19509" y="5356"/>
                  </a:cubicBezTo>
                  <a:close/>
                  <a:moveTo>
                    <a:pt x="16958" y="6579"/>
                  </a:moveTo>
                  <a:cubicBezTo>
                    <a:pt x="16666" y="6579"/>
                    <a:pt x="16420" y="6792"/>
                    <a:pt x="16240" y="7021"/>
                  </a:cubicBezTo>
                  <a:cubicBezTo>
                    <a:pt x="16190" y="7063"/>
                    <a:pt x="16234" y="7106"/>
                    <a:pt x="16286" y="7106"/>
                  </a:cubicBezTo>
                  <a:cubicBezTo>
                    <a:pt x="16307" y="7106"/>
                    <a:pt x="16330" y="7098"/>
                    <a:pt x="16347" y="7081"/>
                  </a:cubicBezTo>
                  <a:cubicBezTo>
                    <a:pt x="16501" y="6883"/>
                    <a:pt x="16716" y="6696"/>
                    <a:pt x="16981" y="6696"/>
                  </a:cubicBezTo>
                  <a:cubicBezTo>
                    <a:pt x="17004" y="6696"/>
                    <a:pt x="17027" y="6697"/>
                    <a:pt x="17050" y="6700"/>
                  </a:cubicBezTo>
                  <a:cubicBezTo>
                    <a:pt x="17169" y="6724"/>
                    <a:pt x="17288" y="6795"/>
                    <a:pt x="17348" y="6914"/>
                  </a:cubicBezTo>
                  <a:cubicBezTo>
                    <a:pt x="17395" y="6998"/>
                    <a:pt x="17395" y="7140"/>
                    <a:pt x="17336" y="7224"/>
                  </a:cubicBezTo>
                  <a:cubicBezTo>
                    <a:pt x="17290" y="7269"/>
                    <a:pt x="17328" y="7343"/>
                    <a:pt x="17375" y="7343"/>
                  </a:cubicBezTo>
                  <a:cubicBezTo>
                    <a:pt x="17388" y="7343"/>
                    <a:pt x="17401" y="7337"/>
                    <a:pt x="17414" y="7325"/>
                  </a:cubicBezTo>
                  <a:lnTo>
                    <a:pt x="17414" y="7325"/>
                  </a:lnTo>
                  <a:lnTo>
                    <a:pt x="17419" y="7331"/>
                  </a:lnTo>
                  <a:cubicBezTo>
                    <a:pt x="17428" y="7320"/>
                    <a:pt x="17436" y="7309"/>
                    <a:pt x="17443" y="7298"/>
                  </a:cubicBezTo>
                  <a:lnTo>
                    <a:pt x="17443" y="7298"/>
                  </a:lnTo>
                  <a:cubicBezTo>
                    <a:pt x="17551" y="7206"/>
                    <a:pt x="17686" y="7160"/>
                    <a:pt x="17820" y="7160"/>
                  </a:cubicBezTo>
                  <a:cubicBezTo>
                    <a:pt x="17952" y="7160"/>
                    <a:pt x="18085" y="7204"/>
                    <a:pt x="18193" y="7295"/>
                  </a:cubicBezTo>
                  <a:cubicBezTo>
                    <a:pt x="18407" y="7498"/>
                    <a:pt x="18419" y="7831"/>
                    <a:pt x="18252" y="8057"/>
                  </a:cubicBezTo>
                  <a:cubicBezTo>
                    <a:pt x="18218" y="8108"/>
                    <a:pt x="18263" y="8153"/>
                    <a:pt x="18313" y="8153"/>
                  </a:cubicBezTo>
                  <a:cubicBezTo>
                    <a:pt x="18333" y="8153"/>
                    <a:pt x="18354" y="8146"/>
                    <a:pt x="18371" y="8129"/>
                  </a:cubicBezTo>
                  <a:cubicBezTo>
                    <a:pt x="18538" y="7926"/>
                    <a:pt x="18538" y="7617"/>
                    <a:pt x="18419" y="7390"/>
                  </a:cubicBezTo>
                  <a:cubicBezTo>
                    <a:pt x="18298" y="7171"/>
                    <a:pt x="18056" y="7042"/>
                    <a:pt x="17795" y="7042"/>
                  </a:cubicBezTo>
                  <a:cubicBezTo>
                    <a:pt x="17773" y="7042"/>
                    <a:pt x="17751" y="7043"/>
                    <a:pt x="17729" y="7045"/>
                  </a:cubicBezTo>
                  <a:cubicBezTo>
                    <a:pt x="17655" y="7051"/>
                    <a:pt x="17579" y="7070"/>
                    <a:pt x="17509" y="7103"/>
                  </a:cubicBezTo>
                  <a:lnTo>
                    <a:pt x="17509" y="7103"/>
                  </a:lnTo>
                  <a:cubicBezTo>
                    <a:pt x="17515" y="7035"/>
                    <a:pt x="17505" y="6966"/>
                    <a:pt x="17478" y="6902"/>
                  </a:cubicBezTo>
                  <a:cubicBezTo>
                    <a:pt x="17419" y="6748"/>
                    <a:pt x="17300" y="6640"/>
                    <a:pt x="17133" y="6605"/>
                  </a:cubicBezTo>
                  <a:cubicBezTo>
                    <a:pt x="17073" y="6587"/>
                    <a:pt x="17015" y="6579"/>
                    <a:pt x="16958" y="6579"/>
                  </a:cubicBezTo>
                  <a:close/>
                  <a:moveTo>
                    <a:pt x="5432" y="4314"/>
                  </a:moveTo>
                  <a:cubicBezTo>
                    <a:pt x="5324" y="4314"/>
                    <a:pt x="5215" y="4328"/>
                    <a:pt x="5108" y="4354"/>
                  </a:cubicBezTo>
                  <a:cubicBezTo>
                    <a:pt x="4846" y="4426"/>
                    <a:pt x="4608" y="4604"/>
                    <a:pt x="4441" y="4843"/>
                  </a:cubicBezTo>
                  <a:cubicBezTo>
                    <a:pt x="4290" y="5064"/>
                    <a:pt x="4224" y="5337"/>
                    <a:pt x="4236" y="5603"/>
                  </a:cubicBezTo>
                  <a:lnTo>
                    <a:pt x="4236" y="5603"/>
                  </a:lnTo>
                  <a:cubicBezTo>
                    <a:pt x="4097" y="5530"/>
                    <a:pt x="3939" y="5493"/>
                    <a:pt x="3784" y="5493"/>
                  </a:cubicBezTo>
                  <a:cubicBezTo>
                    <a:pt x="3666" y="5493"/>
                    <a:pt x="3549" y="5514"/>
                    <a:pt x="3441" y="5557"/>
                  </a:cubicBezTo>
                  <a:cubicBezTo>
                    <a:pt x="3131" y="5688"/>
                    <a:pt x="2953" y="6009"/>
                    <a:pt x="2953" y="6331"/>
                  </a:cubicBezTo>
                  <a:cubicBezTo>
                    <a:pt x="2953" y="6509"/>
                    <a:pt x="3012" y="6700"/>
                    <a:pt x="3120" y="6855"/>
                  </a:cubicBezTo>
                  <a:cubicBezTo>
                    <a:pt x="3136" y="6872"/>
                    <a:pt x="3159" y="6888"/>
                    <a:pt x="3179" y="6888"/>
                  </a:cubicBezTo>
                  <a:cubicBezTo>
                    <a:pt x="3188" y="6888"/>
                    <a:pt x="3196" y="6885"/>
                    <a:pt x="3203" y="6879"/>
                  </a:cubicBezTo>
                  <a:cubicBezTo>
                    <a:pt x="3227" y="6843"/>
                    <a:pt x="3251" y="6795"/>
                    <a:pt x="3227" y="6759"/>
                  </a:cubicBezTo>
                  <a:cubicBezTo>
                    <a:pt x="3060" y="6545"/>
                    <a:pt x="3024" y="6224"/>
                    <a:pt x="3143" y="5986"/>
                  </a:cubicBezTo>
                  <a:cubicBezTo>
                    <a:pt x="3258" y="5745"/>
                    <a:pt x="3515" y="5604"/>
                    <a:pt x="3789" y="5604"/>
                  </a:cubicBezTo>
                  <a:cubicBezTo>
                    <a:pt x="3800" y="5604"/>
                    <a:pt x="3811" y="5604"/>
                    <a:pt x="3822" y="5605"/>
                  </a:cubicBezTo>
                  <a:cubicBezTo>
                    <a:pt x="3977" y="5605"/>
                    <a:pt x="4132" y="5664"/>
                    <a:pt x="4251" y="5771"/>
                  </a:cubicBezTo>
                  <a:cubicBezTo>
                    <a:pt x="4267" y="5781"/>
                    <a:pt x="4283" y="5785"/>
                    <a:pt x="4299" y="5785"/>
                  </a:cubicBezTo>
                  <a:cubicBezTo>
                    <a:pt x="4338" y="5785"/>
                    <a:pt x="4370" y="5755"/>
                    <a:pt x="4370" y="5712"/>
                  </a:cubicBezTo>
                  <a:cubicBezTo>
                    <a:pt x="4368" y="5704"/>
                    <a:pt x="4367" y="5697"/>
                    <a:pt x="4366" y="5690"/>
                  </a:cubicBezTo>
                  <a:lnTo>
                    <a:pt x="4366" y="5690"/>
                  </a:lnTo>
                  <a:cubicBezTo>
                    <a:pt x="4367" y="5689"/>
                    <a:pt x="4368" y="5689"/>
                    <a:pt x="4370" y="5688"/>
                  </a:cubicBezTo>
                  <a:cubicBezTo>
                    <a:pt x="4368" y="5687"/>
                    <a:pt x="4366" y="5685"/>
                    <a:pt x="4365" y="5684"/>
                  </a:cubicBezTo>
                  <a:lnTo>
                    <a:pt x="4365" y="5684"/>
                  </a:lnTo>
                  <a:cubicBezTo>
                    <a:pt x="4285" y="5192"/>
                    <a:pt x="4569" y="4673"/>
                    <a:pt x="5048" y="4521"/>
                  </a:cubicBezTo>
                  <a:cubicBezTo>
                    <a:pt x="5170" y="4476"/>
                    <a:pt x="5297" y="4455"/>
                    <a:pt x="5422" y="4455"/>
                  </a:cubicBezTo>
                  <a:cubicBezTo>
                    <a:pt x="5797" y="4455"/>
                    <a:pt x="6159" y="4649"/>
                    <a:pt x="6346" y="4997"/>
                  </a:cubicBezTo>
                  <a:cubicBezTo>
                    <a:pt x="6477" y="5247"/>
                    <a:pt x="6525" y="5533"/>
                    <a:pt x="6453" y="5807"/>
                  </a:cubicBezTo>
                  <a:cubicBezTo>
                    <a:pt x="6445" y="5849"/>
                    <a:pt x="6484" y="5891"/>
                    <a:pt x="6525" y="5891"/>
                  </a:cubicBezTo>
                  <a:cubicBezTo>
                    <a:pt x="6541" y="5891"/>
                    <a:pt x="6558" y="5884"/>
                    <a:pt x="6572" y="5866"/>
                  </a:cubicBezTo>
                  <a:cubicBezTo>
                    <a:pt x="6580" y="5858"/>
                    <a:pt x="6587" y="5850"/>
                    <a:pt x="6595" y="5842"/>
                  </a:cubicBezTo>
                  <a:lnTo>
                    <a:pt x="6595" y="5842"/>
                  </a:lnTo>
                  <a:cubicBezTo>
                    <a:pt x="6596" y="5843"/>
                    <a:pt x="6596" y="5843"/>
                    <a:pt x="6596" y="5843"/>
                  </a:cubicBezTo>
                  <a:cubicBezTo>
                    <a:pt x="6596" y="5842"/>
                    <a:pt x="6596" y="5842"/>
                    <a:pt x="6597" y="5841"/>
                  </a:cubicBezTo>
                  <a:lnTo>
                    <a:pt x="6597" y="5841"/>
                  </a:lnTo>
                  <a:cubicBezTo>
                    <a:pt x="6682" y="5759"/>
                    <a:pt x="6800" y="5718"/>
                    <a:pt x="6917" y="5718"/>
                  </a:cubicBezTo>
                  <a:cubicBezTo>
                    <a:pt x="7053" y="5718"/>
                    <a:pt x="7189" y="5774"/>
                    <a:pt x="7275" y="5890"/>
                  </a:cubicBezTo>
                  <a:cubicBezTo>
                    <a:pt x="7430" y="6105"/>
                    <a:pt x="7311" y="6462"/>
                    <a:pt x="7061" y="6557"/>
                  </a:cubicBezTo>
                  <a:cubicBezTo>
                    <a:pt x="6989" y="6581"/>
                    <a:pt x="7001" y="6688"/>
                    <a:pt x="7072" y="6688"/>
                  </a:cubicBezTo>
                  <a:cubicBezTo>
                    <a:pt x="7406" y="6688"/>
                    <a:pt x="7715" y="6902"/>
                    <a:pt x="7823" y="7224"/>
                  </a:cubicBezTo>
                  <a:cubicBezTo>
                    <a:pt x="7906" y="7533"/>
                    <a:pt x="7787" y="7891"/>
                    <a:pt x="7537" y="8069"/>
                  </a:cubicBezTo>
                  <a:cubicBezTo>
                    <a:pt x="7477" y="8109"/>
                    <a:pt x="7517" y="8199"/>
                    <a:pt x="7574" y="8199"/>
                  </a:cubicBezTo>
                  <a:cubicBezTo>
                    <a:pt x="7585" y="8199"/>
                    <a:pt x="7597" y="8196"/>
                    <a:pt x="7608" y="8188"/>
                  </a:cubicBezTo>
                  <a:cubicBezTo>
                    <a:pt x="7846" y="8010"/>
                    <a:pt x="8001" y="7736"/>
                    <a:pt x="8001" y="7438"/>
                  </a:cubicBezTo>
                  <a:cubicBezTo>
                    <a:pt x="8001" y="7140"/>
                    <a:pt x="7823" y="6855"/>
                    <a:pt x="7561" y="6688"/>
                  </a:cubicBezTo>
                  <a:cubicBezTo>
                    <a:pt x="7477" y="6640"/>
                    <a:pt x="7386" y="6603"/>
                    <a:pt x="7292" y="6581"/>
                  </a:cubicBezTo>
                  <a:lnTo>
                    <a:pt x="7292" y="6581"/>
                  </a:lnTo>
                  <a:cubicBezTo>
                    <a:pt x="7438" y="6449"/>
                    <a:pt x="7512" y="6235"/>
                    <a:pt x="7477" y="6033"/>
                  </a:cubicBezTo>
                  <a:cubicBezTo>
                    <a:pt x="7432" y="5764"/>
                    <a:pt x="7198" y="5591"/>
                    <a:pt x="6933" y="5591"/>
                  </a:cubicBezTo>
                  <a:cubicBezTo>
                    <a:pt x="6916" y="5591"/>
                    <a:pt x="6899" y="5591"/>
                    <a:pt x="6882" y="5593"/>
                  </a:cubicBezTo>
                  <a:cubicBezTo>
                    <a:pt x="6793" y="5599"/>
                    <a:pt x="6708" y="5622"/>
                    <a:pt x="6632" y="5663"/>
                  </a:cubicBezTo>
                  <a:lnTo>
                    <a:pt x="6632" y="5663"/>
                  </a:lnTo>
                  <a:cubicBezTo>
                    <a:pt x="6689" y="5163"/>
                    <a:pt x="6420" y="4638"/>
                    <a:pt x="5953" y="4426"/>
                  </a:cubicBezTo>
                  <a:cubicBezTo>
                    <a:pt x="5790" y="4351"/>
                    <a:pt x="5612" y="4314"/>
                    <a:pt x="5432" y="4314"/>
                  </a:cubicBezTo>
                  <a:close/>
                  <a:moveTo>
                    <a:pt x="14489" y="6262"/>
                  </a:moveTo>
                  <a:cubicBezTo>
                    <a:pt x="14278" y="6262"/>
                    <a:pt x="14062" y="6330"/>
                    <a:pt x="13895" y="6438"/>
                  </a:cubicBezTo>
                  <a:cubicBezTo>
                    <a:pt x="13818" y="6486"/>
                    <a:pt x="13850" y="6573"/>
                    <a:pt x="13909" y="6573"/>
                  </a:cubicBezTo>
                  <a:cubicBezTo>
                    <a:pt x="13923" y="6573"/>
                    <a:pt x="13938" y="6568"/>
                    <a:pt x="13954" y="6557"/>
                  </a:cubicBezTo>
                  <a:cubicBezTo>
                    <a:pt x="14106" y="6451"/>
                    <a:pt x="14289" y="6394"/>
                    <a:pt x="14472" y="6394"/>
                  </a:cubicBezTo>
                  <a:cubicBezTo>
                    <a:pt x="14679" y="6394"/>
                    <a:pt x="14886" y="6465"/>
                    <a:pt x="15050" y="6617"/>
                  </a:cubicBezTo>
                  <a:cubicBezTo>
                    <a:pt x="15335" y="6867"/>
                    <a:pt x="15443" y="7295"/>
                    <a:pt x="15276" y="7641"/>
                  </a:cubicBezTo>
                  <a:cubicBezTo>
                    <a:pt x="15192" y="7831"/>
                    <a:pt x="15026" y="7998"/>
                    <a:pt x="14835" y="8093"/>
                  </a:cubicBezTo>
                  <a:cubicBezTo>
                    <a:pt x="14759" y="8115"/>
                    <a:pt x="14802" y="8215"/>
                    <a:pt x="14882" y="8215"/>
                  </a:cubicBezTo>
                  <a:cubicBezTo>
                    <a:pt x="14890" y="8215"/>
                    <a:pt x="14898" y="8214"/>
                    <a:pt x="14907" y="8212"/>
                  </a:cubicBezTo>
                  <a:cubicBezTo>
                    <a:pt x="15312" y="8022"/>
                    <a:pt x="15550" y="7581"/>
                    <a:pt x="15490" y="7152"/>
                  </a:cubicBezTo>
                  <a:cubicBezTo>
                    <a:pt x="15431" y="6700"/>
                    <a:pt x="15073" y="6331"/>
                    <a:pt x="14621" y="6271"/>
                  </a:cubicBezTo>
                  <a:cubicBezTo>
                    <a:pt x="14578" y="6265"/>
                    <a:pt x="14534" y="6262"/>
                    <a:pt x="14489" y="6262"/>
                  </a:cubicBezTo>
                  <a:close/>
                  <a:moveTo>
                    <a:pt x="10779" y="8349"/>
                  </a:moveTo>
                  <a:cubicBezTo>
                    <a:pt x="10569" y="8349"/>
                    <a:pt x="10366" y="8445"/>
                    <a:pt x="10216" y="8629"/>
                  </a:cubicBezTo>
                  <a:cubicBezTo>
                    <a:pt x="10097" y="8760"/>
                    <a:pt x="10037" y="8926"/>
                    <a:pt x="10037" y="9105"/>
                  </a:cubicBezTo>
                  <a:cubicBezTo>
                    <a:pt x="10032" y="9138"/>
                    <a:pt x="10059" y="9156"/>
                    <a:pt x="10091" y="9156"/>
                  </a:cubicBezTo>
                  <a:cubicBezTo>
                    <a:pt x="10127" y="9156"/>
                    <a:pt x="10168" y="9132"/>
                    <a:pt x="10168" y="9081"/>
                  </a:cubicBezTo>
                  <a:cubicBezTo>
                    <a:pt x="10168" y="8766"/>
                    <a:pt x="10454" y="8474"/>
                    <a:pt x="10780" y="8474"/>
                  </a:cubicBezTo>
                  <a:cubicBezTo>
                    <a:pt x="10786" y="8474"/>
                    <a:pt x="10793" y="8474"/>
                    <a:pt x="10799" y="8474"/>
                  </a:cubicBezTo>
                  <a:cubicBezTo>
                    <a:pt x="11121" y="8486"/>
                    <a:pt x="11406" y="8807"/>
                    <a:pt x="11382" y="9129"/>
                  </a:cubicBezTo>
                  <a:cubicBezTo>
                    <a:pt x="11382" y="9176"/>
                    <a:pt x="11415" y="9200"/>
                    <a:pt x="11448" y="9200"/>
                  </a:cubicBezTo>
                  <a:cubicBezTo>
                    <a:pt x="11481" y="9200"/>
                    <a:pt x="11513" y="9176"/>
                    <a:pt x="11513" y="9129"/>
                  </a:cubicBezTo>
                  <a:cubicBezTo>
                    <a:pt x="11525" y="8819"/>
                    <a:pt x="11323" y="8522"/>
                    <a:pt x="11049" y="8403"/>
                  </a:cubicBezTo>
                  <a:cubicBezTo>
                    <a:pt x="10960" y="8367"/>
                    <a:pt x="10869" y="8349"/>
                    <a:pt x="10779" y="8349"/>
                  </a:cubicBezTo>
                  <a:close/>
                  <a:moveTo>
                    <a:pt x="12048" y="6196"/>
                  </a:moveTo>
                  <a:cubicBezTo>
                    <a:pt x="11919" y="6196"/>
                    <a:pt x="11790" y="6217"/>
                    <a:pt x="11668" y="6259"/>
                  </a:cubicBezTo>
                  <a:cubicBezTo>
                    <a:pt x="11427" y="6333"/>
                    <a:pt x="11195" y="6489"/>
                    <a:pt x="11022" y="6696"/>
                  </a:cubicBezTo>
                  <a:lnTo>
                    <a:pt x="11022" y="6696"/>
                  </a:lnTo>
                  <a:cubicBezTo>
                    <a:pt x="10886" y="6477"/>
                    <a:pt x="10638" y="6332"/>
                    <a:pt x="10381" y="6332"/>
                  </a:cubicBezTo>
                  <a:cubicBezTo>
                    <a:pt x="10342" y="6332"/>
                    <a:pt x="10303" y="6336"/>
                    <a:pt x="10263" y="6343"/>
                  </a:cubicBezTo>
                  <a:cubicBezTo>
                    <a:pt x="9918" y="6426"/>
                    <a:pt x="9680" y="6748"/>
                    <a:pt x="9692" y="7093"/>
                  </a:cubicBezTo>
                  <a:cubicBezTo>
                    <a:pt x="9698" y="7148"/>
                    <a:pt x="9739" y="7175"/>
                    <a:pt x="9777" y="7175"/>
                  </a:cubicBezTo>
                  <a:cubicBezTo>
                    <a:pt x="9813" y="7175"/>
                    <a:pt x="9847" y="7151"/>
                    <a:pt x="9847" y="7105"/>
                  </a:cubicBezTo>
                  <a:cubicBezTo>
                    <a:pt x="9835" y="6819"/>
                    <a:pt x="10025" y="6557"/>
                    <a:pt x="10299" y="6498"/>
                  </a:cubicBezTo>
                  <a:cubicBezTo>
                    <a:pt x="10337" y="6489"/>
                    <a:pt x="10375" y="6485"/>
                    <a:pt x="10414" y="6485"/>
                  </a:cubicBezTo>
                  <a:cubicBezTo>
                    <a:pt x="10652" y="6485"/>
                    <a:pt x="10885" y="6636"/>
                    <a:pt x="10978" y="6831"/>
                  </a:cubicBezTo>
                  <a:cubicBezTo>
                    <a:pt x="10991" y="6864"/>
                    <a:pt x="11016" y="6879"/>
                    <a:pt x="11041" y="6879"/>
                  </a:cubicBezTo>
                  <a:cubicBezTo>
                    <a:pt x="11061" y="6879"/>
                    <a:pt x="11081" y="6870"/>
                    <a:pt x="11097" y="6855"/>
                  </a:cubicBezTo>
                  <a:cubicBezTo>
                    <a:pt x="11330" y="6553"/>
                    <a:pt x="11682" y="6331"/>
                    <a:pt x="12057" y="6331"/>
                  </a:cubicBezTo>
                  <a:cubicBezTo>
                    <a:pt x="12141" y="6331"/>
                    <a:pt x="12226" y="6343"/>
                    <a:pt x="12311" y="6367"/>
                  </a:cubicBezTo>
                  <a:cubicBezTo>
                    <a:pt x="12728" y="6462"/>
                    <a:pt x="13073" y="6843"/>
                    <a:pt x="13014" y="7283"/>
                  </a:cubicBezTo>
                  <a:cubicBezTo>
                    <a:pt x="12980" y="7498"/>
                    <a:pt x="12881" y="7692"/>
                    <a:pt x="12698" y="7802"/>
                  </a:cubicBezTo>
                  <a:lnTo>
                    <a:pt x="12698" y="7802"/>
                  </a:lnTo>
                  <a:cubicBezTo>
                    <a:pt x="12688" y="7804"/>
                    <a:pt x="12678" y="7805"/>
                    <a:pt x="12668" y="7807"/>
                  </a:cubicBezTo>
                  <a:cubicBezTo>
                    <a:pt x="12669" y="7811"/>
                    <a:pt x="12670" y="7814"/>
                    <a:pt x="12671" y="7818"/>
                  </a:cubicBezTo>
                  <a:lnTo>
                    <a:pt x="12671" y="7818"/>
                  </a:lnTo>
                  <a:cubicBezTo>
                    <a:pt x="12670" y="7818"/>
                    <a:pt x="12669" y="7819"/>
                    <a:pt x="12668" y="7819"/>
                  </a:cubicBezTo>
                  <a:cubicBezTo>
                    <a:pt x="12602" y="7864"/>
                    <a:pt x="12649" y="7939"/>
                    <a:pt x="12704" y="7939"/>
                  </a:cubicBezTo>
                  <a:cubicBezTo>
                    <a:pt x="12708" y="7939"/>
                    <a:pt x="12712" y="7939"/>
                    <a:pt x="12716" y="7938"/>
                  </a:cubicBezTo>
                  <a:cubicBezTo>
                    <a:pt x="12763" y="7931"/>
                    <a:pt x="12810" y="7927"/>
                    <a:pt x="12856" y="7927"/>
                  </a:cubicBezTo>
                  <a:cubicBezTo>
                    <a:pt x="13108" y="7927"/>
                    <a:pt x="13357" y="8033"/>
                    <a:pt x="13538" y="8224"/>
                  </a:cubicBezTo>
                  <a:cubicBezTo>
                    <a:pt x="13740" y="8450"/>
                    <a:pt x="13823" y="8760"/>
                    <a:pt x="13764" y="9057"/>
                  </a:cubicBezTo>
                  <a:cubicBezTo>
                    <a:pt x="13716" y="9224"/>
                    <a:pt x="13645" y="9379"/>
                    <a:pt x="13502" y="9498"/>
                  </a:cubicBezTo>
                  <a:cubicBezTo>
                    <a:pt x="13456" y="9544"/>
                    <a:pt x="13503" y="9612"/>
                    <a:pt x="13554" y="9612"/>
                  </a:cubicBezTo>
                  <a:cubicBezTo>
                    <a:pt x="13569" y="9612"/>
                    <a:pt x="13584" y="9606"/>
                    <a:pt x="13597" y="9593"/>
                  </a:cubicBezTo>
                  <a:cubicBezTo>
                    <a:pt x="13847" y="9343"/>
                    <a:pt x="13954" y="8986"/>
                    <a:pt x="13895" y="8629"/>
                  </a:cubicBezTo>
                  <a:cubicBezTo>
                    <a:pt x="13835" y="8283"/>
                    <a:pt x="13573" y="7998"/>
                    <a:pt x="13252" y="7867"/>
                  </a:cubicBezTo>
                  <a:cubicBezTo>
                    <a:pt x="13137" y="7821"/>
                    <a:pt x="13013" y="7795"/>
                    <a:pt x="12885" y="7791"/>
                  </a:cubicBezTo>
                  <a:lnTo>
                    <a:pt x="12885" y="7791"/>
                  </a:lnTo>
                  <a:cubicBezTo>
                    <a:pt x="13157" y="7506"/>
                    <a:pt x="13204" y="7043"/>
                    <a:pt x="13002" y="6700"/>
                  </a:cubicBezTo>
                  <a:cubicBezTo>
                    <a:pt x="12798" y="6372"/>
                    <a:pt x="12423" y="6196"/>
                    <a:pt x="12048" y="61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9"/>
            <p:cNvSpPr/>
            <p:nvPr/>
          </p:nvSpPr>
          <p:spPr>
            <a:xfrm>
              <a:off x="7486376" y="3042977"/>
              <a:ext cx="1371441" cy="1810540"/>
            </a:xfrm>
            <a:custGeom>
              <a:rect b="b" l="l" r="r" t="t"/>
              <a:pathLst>
                <a:path extrusionOk="0" h="28624" w="21682">
                  <a:moveTo>
                    <a:pt x="21682" y="3537"/>
                  </a:moveTo>
                  <a:lnTo>
                    <a:pt x="19967" y="3918"/>
                  </a:lnTo>
                  <a:lnTo>
                    <a:pt x="13871" y="26635"/>
                  </a:lnTo>
                  <a:lnTo>
                    <a:pt x="13871" y="26635"/>
                  </a:lnTo>
                  <a:lnTo>
                    <a:pt x="14812" y="26182"/>
                  </a:lnTo>
                  <a:lnTo>
                    <a:pt x="21682" y="3537"/>
                  </a:lnTo>
                  <a:close/>
                  <a:moveTo>
                    <a:pt x="18062" y="4334"/>
                  </a:moveTo>
                  <a:lnTo>
                    <a:pt x="15776" y="4811"/>
                  </a:lnTo>
                  <a:lnTo>
                    <a:pt x="11073" y="28040"/>
                  </a:lnTo>
                  <a:lnTo>
                    <a:pt x="12324" y="27409"/>
                  </a:lnTo>
                  <a:lnTo>
                    <a:pt x="18062" y="4334"/>
                  </a:lnTo>
                  <a:close/>
                  <a:moveTo>
                    <a:pt x="870" y="1"/>
                  </a:moveTo>
                  <a:lnTo>
                    <a:pt x="1" y="15979"/>
                  </a:lnTo>
                  <a:cubicBezTo>
                    <a:pt x="524" y="16610"/>
                    <a:pt x="1108" y="17169"/>
                    <a:pt x="1763" y="17646"/>
                  </a:cubicBezTo>
                  <a:lnTo>
                    <a:pt x="1167" y="24968"/>
                  </a:lnTo>
                  <a:lnTo>
                    <a:pt x="2560" y="25563"/>
                  </a:lnTo>
                  <a:lnTo>
                    <a:pt x="3275" y="18574"/>
                  </a:lnTo>
                  <a:cubicBezTo>
                    <a:pt x="3965" y="18896"/>
                    <a:pt x="4704" y="19158"/>
                    <a:pt x="5477" y="19312"/>
                  </a:cubicBezTo>
                  <a:cubicBezTo>
                    <a:pt x="5513" y="19312"/>
                    <a:pt x="5537" y="19336"/>
                    <a:pt x="5573" y="19336"/>
                  </a:cubicBezTo>
                  <a:lnTo>
                    <a:pt x="4477" y="26373"/>
                  </a:lnTo>
                  <a:lnTo>
                    <a:pt x="5954" y="26992"/>
                  </a:lnTo>
                  <a:lnTo>
                    <a:pt x="7323" y="19479"/>
                  </a:lnTo>
                  <a:cubicBezTo>
                    <a:pt x="8216" y="19479"/>
                    <a:pt x="9109" y="19348"/>
                    <a:pt x="9978" y="19074"/>
                  </a:cubicBezTo>
                  <a:lnTo>
                    <a:pt x="9978" y="19074"/>
                  </a:lnTo>
                  <a:cubicBezTo>
                    <a:pt x="9442" y="21968"/>
                    <a:pt x="8621" y="26242"/>
                    <a:pt x="8299" y="27944"/>
                  </a:cubicBezTo>
                  <a:lnTo>
                    <a:pt x="9859" y="28623"/>
                  </a:lnTo>
                  <a:lnTo>
                    <a:pt x="14264" y="5120"/>
                  </a:lnTo>
                  <a:lnTo>
                    <a:pt x="87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9"/>
            <p:cNvSpPr/>
            <p:nvPr/>
          </p:nvSpPr>
          <p:spPr>
            <a:xfrm>
              <a:off x="7585430" y="3405983"/>
              <a:ext cx="578444" cy="573131"/>
            </a:xfrm>
            <a:custGeom>
              <a:rect b="b" l="l" r="r" t="t"/>
              <a:pathLst>
                <a:path extrusionOk="0" h="9061" w="9145">
                  <a:moveTo>
                    <a:pt x="3906" y="0"/>
                  </a:moveTo>
                  <a:lnTo>
                    <a:pt x="3334" y="1357"/>
                  </a:lnTo>
                  <a:lnTo>
                    <a:pt x="2001" y="750"/>
                  </a:lnTo>
                  <a:lnTo>
                    <a:pt x="2072" y="2203"/>
                  </a:lnTo>
                  <a:lnTo>
                    <a:pt x="608" y="2238"/>
                  </a:lnTo>
                  <a:lnTo>
                    <a:pt x="1310" y="3524"/>
                  </a:lnTo>
                  <a:lnTo>
                    <a:pt x="1" y="4179"/>
                  </a:lnTo>
                  <a:lnTo>
                    <a:pt x="1191" y="5048"/>
                  </a:lnTo>
                  <a:lnTo>
                    <a:pt x="298" y="6203"/>
                  </a:lnTo>
                  <a:lnTo>
                    <a:pt x="1739" y="6465"/>
                  </a:lnTo>
                  <a:lnTo>
                    <a:pt x="1441" y="7894"/>
                  </a:lnTo>
                  <a:lnTo>
                    <a:pt x="2858" y="7489"/>
                  </a:lnTo>
                  <a:lnTo>
                    <a:pt x="3215" y="8918"/>
                  </a:lnTo>
                  <a:lnTo>
                    <a:pt x="4299" y="7953"/>
                  </a:lnTo>
                  <a:lnTo>
                    <a:pt x="5239" y="9061"/>
                  </a:lnTo>
                  <a:lnTo>
                    <a:pt x="5811" y="7727"/>
                  </a:lnTo>
                  <a:lnTo>
                    <a:pt x="7144" y="8334"/>
                  </a:lnTo>
                  <a:lnTo>
                    <a:pt x="7073" y="6858"/>
                  </a:lnTo>
                  <a:lnTo>
                    <a:pt x="8526" y="6834"/>
                  </a:lnTo>
                  <a:lnTo>
                    <a:pt x="7823" y="5548"/>
                  </a:lnTo>
                  <a:lnTo>
                    <a:pt x="9145" y="4894"/>
                  </a:lnTo>
                  <a:lnTo>
                    <a:pt x="7954" y="4036"/>
                  </a:lnTo>
                  <a:lnTo>
                    <a:pt x="8847" y="2869"/>
                  </a:lnTo>
                  <a:lnTo>
                    <a:pt x="7394" y="2619"/>
                  </a:lnTo>
                  <a:lnTo>
                    <a:pt x="7692" y="1191"/>
                  </a:lnTo>
                  <a:lnTo>
                    <a:pt x="6287" y="1584"/>
                  </a:lnTo>
                  <a:lnTo>
                    <a:pt x="5930" y="167"/>
                  </a:lnTo>
                  <a:lnTo>
                    <a:pt x="4835" y="1131"/>
                  </a:lnTo>
                  <a:lnTo>
                    <a:pt x="3906" y="0"/>
                  </a:lnTo>
                  <a:close/>
                </a:path>
              </a:pathLst>
            </a:custGeom>
            <a:solidFill>
              <a:srgbClr val="1A0A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2" name="Google Shape;452;p19"/>
          <p:cNvSpPr/>
          <p:nvPr/>
        </p:nvSpPr>
        <p:spPr>
          <a:xfrm>
            <a:off x="1068263" y="3003600"/>
            <a:ext cx="212850" cy="213125"/>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9"/>
          <p:cNvSpPr/>
          <p:nvPr/>
        </p:nvSpPr>
        <p:spPr>
          <a:xfrm>
            <a:off x="7747053" y="1136966"/>
            <a:ext cx="212841" cy="281492"/>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9"/>
          <p:cNvSpPr/>
          <p:nvPr/>
        </p:nvSpPr>
        <p:spPr>
          <a:xfrm>
            <a:off x="8353228" y="2435953"/>
            <a:ext cx="212841" cy="281492"/>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9"/>
          <p:cNvSpPr/>
          <p:nvPr/>
        </p:nvSpPr>
        <p:spPr>
          <a:xfrm>
            <a:off x="619538" y="3955238"/>
            <a:ext cx="212850" cy="213125"/>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2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Exploratory data analysis</a:t>
            </a:r>
            <a:endParaRPr/>
          </a:p>
        </p:txBody>
      </p:sp>
      <p:sp>
        <p:nvSpPr>
          <p:cNvPr id="642" name="Google Shape;642;p28"/>
          <p:cNvSpPr txBox="1"/>
          <p:nvPr/>
        </p:nvSpPr>
        <p:spPr>
          <a:xfrm>
            <a:off x="5415653" y="2530941"/>
            <a:ext cx="2046300" cy="5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aloo 2"/>
                <a:ea typeface="Baloo 2"/>
                <a:cs typeface="Baloo 2"/>
                <a:sym typeface="Baloo 2"/>
              </a:rPr>
              <a:t>Majority of the movies are released to theaters in the last quarter of the year.</a:t>
            </a:r>
            <a:endParaRPr b="0" i="0" sz="1400" u="none" cap="none" strike="noStrike">
              <a:solidFill>
                <a:schemeClr val="dk1"/>
              </a:solidFill>
              <a:latin typeface="Baloo 2"/>
              <a:ea typeface="Baloo 2"/>
              <a:cs typeface="Baloo 2"/>
              <a:sym typeface="Baloo 2"/>
            </a:endParaRPr>
          </a:p>
        </p:txBody>
      </p:sp>
      <p:sp>
        <p:nvSpPr>
          <p:cNvPr id="643" name="Google Shape;643;p28"/>
          <p:cNvSpPr/>
          <p:nvPr/>
        </p:nvSpPr>
        <p:spPr>
          <a:xfrm>
            <a:off x="4866439" y="2825691"/>
            <a:ext cx="182700" cy="182700"/>
          </a:xfrm>
          <a:prstGeom prst="ellipse">
            <a:avLst/>
          </a:prstGeom>
          <a:solidFill>
            <a:srgbClr val="FD6633">
              <a:alpha val="4745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8"/>
          <p:cNvSpPr/>
          <p:nvPr/>
        </p:nvSpPr>
        <p:spPr>
          <a:xfrm>
            <a:off x="1792112" y="2198099"/>
            <a:ext cx="1437900" cy="14379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Lobster"/>
              <a:ea typeface="Lobster"/>
              <a:cs typeface="Lobster"/>
              <a:sym typeface="Lobster"/>
            </a:endParaRPr>
          </a:p>
        </p:txBody>
      </p:sp>
      <p:cxnSp>
        <p:nvCxnSpPr>
          <p:cNvPr id="645" name="Google Shape;645;p28"/>
          <p:cNvCxnSpPr>
            <a:endCxn id="643" idx="2"/>
          </p:cNvCxnSpPr>
          <p:nvPr/>
        </p:nvCxnSpPr>
        <p:spPr>
          <a:xfrm>
            <a:off x="3943339" y="2917041"/>
            <a:ext cx="923100" cy="0"/>
          </a:xfrm>
          <a:prstGeom prst="straightConnector1">
            <a:avLst/>
          </a:prstGeom>
          <a:noFill/>
          <a:ln cap="flat" cmpd="sng" w="9525">
            <a:solidFill>
              <a:schemeClr val="dk1"/>
            </a:solidFill>
            <a:prstDash val="dot"/>
            <a:round/>
            <a:headEnd len="sm" w="sm" type="none"/>
            <a:tailEnd len="sm" w="sm" type="none"/>
          </a:ln>
        </p:spPr>
      </p:cxnSp>
      <p:cxnSp>
        <p:nvCxnSpPr>
          <p:cNvPr id="646" name="Google Shape;646;p28"/>
          <p:cNvCxnSpPr>
            <a:stCxn id="643" idx="6"/>
          </p:cNvCxnSpPr>
          <p:nvPr/>
        </p:nvCxnSpPr>
        <p:spPr>
          <a:xfrm flipH="1" rot="10800000">
            <a:off x="5049139" y="2913441"/>
            <a:ext cx="231300" cy="3600"/>
          </a:xfrm>
          <a:prstGeom prst="straightConnector1">
            <a:avLst/>
          </a:prstGeom>
          <a:noFill/>
          <a:ln cap="flat" cmpd="sng" w="9525">
            <a:solidFill>
              <a:schemeClr val="dk1"/>
            </a:solidFill>
            <a:prstDash val="dot"/>
            <a:round/>
            <a:headEnd len="sm" w="sm" type="none"/>
            <a:tailEnd len="sm" w="sm" type="none"/>
          </a:ln>
        </p:spPr>
      </p:cxnSp>
      <p:pic>
        <p:nvPicPr>
          <p:cNvPr id="647" name="Google Shape;647;p28"/>
          <p:cNvPicPr preferRelativeResize="0"/>
          <p:nvPr/>
        </p:nvPicPr>
        <p:blipFill rotWithShape="1">
          <a:blip r:embed="rId3">
            <a:alphaModFix/>
          </a:blip>
          <a:srcRect b="0" l="0" r="0" t="0"/>
          <a:stretch/>
        </p:blipFill>
        <p:spPr>
          <a:xfrm>
            <a:off x="942837" y="1417905"/>
            <a:ext cx="3716593" cy="29910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2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Exploratory data analysis</a:t>
            </a:r>
            <a:endParaRPr/>
          </a:p>
        </p:txBody>
      </p:sp>
      <p:sp>
        <p:nvSpPr>
          <p:cNvPr id="653" name="Google Shape;653;p29"/>
          <p:cNvSpPr txBox="1"/>
          <p:nvPr/>
        </p:nvSpPr>
        <p:spPr>
          <a:xfrm>
            <a:off x="5415653" y="2530941"/>
            <a:ext cx="2046300" cy="5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aloo 2"/>
                <a:ea typeface="Baloo 2"/>
                <a:cs typeface="Baloo 2"/>
                <a:sym typeface="Baloo 2"/>
              </a:rPr>
              <a:t>Over 10,000 movies have a  runtime of 90 minutes.</a:t>
            </a:r>
            <a:endParaRPr b="0" i="0" sz="1400" u="none" cap="none" strike="noStrike">
              <a:solidFill>
                <a:schemeClr val="dk1"/>
              </a:solidFill>
              <a:latin typeface="Baloo 2"/>
              <a:ea typeface="Baloo 2"/>
              <a:cs typeface="Baloo 2"/>
              <a:sym typeface="Baloo 2"/>
            </a:endParaRPr>
          </a:p>
        </p:txBody>
      </p:sp>
      <p:sp>
        <p:nvSpPr>
          <p:cNvPr id="654" name="Google Shape;654;p29"/>
          <p:cNvSpPr/>
          <p:nvPr/>
        </p:nvSpPr>
        <p:spPr>
          <a:xfrm>
            <a:off x="4866439" y="2825691"/>
            <a:ext cx="182700" cy="182700"/>
          </a:xfrm>
          <a:prstGeom prst="ellipse">
            <a:avLst/>
          </a:prstGeom>
          <a:solidFill>
            <a:srgbClr val="FD6633">
              <a:alpha val="4745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9"/>
          <p:cNvSpPr/>
          <p:nvPr/>
        </p:nvSpPr>
        <p:spPr>
          <a:xfrm>
            <a:off x="1792112" y="2198099"/>
            <a:ext cx="1437900" cy="14379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Lobster"/>
              <a:ea typeface="Lobster"/>
              <a:cs typeface="Lobster"/>
              <a:sym typeface="Lobster"/>
            </a:endParaRPr>
          </a:p>
        </p:txBody>
      </p:sp>
      <p:cxnSp>
        <p:nvCxnSpPr>
          <p:cNvPr id="656" name="Google Shape;656;p29"/>
          <p:cNvCxnSpPr>
            <a:endCxn id="654" idx="2"/>
          </p:cNvCxnSpPr>
          <p:nvPr/>
        </p:nvCxnSpPr>
        <p:spPr>
          <a:xfrm>
            <a:off x="3943339" y="2917041"/>
            <a:ext cx="923100" cy="0"/>
          </a:xfrm>
          <a:prstGeom prst="straightConnector1">
            <a:avLst/>
          </a:prstGeom>
          <a:noFill/>
          <a:ln cap="flat" cmpd="sng" w="9525">
            <a:solidFill>
              <a:schemeClr val="dk1"/>
            </a:solidFill>
            <a:prstDash val="dot"/>
            <a:round/>
            <a:headEnd len="sm" w="sm" type="none"/>
            <a:tailEnd len="sm" w="sm" type="none"/>
          </a:ln>
        </p:spPr>
      </p:cxnSp>
      <p:cxnSp>
        <p:nvCxnSpPr>
          <p:cNvPr id="657" name="Google Shape;657;p29"/>
          <p:cNvCxnSpPr>
            <a:stCxn id="654" idx="6"/>
          </p:cNvCxnSpPr>
          <p:nvPr/>
        </p:nvCxnSpPr>
        <p:spPr>
          <a:xfrm flipH="1" rot="10800000">
            <a:off x="5049139" y="2913441"/>
            <a:ext cx="231300" cy="3600"/>
          </a:xfrm>
          <a:prstGeom prst="straightConnector1">
            <a:avLst/>
          </a:prstGeom>
          <a:noFill/>
          <a:ln cap="flat" cmpd="sng" w="9525">
            <a:solidFill>
              <a:schemeClr val="dk1"/>
            </a:solidFill>
            <a:prstDash val="dot"/>
            <a:round/>
            <a:headEnd len="sm" w="sm" type="none"/>
            <a:tailEnd len="sm" w="sm" type="none"/>
          </a:ln>
        </p:spPr>
      </p:cxnSp>
      <p:pic>
        <p:nvPicPr>
          <p:cNvPr id="658" name="Google Shape;658;p29"/>
          <p:cNvPicPr preferRelativeResize="0"/>
          <p:nvPr/>
        </p:nvPicPr>
        <p:blipFill rotWithShape="1">
          <a:blip r:embed="rId3">
            <a:alphaModFix/>
          </a:blip>
          <a:srcRect b="0" l="0" r="0" t="0"/>
          <a:stretch/>
        </p:blipFill>
        <p:spPr>
          <a:xfrm>
            <a:off x="1112736" y="1475866"/>
            <a:ext cx="3570446" cy="2875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Conclusions</a:t>
            </a:r>
            <a:endParaRPr/>
          </a:p>
        </p:txBody>
      </p:sp>
      <p:sp>
        <p:nvSpPr>
          <p:cNvPr id="664" name="Google Shape;664;p30"/>
          <p:cNvSpPr txBox="1"/>
          <p:nvPr>
            <p:ph idx="1" type="subTitle"/>
          </p:nvPr>
        </p:nvSpPr>
        <p:spPr>
          <a:xfrm>
            <a:off x="937663" y="3713125"/>
            <a:ext cx="2175300" cy="82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Majority of the movies produced are comedy and drama.</a:t>
            </a:r>
            <a:endParaRPr/>
          </a:p>
        </p:txBody>
      </p:sp>
      <p:sp>
        <p:nvSpPr>
          <p:cNvPr id="665" name="Google Shape;665;p30"/>
          <p:cNvSpPr txBox="1"/>
          <p:nvPr>
            <p:ph idx="2" type="subTitle"/>
          </p:nvPr>
        </p:nvSpPr>
        <p:spPr>
          <a:xfrm>
            <a:off x="3484350" y="3713125"/>
            <a:ext cx="2175300" cy="82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Steven Spielberg is the most preferred movie director.</a:t>
            </a:r>
            <a:endParaRPr/>
          </a:p>
        </p:txBody>
      </p:sp>
      <p:sp>
        <p:nvSpPr>
          <p:cNvPr id="666" name="Google Shape;666;p30"/>
          <p:cNvSpPr txBox="1"/>
          <p:nvPr>
            <p:ph idx="3" type="subTitle"/>
          </p:nvPr>
        </p:nvSpPr>
        <p:spPr>
          <a:xfrm>
            <a:off x="5970300" y="3713125"/>
            <a:ext cx="2175300" cy="82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Most movie theater are scheduled towards the end of the year.</a:t>
            </a:r>
            <a:endParaRPr/>
          </a:p>
        </p:txBody>
      </p:sp>
      <p:sp>
        <p:nvSpPr>
          <p:cNvPr id="667" name="Google Shape;667;p30"/>
          <p:cNvSpPr/>
          <p:nvPr/>
        </p:nvSpPr>
        <p:spPr>
          <a:xfrm>
            <a:off x="1333898" y="1398075"/>
            <a:ext cx="1382700" cy="1382700"/>
          </a:xfrm>
          <a:prstGeom prst="donut">
            <a:avLst>
              <a:gd fmla="val 11930" name="adj"/>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0"/>
          <p:cNvSpPr/>
          <p:nvPr/>
        </p:nvSpPr>
        <p:spPr>
          <a:xfrm flipH="1">
            <a:off x="1326463" y="1390450"/>
            <a:ext cx="1397700" cy="1397700"/>
          </a:xfrm>
          <a:prstGeom prst="blockArc">
            <a:avLst>
              <a:gd fmla="val 10798115" name="adj1"/>
              <a:gd fmla="val 16256715" name="adj2"/>
              <a:gd fmla="val 12710"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0"/>
          <p:cNvSpPr/>
          <p:nvPr/>
        </p:nvSpPr>
        <p:spPr>
          <a:xfrm>
            <a:off x="3880586" y="1398075"/>
            <a:ext cx="1382700" cy="1382700"/>
          </a:xfrm>
          <a:prstGeom prst="donut">
            <a:avLst>
              <a:gd fmla="val 11930" name="adj"/>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0"/>
          <p:cNvSpPr/>
          <p:nvPr/>
        </p:nvSpPr>
        <p:spPr>
          <a:xfrm flipH="1">
            <a:off x="3873150" y="1390450"/>
            <a:ext cx="1397700" cy="1397700"/>
          </a:xfrm>
          <a:prstGeom prst="blockArc">
            <a:avLst>
              <a:gd fmla="val 5400645" name="adj1"/>
              <a:gd fmla="val 16256715" name="adj2"/>
              <a:gd fmla="val 12710"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1" name="Google Shape;671;p30"/>
          <p:cNvGrpSpPr/>
          <p:nvPr/>
        </p:nvGrpSpPr>
        <p:grpSpPr>
          <a:xfrm>
            <a:off x="6359049" y="1390450"/>
            <a:ext cx="1397802" cy="1397802"/>
            <a:chOff x="4045063" y="635665"/>
            <a:chExt cx="868200" cy="868200"/>
          </a:xfrm>
        </p:grpSpPr>
        <p:sp>
          <p:nvSpPr>
            <p:cNvPr id="672" name="Google Shape;672;p30"/>
            <p:cNvSpPr/>
            <p:nvPr/>
          </p:nvSpPr>
          <p:spPr>
            <a:xfrm>
              <a:off x="4049799" y="640401"/>
              <a:ext cx="858900" cy="858900"/>
            </a:xfrm>
            <a:prstGeom prst="donut">
              <a:avLst>
                <a:gd fmla="val 11930" name="adj"/>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0"/>
            <p:cNvSpPr/>
            <p:nvPr/>
          </p:nvSpPr>
          <p:spPr>
            <a:xfrm flipH="1">
              <a:off x="4045063" y="635665"/>
              <a:ext cx="868200" cy="868200"/>
            </a:xfrm>
            <a:prstGeom prst="blockArc">
              <a:avLst>
                <a:gd fmla="val 26082" name="adj1"/>
                <a:gd fmla="val 16256715" name="adj2"/>
                <a:gd fmla="val 12710" name="adj3"/>
              </a:avLst>
            </a:prstGeom>
            <a:solidFill>
              <a:schemeClr val="accent1"/>
            </a:solidFill>
            <a:ln cap="flat" cmpd="sng" w="9525">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4" name="Google Shape;674;p30"/>
          <p:cNvSpPr txBox="1"/>
          <p:nvPr>
            <p:ph idx="7" type="subTitle"/>
          </p:nvPr>
        </p:nvSpPr>
        <p:spPr>
          <a:xfrm>
            <a:off x="937663" y="3396450"/>
            <a:ext cx="2175300" cy="399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Genre</a:t>
            </a:r>
            <a:endParaRPr/>
          </a:p>
        </p:txBody>
      </p:sp>
      <p:sp>
        <p:nvSpPr>
          <p:cNvPr id="675" name="Google Shape;675;p30"/>
          <p:cNvSpPr txBox="1"/>
          <p:nvPr>
            <p:ph idx="8" type="subTitle"/>
          </p:nvPr>
        </p:nvSpPr>
        <p:spPr>
          <a:xfrm>
            <a:off x="3484350" y="3396450"/>
            <a:ext cx="2175300" cy="399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Direcctor</a:t>
            </a:r>
            <a:endParaRPr/>
          </a:p>
        </p:txBody>
      </p:sp>
      <p:sp>
        <p:nvSpPr>
          <p:cNvPr id="676" name="Google Shape;676;p30"/>
          <p:cNvSpPr txBox="1"/>
          <p:nvPr>
            <p:ph idx="9" type="subTitle"/>
          </p:nvPr>
        </p:nvSpPr>
        <p:spPr>
          <a:xfrm>
            <a:off x="5970300" y="3396450"/>
            <a:ext cx="2175300" cy="399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Theater date</a:t>
            </a:r>
            <a:endParaRPr/>
          </a:p>
        </p:txBody>
      </p:sp>
      <p:sp>
        <p:nvSpPr>
          <p:cNvPr id="677" name="Google Shape;677;p30"/>
          <p:cNvSpPr/>
          <p:nvPr/>
        </p:nvSpPr>
        <p:spPr>
          <a:xfrm>
            <a:off x="6858484" y="2168130"/>
            <a:ext cx="56754" cy="60924"/>
          </a:xfrm>
          <a:custGeom>
            <a:rect b="b" l="l" r="r" t="t"/>
            <a:pathLst>
              <a:path extrusionOk="0" h="2659" w="2477">
                <a:moveTo>
                  <a:pt x="1535" y="1"/>
                </a:moveTo>
                <a:cubicBezTo>
                  <a:pt x="973" y="1"/>
                  <a:pt x="435" y="351"/>
                  <a:pt x="257" y="939"/>
                </a:cubicBezTo>
                <a:cubicBezTo>
                  <a:pt x="0" y="1792"/>
                  <a:pt x="636" y="2658"/>
                  <a:pt x="1529" y="2658"/>
                </a:cubicBezTo>
                <a:cubicBezTo>
                  <a:pt x="1545" y="2658"/>
                  <a:pt x="1561" y="2659"/>
                  <a:pt x="1577" y="2659"/>
                </a:cubicBezTo>
                <a:cubicBezTo>
                  <a:pt x="1842" y="2659"/>
                  <a:pt x="2083" y="2553"/>
                  <a:pt x="2287" y="2387"/>
                </a:cubicBezTo>
                <a:cubicBezTo>
                  <a:pt x="2328" y="2347"/>
                  <a:pt x="2368" y="2306"/>
                  <a:pt x="2395" y="2265"/>
                </a:cubicBezTo>
                <a:cubicBezTo>
                  <a:pt x="2476" y="2171"/>
                  <a:pt x="2463" y="2035"/>
                  <a:pt x="2368" y="1954"/>
                </a:cubicBezTo>
                <a:cubicBezTo>
                  <a:pt x="2326" y="1918"/>
                  <a:pt x="2276" y="1901"/>
                  <a:pt x="2227" y="1901"/>
                </a:cubicBezTo>
                <a:cubicBezTo>
                  <a:pt x="2164" y="1901"/>
                  <a:pt x="2102" y="1928"/>
                  <a:pt x="2057" y="1981"/>
                </a:cubicBezTo>
                <a:cubicBezTo>
                  <a:pt x="2043" y="2008"/>
                  <a:pt x="2016" y="2022"/>
                  <a:pt x="1989" y="2049"/>
                </a:cubicBezTo>
                <a:cubicBezTo>
                  <a:pt x="1878" y="2148"/>
                  <a:pt x="1733" y="2213"/>
                  <a:pt x="1574" y="2213"/>
                </a:cubicBezTo>
                <a:cubicBezTo>
                  <a:pt x="1559" y="2213"/>
                  <a:pt x="1544" y="2212"/>
                  <a:pt x="1529" y="2211"/>
                </a:cubicBezTo>
                <a:cubicBezTo>
                  <a:pt x="1513" y="2212"/>
                  <a:pt x="1498" y="2212"/>
                  <a:pt x="1482" y="2212"/>
                </a:cubicBezTo>
                <a:cubicBezTo>
                  <a:pt x="1003" y="2212"/>
                  <a:pt x="609" y="1816"/>
                  <a:pt x="609" y="1332"/>
                </a:cubicBezTo>
                <a:cubicBezTo>
                  <a:pt x="609" y="826"/>
                  <a:pt x="1015" y="438"/>
                  <a:pt x="1504" y="438"/>
                </a:cubicBezTo>
                <a:cubicBezTo>
                  <a:pt x="1513" y="438"/>
                  <a:pt x="1521" y="438"/>
                  <a:pt x="1529" y="439"/>
                </a:cubicBezTo>
                <a:cubicBezTo>
                  <a:pt x="1705" y="439"/>
                  <a:pt x="1881" y="493"/>
                  <a:pt x="2030" y="601"/>
                </a:cubicBezTo>
                <a:cubicBezTo>
                  <a:pt x="2067" y="623"/>
                  <a:pt x="2104" y="632"/>
                  <a:pt x="2139" y="632"/>
                </a:cubicBezTo>
                <a:cubicBezTo>
                  <a:pt x="2322" y="632"/>
                  <a:pt x="2455" y="370"/>
                  <a:pt x="2273" y="222"/>
                </a:cubicBezTo>
                <a:cubicBezTo>
                  <a:pt x="2043" y="71"/>
                  <a:pt x="1787" y="1"/>
                  <a:pt x="1535" y="1"/>
                </a:cubicBezTo>
                <a:close/>
              </a:path>
            </a:pathLst>
          </a:custGeom>
          <a:solidFill>
            <a:srgbClr val="FEF2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8" name="Google Shape;678;p30"/>
          <p:cNvPicPr preferRelativeResize="0"/>
          <p:nvPr/>
        </p:nvPicPr>
        <p:blipFill rotWithShape="1">
          <a:blip r:embed="rId3">
            <a:alphaModFix/>
          </a:blip>
          <a:srcRect b="0" l="0" r="0" t="0"/>
          <a:stretch/>
        </p:blipFill>
        <p:spPr>
          <a:xfrm>
            <a:off x="4544565" y="2541267"/>
            <a:ext cx="54869" cy="60965"/>
          </a:xfrm>
          <a:prstGeom prst="rect">
            <a:avLst/>
          </a:prstGeom>
          <a:noFill/>
          <a:ln>
            <a:noFill/>
          </a:ln>
        </p:spPr>
      </p:pic>
      <p:pic>
        <p:nvPicPr>
          <p:cNvPr id="679" name="Google Shape;679;p30"/>
          <p:cNvPicPr preferRelativeResize="0"/>
          <p:nvPr/>
        </p:nvPicPr>
        <p:blipFill rotWithShape="1">
          <a:blip r:embed="rId4">
            <a:alphaModFix/>
          </a:blip>
          <a:srcRect b="0" l="0" r="0" t="0"/>
          <a:stretch/>
        </p:blipFill>
        <p:spPr>
          <a:xfrm>
            <a:off x="6884280" y="1890445"/>
            <a:ext cx="341406" cy="335309"/>
          </a:xfrm>
          <a:prstGeom prst="rect">
            <a:avLst/>
          </a:prstGeom>
          <a:noFill/>
          <a:ln>
            <a:noFill/>
          </a:ln>
        </p:spPr>
      </p:pic>
      <p:grpSp>
        <p:nvGrpSpPr>
          <p:cNvPr id="680" name="Google Shape;680;p30"/>
          <p:cNvGrpSpPr/>
          <p:nvPr/>
        </p:nvGrpSpPr>
        <p:grpSpPr>
          <a:xfrm>
            <a:off x="4371243" y="1896355"/>
            <a:ext cx="346643" cy="354847"/>
            <a:chOff x="4662527" y="4160028"/>
            <a:chExt cx="346643" cy="354847"/>
          </a:xfrm>
        </p:grpSpPr>
        <p:sp>
          <p:nvSpPr>
            <p:cNvPr id="681" name="Google Shape;681;p30"/>
            <p:cNvSpPr/>
            <p:nvPr/>
          </p:nvSpPr>
          <p:spPr>
            <a:xfrm>
              <a:off x="4705305" y="4160143"/>
              <a:ext cx="275958" cy="243743"/>
            </a:xfrm>
            <a:custGeom>
              <a:rect b="b" l="l" r="r" t="t"/>
              <a:pathLst>
                <a:path extrusionOk="0" h="10638" w="12044">
                  <a:moveTo>
                    <a:pt x="4524" y="1"/>
                  </a:moveTo>
                  <a:cubicBezTo>
                    <a:pt x="4104" y="1"/>
                    <a:pt x="3680" y="59"/>
                    <a:pt x="3262" y="178"/>
                  </a:cubicBezTo>
                  <a:cubicBezTo>
                    <a:pt x="1340" y="747"/>
                    <a:pt x="1" y="2519"/>
                    <a:pt x="1" y="4535"/>
                  </a:cubicBezTo>
                  <a:lnTo>
                    <a:pt x="1" y="10597"/>
                  </a:lnTo>
                  <a:lnTo>
                    <a:pt x="12043" y="10638"/>
                  </a:lnTo>
                  <a:lnTo>
                    <a:pt x="12043" y="3088"/>
                  </a:lnTo>
                  <a:cubicBezTo>
                    <a:pt x="12043" y="1859"/>
                    <a:pt x="11053" y="1112"/>
                    <a:pt x="10046" y="1112"/>
                  </a:cubicBezTo>
                  <a:cubicBezTo>
                    <a:pt x="9402" y="1112"/>
                    <a:pt x="8751" y="1418"/>
                    <a:pt x="8349" y="2100"/>
                  </a:cubicBezTo>
                  <a:cubicBezTo>
                    <a:pt x="7501" y="763"/>
                    <a:pt x="6045" y="1"/>
                    <a:pt x="4524"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0"/>
            <p:cNvSpPr/>
            <p:nvPr/>
          </p:nvSpPr>
          <p:spPr>
            <a:xfrm>
              <a:off x="4705305" y="4160028"/>
              <a:ext cx="148221" cy="242941"/>
            </a:xfrm>
            <a:custGeom>
              <a:rect b="b" l="l" r="r" t="t"/>
              <a:pathLst>
                <a:path extrusionOk="0" h="10603" w="6469">
                  <a:moveTo>
                    <a:pt x="4535" y="0"/>
                  </a:moveTo>
                  <a:cubicBezTo>
                    <a:pt x="2156" y="0"/>
                    <a:pt x="11" y="1918"/>
                    <a:pt x="1" y="4540"/>
                  </a:cubicBezTo>
                  <a:lnTo>
                    <a:pt x="1" y="10602"/>
                  </a:lnTo>
                  <a:lnTo>
                    <a:pt x="3884" y="10602"/>
                  </a:lnTo>
                  <a:lnTo>
                    <a:pt x="3884" y="4540"/>
                  </a:lnTo>
                  <a:cubicBezTo>
                    <a:pt x="3884" y="2781"/>
                    <a:pt x="4885" y="1185"/>
                    <a:pt x="6469" y="441"/>
                  </a:cubicBezTo>
                  <a:cubicBezTo>
                    <a:pt x="5832" y="139"/>
                    <a:pt x="5175" y="0"/>
                    <a:pt x="4535"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0"/>
            <p:cNvSpPr/>
            <p:nvPr/>
          </p:nvSpPr>
          <p:spPr>
            <a:xfrm>
              <a:off x="4662527" y="4372244"/>
              <a:ext cx="87136" cy="74924"/>
            </a:xfrm>
            <a:custGeom>
              <a:rect b="b" l="l" r="r" t="t"/>
              <a:pathLst>
                <a:path extrusionOk="0" h="3270" w="3803">
                  <a:moveTo>
                    <a:pt x="2179" y="1"/>
                  </a:moveTo>
                  <a:cubicBezTo>
                    <a:pt x="731" y="1"/>
                    <a:pt x="0" y="1760"/>
                    <a:pt x="1029" y="2788"/>
                  </a:cubicBezTo>
                  <a:cubicBezTo>
                    <a:pt x="1361" y="3121"/>
                    <a:pt x="1769" y="3269"/>
                    <a:pt x="2168" y="3269"/>
                  </a:cubicBezTo>
                  <a:cubicBezTo>
                    <a:pt x="3003" y="3269"/>
                    <a:pt x="3803" y="2618"/>
                    <a:pt x="3803" y="1638"/>
                  </a:cubicBezTo>
                  <a:cubicBezTo>
                    <a:pt x="3803" y="731"/>
                    <a:pt x="3072" y="1"/>
                    <a:pt x="2179" y="1"/>
                  </a:cubicBezTo>
                  <a:close/>
                </a:path>
              </a:pathLst>
            </a:custGeom>
            <a:solidFill>
              <a:srgbClr val="E1C0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0"/>
            <p:cNvSpPr/>
            <p:nvPr/>
          </p:nvSpPr>
          <p:spPr>
            <a:xfrm>
              <a:off x="4921713" y="4372244"/>
              <a:ext cx="87457" cy="74924"/>
            </a:xfrm>
            <a:custGeom>
              <a:rect b="b" l="l" r="r" t="t"/>
              <a:pathLst>
                <a:path extrusionOk="0" h="3270" w="3817">
                  <a:moveTo>
                    <a:pt x="2179" y="1"/>
                  </a:moveTo>
                  <a:cubicBezTo>
                    <a:pt x="731" y="1"/>
                    <a:pt x="0" y="1760"/>
                    <a:pt x="1029" y="2788"/>
                  </a:cubicBezTo>
                  <a:cubicBezTo>
                    <a:pt x="1361" y="3121"/>
                    <a:pt x="1769" y="3269"/>
                    <a:pt x="2168" y="3269"/>
                  </a:cubicBezTo>
                  <a:cubicBezTo>
                    <a:pt x="3005" y="3269"/>
                    <a:pt x="3807" y="2618"/>
                    <a:pt x="3816" y="1638"/>
                  </a:cubicBezTo>
                  <a:cubicBezTo>
                    <a:pt x="3816" y="731"/>
                    <a:pt x="3086" y="1"/>
                    <a:pt x="2179" y="1"/>
                  </a:cubicBezTo>
                  <a:close/>
                </a:path>
              </a:pathLst>
            </a:custGeom>
            <a:solidFill>
              <a:srgbClr val="E1C0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0"/>
            <p:cNvSpPr/>
            <p:nvPr/>
          </p:nvSpPr>
          <p:spPr>
            <a:xfrm>
              <a:off x="4695132" y="4396737"/>
              <a:ext cx="42136" cy="21423"/>
            </a:xfrm>
            <a:custGeom>
              <a:rect b="b" l="l" r="r" t="t"/>
              <a:pathLst>
                <a:path extrusionOk="0" h="935" w="1839">
                  <a:moveTo>
                    <a:pt x="650" y="0"/>
                  </a:moveTo>
                  <a:cubicBezTo>
                    <a:pt x="529" y="0"/>
                    <a:pt x="409" y="15"/>
                    <a:pt x="296" y="41"/>
                  </a:cubicBezTo>
                  <a:cubicBezTo>
                    <a:pt x="0" y="103"/>
                    <a:pt x="75" y="500"/>
                    <a:pt x="325" y="500"/>
                  </a:cubicBezTo>
                  <a:cubicBezTo>
                    <a:pt x="349" y="500"/>
                    <a:pt x="376" y="496"/>
                    <a:pt x="404" y="488"/>
                  </a:cubicBezTo>
                  <a:cubicBezTo>
                    <a:pt x="483" y="472"/>
                    <a:pt x="563" y="465"/>
                    <a:pt x="642" y="465"/>
                  </a:cubicBezTo>
                  <a:cubicBezTo>
                    <a:pt x="698" y="465"/>
                    <a:pt x="754" y="469"/>
                    <a:pt x="810" y="474"/>
                  </a:cubicBezTo>
                  <a:cubicBezTo>
                    <a:pt x="1040" y="488"/>
                    <a:pt x="1257" y="610"/>
                    <a:pt x="1365" y="813"/>
                  </a:cubicBezTo>
                  <a:cubicBezTo>
                    <a:pt x="1405" y="880"/>
                    <a:pt x="1487" y="934"/>
                    <a:pt x="1568" y="934"/>
                  </a:cubicBezTo>
                  <a:lnTo>
                    <a:pt x="1568" y="921"/>
                  </a:lnTo>
                  <a:cubicBezTo>
                    <a:pt x="1608" y="921"/>
                    <a:pt x="1649" y="921"/>
                    <a:pt x="1690" y="894"/>
                  </a:cubicBezTo>
                  <a:cubicBezTo>
                    <a:pt x="1798" y="826"/>
                    <a:pt x="1838" y="691"/>
                    <a:pt x="1771" y="583"/>
                  </a:cubicBezTo>
                  <a:cubicBezTo>
                    <a:pt x="1581" y="244"/>
                    <a:pt x="1230" y="28"/>
                    <a:pt x="851" y="14"/>
                  </a:cubicBezTo>
                  <a:cubicBezTo>
                    <a:pt x="784" y="5"/>
                    <a:pt x="716" y="0"/>
                    <a:pt x="6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0"/>
            <p:cNvSpPr/>
            <p:nvPr/>
          </p:nvSpPr>
          <p:spPr>
            <a:xfrm>
              <a:off x="4946826" y="4396737"/>
              <a:ext cx="42228" cy="21423"/>
            </a:xfrm>
            <a:custGeom>
              <a:rect b="b" l="l" r="r" t="t"/>
              <a:pathLst>
                <a:path extrusionOk="0" h="935" w="1843">
                  <a:moveTo>
                    <a:pt x="1189" y="0"/>
                  </a:moveTo>
                  <a:cubicBezTo>
                    <a:pt x="1122" y="0"/>
                    <a:pt x="1055" y="5"/>
                    <a:pt x="988" y="14"/>
                  </a:cubicBezTo>
                  <a:cubicBezTo>
                    <a:pt x="596" y="28"/>
                    <a:pt x="258" y="244"/>
                    <a:pt x="55" y="583"/>
                  </a:cubicBezTo>
                  <a:cubicBezTo>
                    <a:pt x="0" y="691"/>
                    <a:pt x="41" y="840"/>
                    <a:pt x="149" y="907"/>
                  </a:cubicBezTo>
                  <a:cubicBezTo>
                    <a:pt x="190" y="921"/>
                    <a:pt x="217" y="934"/>
                    <a:pt x="258" y="934"/>
                  </a:cubicBezTo>
                  <a:cubicBezTo>
                    <a:pt x="352" y="934"/>
                    <a:pt x="420" y="880"/>
                    <a:pt x="460" y="813"/>
                  </a:cubicBezTo>
                  <a:cubicBezTo>
                    <a:pt x="618" y="530"/>
                    <a:pt x="912" y="470"/>
                    <a:pt x="1136" y="470"/>
                  </a:cubicBezTo>
                  <a:cubicBezTo>
                    <a:pt x="1298" y="470"/>
                    <a:pt x="1423" y="501"/>
                    <a:pt x="1435" y="501"/>
                  </a:cubicBezTo>
                  <a:cubicBezTo>
                    <a:pt x="1459" y="508"/>
                    <a:pt x="1482" y="511"/>
                    <a:pt x="1504" y="511"/>
                  </a:cubicBezTo>
                  <a:cubicBezTo>
                    <a:pt x="1762" y="511"/>
                    <a:pt x="1842" y="104"/>
                    <a:pt x="1543" y="41"/>
                  </a:cubicBezTo>
                  <a:cubicBezTo>
                    <a:pt x="1429" y="15"/>
                    <a:pt x="1310" y="0"/>
                    <a:pt x="11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0"/>
            <p:cNvSpPr/>
            <p:nvPr/>
          </p:nvSpPr>
          <p:spPr>
            <a:xfrm>
              <a:off x="4731036" y="4259698"/>
              <a:ext cx="221701" cy="255177"/>
            </a:xfrm>
            <a:custGeom>
              <a:rect b="b" l="l" r="r" t="t"/>
              <a:pathLst>
                <a:path extrusionOk="0" h="11137" w="9676">
                  <a:moveTo>
                    <a:pt x="8282" y="1"/>
                  </a:moveTo>
                  <a:cubicBezTo>
                    <a:pt x="7607" y="1351"/>
                    <a:pt x="6244" y="2129"/>
                    <a:pt x="4835" y="2129"/>
                  </a:cubicBezTo>
                  <a:cubicBezTo>
                    <a:pt x="4211" y="2129"/>
                    <a:pt x="3577" y="1976"/>
                    <a:pt x="2991" y="1652"/>
                  </a:cubicBezTo>
                  <a:cubicBezTo>
                    <a:pt x="2672" y="1473"/>
                    <a:pt x="2336" y="1391"/>
                    <a:pt x="2007" y="1391"/>
                  </a:cubicBezTo>
                  <a:cubicBezTo>
                    <a:pt x="971" y="1391"/>
                    <a:pt x="21" y="2209"/>
                    <a:pt x="1" y="3370"/>
                  </a:cubicBezTo>
                  <a:cubicBezTo>
                    <a:pt x="1" y="3384"/>
                    <a:pt x="1" y="3397"/>
                    <a:pt x="1" y="3411"/>
                  </a:cubicBezTo>
                  <a:lnTo>
                    <a:pt x="1" y="6685"/>
                  </a:lnTo>
                  <a:cubicBezTo>
                    <a:pt x="1" y="9134"/>
                    <a:pt x="2003" y="11137"/>
                    <a:pt x="4466" y="11137"/>
                  </a:cubicBezTo>
                  <a:lnTo>
                    <a:pt x="5224" y="11137"/>
                  </a:lnTo>
                  <a:cubicBezTo>
                    <a:pt x="7686" y="11137"/>
                    <a:pt x="9676" y="9134"/>
                    <a:pt x="9676" y="6685"/>
                  </a:cubicBezTo>
                  <a:lnTo>
                    <a:pt x="9676" y="3411"/>
                  </a:lnTo>
                  <a:cubicBezTo>
                    <a:pt x="9676" y="2125"/>
                    <a:pt x="9175" y="908"/>
                    <a:pt x="8282" y="1"/>
                  </a:cubicBezTo>
                  <a:close/>
                </a:path>
              </a:pathLst>
            </a:custGeom>
            <a:solidFill>
              <a:srgbClr val="E1C0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0"/>
            <p:cNvSpPr/>
            <p:nvPr/>
          </p:nvSpPr>
          <p:spPr>
            <a:xfrm>
              <a:off x="4731036" y="4291431"/>
              <a:ext cx="144188" cy="223443"/>
            </a:xfrm>
            <a:custGeom>
              <a:rect b="b" l="l" r="r" t="t"/>
              <a:pathLst>
                <a:path extrusionOk="0" h="9752" w="6293">
                  <a:moveTo>
                    <a:pt x="2013" y="0"/>
                  </a:moveTo>
                  <a:cubicBezTo>
                    <a:pt x="971" y="0"/>
                    <a:pt x="11" y="825"/>
                    <a:pt x="1" y="1985"/>
                  </a:cubicBezTo>
                  <a:cubicBezTo>
                    <a:pt x="1" y="1999"/>
                    <a:pt x="1" y="2012"/>
                    <a:pt x="1" y="2026"/>
                  </a:cubicBezTo>
                  <a:lnTo>
                    <a:pt x="1" y="5287"/>
                  </a:lnTo>
                  <a:cubicBezTo>
                    <a:pt x="1" y="7749"/>
                    <a:pt x="2003" y="9752"/>
                    <a:pt x="4466" y="9752"/>
                  </a:cubicBezTo>
                  <a:lnTo>
                    <a:pt x="5224" y="9752"/>
                  </a:lnTo>
                  <a:cubicBezTo>
                    <a:pt x="5589" y="9752"/>
                    <a:pt x="5941" y="9711"/>
                    <a:pt x="6293" y="9617"/>
                  </a:cubicBezTo>
                  <a:cubicBezTo>
                    <a:pt x="4304" y="9130"/>
                    <a:pt x="2910" y="7343"/>
                    <a:pt x="2910" y="5287"/>
                  </a:cubicBezTo>
                  <a:lnTo>
                    <a:pt x="2910" y="1985"/>
                  </a:lnTo>
                  <a:cubicBezTo>
                    <a:pt x="2910" y="1417"/>
                    <a:pt x="3154" y="889"/>
                    <a:pt x="3573" y="524"/>
                  </a:cubicBezTo>
                  <a:cubicBezTo>
                    <a:pt x="3370" y="456"/>
                    <a:pt x="3181" y="361"/>
                    <a:pt x="3005" y="267"/>
                  </a:cubicBezTo>
                  <a:cubicBezTo>
                    <a:pt x="2685" y="84"/>
                    <a:pt x="2345" y="0"/>
                    <a:pt x="2013" y="0"/>
                  </a:cubicBezTo>
                  <a:close/>
                </a:path>
              </a:pathLst>
            </a:custGeom>
            <a:solidFill>
              <a:srgbClr val="F5A95A">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0"/>
            <p:cNvSpPr/>
            <p:nvPr/>
          </p:nvSpPr>
          <p:spPr>
            <a:xfrm>
              <a:off x="4719579" y="4335057"/>
              <a:ext cx="245553" cy="74718"/>
            </a:xfrm>
            <a:custGeom>
              <a:rect b="b" l="l" r="r" t="t"/>
              <a:pathLst>
                <a:path extrusionOk="0" h="3261" w="10717">
                  <a:moveTo>
                    <a:pt x="623" y="0"/>
                  </a:moveTo>
                  <a:cubicBezTo>
                    <a:pt x="271" y="0"/>
                    <a:pt x="0" y="325"/>
                    <a:pt x="81" y="677"/>
                  </a:cubicBezTo>
                  <a:lnTo>
                    <a:pt x="68" y="677"/>
                  </a:lnTo>
                  <a:lnTo>
                    <a:pt x="514" y="2814"/>
                  </a:lnTo>
                  <a:cubicBezTo>
                    <a:pt x="568" y="3072"/>
                    <a:pt x="798" y="3261"/>
                    <a:pt x="1056" y="3261"/>
                  </a:cubicBezTo>
                  <a:lnTo>
                    <a:pt x="4100" y="3261"/>
                  </a:lnTo>
                  <a:cubicBezTo>
                    <a:pt x="4371" y="3261"/>
                    <a:pt x="4587" y="3072"/>
                    <a:pt x="4641" y="2814"/>
                  </a:cubicBezTo>
                  <a:lnTo>
                    <a:pt x="4980" y="1218"/>
                  </a:lnTo>
                  <a:lnTo>
                    <a:pt x="5724" y="1218"/>
                  </a:lnTo>
                  <a:lnTo>
                    <a:pt x="6062" y="2814"/>
                  </a:lnTo>
                  <a:cubicBezTo>
                    <a:pt x="6116" y="3072"/>
                    <a:pt x="6346" y="3261"/>
                    <a:pt x="6603" y="3261"/>
                  </a:cubicBezTo>
                  <a:lnTo>
                    <a:pt x="9648" y="3261"/>
                  </a:lnTo>
                  <a:cubicBezTo>
                    <a:pt x="9918" y="3261"/>
                    <a:pt x="10148" y="3072"/>
                    <a:pt x="10203" y="2814"/>
                  </a:cubicBezTo>
                  <a:lnTo>
                    <a:pt x="10636" y="677"/>
                  </a:lnTo>
                  <a:cubicBezTo>
                    <a:pt x="10717" y="325"/>
                    <a:pt x="10460" y="0"/>
                    <a:pt x="10094"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0"/>
            <p:cNvSpPr/>
            <p:nvPr/>
          </p:nvSpPr>
          <p:spPr>
            <a:xfrm>
              <a:off x="4850410" y="4362941"/>
              <a:ext cx="32261" cy="46833"/>
            </a:xfrm>
            <a:custGeom>
              <a:rect b="b" l="l" r="r" t="t"/>
              <a:pathLst>
                <a:path extrusionOk="0" h="2044" w="1408">
                  <a:moveTo>
                    <a:pt x="0" y="1"/>
                  </a:moveTo>
                  <a:lnTo>
                    <a:pt x="339" y="1597"/>
                  </a:lnTo>
                  <a:cubicBezTo>
                    <a:pt x="393" y="1855"/>
                    <a:pt x="623" y="2044"/>
                    <a:pt x="880" y="2044"/>
                  </a:cubicBezTo>
                  <a:lnTo>
                    <a:pt x="1407" y="2044"/>
                  </a:lnTo>
                  <a:cubicBezTo>
                    <a:pt x="1150" y="2044"/>
                    <a:pt x="920" y="1855"/>
                    <a:pt x="866" y="1597"/>
                  </a:cubicBezTo>
                  <a:lnTo>
                    <a:pt x="528" y="1"/>
                  </a:lnTo>
                  <a:close/>
                </a:path>
              </a:pathLst>
            </a:custGeom>
            <a:solidFill>
              <a:srgbClr val="1C5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0"/>
            <p:cNvSpPr/>
            <p:nvPr/>
          </p:nvSpPr>
          <p:spPr>
            <a:xfrm>
              <a:off x="4719259" y="4335057"/>
              <a:ext cx="36614" cy="74718"/>
            </a:xfrm>
            <a:custGeom>
              <a:rect b="b" l="l" r="r" t="t"/>
              <a:pathLst>
                <a:path extrusionOk="0" h="3261" w="1598">
                  <a:moveTo>
                    <a:pt x="623" y="0"/>
                  </a:moveTo>
                  <a:cubicBezTo>
                    <a:pt x="271" y="0"/>
                    <a:pt x="1" y="325"/>
                    <a:pt x="82" y="677"/>
                  </a:cubicBezTo>
                  <a:lnTo>
                    <a:pt x="528" y="2814"/>
                  </a:lnTo>
                  <a:cubicBezTo>
                    <a:pt x="582" y="3072"/>
                    <a:pt x="812" y="3261"/>
                    <a:pt x="1070" y="3261"/>
                  </a:cubicBezTo>
                  <a:lnTo>
                    <a:pt x="1597" y="3261"/>
                  </a:lnTo>
                  <a:cubicBezTo>
                    <a:pt x="1340" y="3261"/>
                    <a:pt x="1110" y="3072"/>
                    <a:pt x="1056" y="2814"/>
                  </a:cubicBezTo>
                  <a:lnTo>
                    <a:pt x="610" y="677"/>
                  </a:lnTo>
                  <a:cubicBezTo>
                    <a:pt x="542" y="325"/>
                    <a:pt x="799" y="0"/>
                    <a:pt x="1164" y="0"/>
                  </a:cubicBezTo>
                  <a:close/>
                </a:path>
              </a:pathLst>
            </a:custGeom>
            <a:solidFill>
              <a:srgbClr val="1C5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0"/>
            <p:cNvSpPr/>
            <p:nvPr/>
          </p:nvSpPr>
          <p:spPr>
            <a:xfrm>
              <a:off x="4740338" y="4352722"/>
              <a:ext cx="76596" cy="39707"/>
            </a:xfrm>
            <a:custGeom>
              <a:rect b="b" l="l" r="r" t="t"/>
              <a:pathLst>
                <a:path extrusionOk="0" h="1733" w="3343">
                  <a:moveTo>
                    <a:pt x="339" y="0"/>
                  </a:moveTo>
                  <a:cubicBezTo>
                    <a:pt x="150" y="0"/>
                    <a:pt x="1" y="176"/>
                    <a:pt x="41" y="366"/>
                  </a:cubicBezTo>
                  <a:lnTo>
                    <a:pt x="271" y="1489"/>
                  </a:lnTo>
                  <a:cubicBezTo>
                    <a:pt x="298" y="1624"/>
                    <a:pt x="420" y="1719"/>
                    <a:pt x="569" y="1732"/>
                  </a:cubicBezTo>
                  <a:lnTo>
                    <a:pt x="2775" y="1732"/>
                  </a:lnTo>
                  <a:cubicBezTo>
                    <a:pt x="2910" y="1719"/>
                    <a:pt x="3045" y="1624"/>
                    <a:pt x="3072" y="1489"/>
                  </a:cubicBezTo>
                  <a:lnTo>
                    <a:pt x="3302" y="366"/>
                  </a:lnTo>
                  <a:cubicBezTo>
                    <a:pt x="3343" y="176"/>
                    <a:pt x="3194" y="0"/>
                    <a:pt x="3005" y="0"/>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0"/>
            <p:cNvSpPr/>
            <p:nvPr/>
          </p:nvSpPr>
          <p:spPr>
            <a:xfrm>
              <a:off x="4740338" y="4352722"/>
              <a:ext cx="24219" cy="39707"/>
            </a:xfrm>
            <a:custGeom>
              <a:rect b="b" l="l" r="r" t="t"/>
              <a:pathLst>
                <a:path extrusionOk="0" h="1733" w="1057">
                  <a:moveTo>
                    <a:pt x="325" y="0"/>
                  </a:moveTo>
                  <a:cubicBezTo>
                    <a:pt x="136" y="0"/>
                    <a:pt x="1" y="176"/>
                    <a:pt x="28" y="366"/>
                  </a:cubicBezTo>
                  <a:lnTo>
                    <a:pt x="271" y="1489"/>
                  </a:lnTo>
                  <a:cubicBezTo>
                    <a:pt x="298" y="1624"/>
                    <a:pt x="420" y="1719"/>
                    <a:pt x="569" y="1732"/>
                  </a:cubicBezTo>
                  <a:lnTo>
                    <a:pt x="1056" y="1732"/>
                  </a:lnTo>
                  <a:cubicBezTo>
                    <a:pt x="907" y="1719"/>
                    <a:pt x="786" y="1624"/>
                    <a:pt x="758" y="1489"/>
                  </a:cubicBezTo>
                  <a:lnTo>
                    <a:pt x="528" y="366"/>
                  </a:lnTo>
                  <a:cubicBezTo>
                    <a:pt x="488" y="176"/>
                    <a:pt x="637" y="0"/>
                    <a:pt x="826" y="0"/>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0"/>
            <p:cNvSpPr/>
            <p:nvPr/>
          </p:nvSpPr>
          <p:spPr>
            <a:xfrm>
              <a:off x="4867136" y="4352722"/>
              <a:ext cx="76619" cy="39707"/>
            </a:xfrm>
            <a:custGeom>
              <a:rect b="b" l="l" r="r" t="t"/>
              <a:pathLst>
                <a:path extrusionOk="0" h="1733" w="3344">
                  <a:moveTo>
                    <a:pt x="339" y="0"/>
                  </a:moveTo>
                  <a:cubicBezTo>
                    <a:pt x="150" y="0"/>
                    <a:pt x="1" y="176"/>
                    <a:pt x="42" y="366"/>
                  </a:cubicBezTo>
                  <a:lnTo>
                    <a:pt x="272" y="1489"/>
                  </a:lnTo>
                  <a:cubicBezTo>
                    <a:pt x="312" y="1624"/>
                    <a:pt x="434" y="1719"/>
                    <a:pt x="569" y="1732"/>
                  </a:cubicBezTo>
                  <a:lnTo>
                    <a:pt x="2775" y="1732"/>
                  </a:lnTo>
                  <a:cubicBezTo>
                    <a:pt x="2910" y="1719"/>
                    <a:pt x="3045" y="1624"/>
                    <a:pt x="3073" y="1489"/>
                  </a:cubicBezTo>
                  <a:lnTo>
                    <a:pt x="3303" y="366"/>
                  </a:lnTo>
                  <a:cubicBezTo>
                    <a:pt x="3343" y="176"/>
                    <a:pt x="3194" y="0"/>
                    <a:pt x="3005" y="0"/>
                  </a:cubicBezTo>
                  <a:close/>
                </a:path>
              </a:pathLst>
            </a:custGeom>
            <a:solidFill>
              <a:srgbClr val="FEF2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0"/>
            <p:cNvSpPr/>
            <p:nvPr/>
          </p:nvSpPr>
          <p:spPr>
            <a:xfrm>
              <a:off x="4867136" y="4352722"/>
              <a:ext cx="24219" cy="39707"/>
            </a:xfrm>
            <a:custGeom>
              <a:rect b="b" l="l" r="r" t="t"/>
              <a:pathLst>
                <a:path extrusionOk="0" h="1733" w="1057">
                  <a:moveTo>
                    <a:pt x="339" y="0"/>
                  </a:moveTo>
                  <a:cubicBezTo>
                    <a:pt x="136" y="0"/>
                    <a:pt x="1" y="176"/>
                    <a:pt x="42" y="366"/>
                  </a:cubicBezTo>
                  <a:lnTo>
                    <a:pt x="272" y="1489"/>
                  </a:lnTo>
                  <a:cubicBezTo>
                    <a:pt x="299" y="1624"/>
                    <a:pt x="420" y="1719"/>
                    <a:pt x="569" y="1732"/>
                  </a:cubicBezTo>
                  <a:lnTo>
                    <a:pt x="1056" y="1732"/>
                  </a:lnTo>
                  <a:cubicBezTo>
                    <a:pt x="921" y="1719"/>
                    <a:pt x="799" y="1624"/>
                    <a:pt x="759" y="1489"/>
                  </a:cubicBezTo>
                  <a:lnTo>
                    <a:pt x="529" y="366"/>
                  </a:lnTo>
                  <a:cubicBezTo>
                    <a:pt x="488" y="176"/>
                    <a:pt x="637" y="0"/>
                    <a:pt x="826" y="0"/>
                  </a:cubicBezTo>
                  <a:close/>
                </a:path>
              </a:pathLst>
            </a:custGeom>
            <a:solidFill>
              <a:srgbClr val="FEF2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0"/>
            <p:cNvSpPr/>
            <p:nvPr/>
          </p:nvSpPr>
          <p:spPr>
            <a:xfrm>
              <a:off x="4813933" y="4427646"/>
              <a:ext cx="56227" cy="27083"/>
            </a:xfrm>
            <a:custGeom>
              <a:rect b="b" l="l" r="r" t="t"/>
              <a:pathLst>
                <a:path extrusionOk="0" h="1182" w="2454">
                  <a:moveTo>
                    <a:pt x="286" y="0"/>
                  </a:moveTo>
                  <a:cubicBezTo>
                    <a:pt x="146" y="0"/>
                    <a:pt x="0" y="121"/>
                    <a:pt x="50" y="302"/>
                  </a:cubicBezTo>
                  <a:cubicBezTo>
                    <a:pt x="212" y="817"/>
                    <a:pt x="686" y="1168"/>
                    <a:pt x="1227" y="1182"/>
                  </a:cubicBezTo>
                  <a:cubicBezTo>
                    <a:pt x="1768" y="1168"/>
                    <a:pt x="2242" y="817"/>
                    <a:pt x="2404" y="302"/>
                  </a:cubicBezTo>
                  <a:cubicBezTo>
                    <a:pt x="2454" y="121"/>
                    <a:pt x="2308" y="0"/>
                    <a:pt x="2164" y="0"/>
                  </a:cubicBezTo>
                  <a:cubicBezTo>
                    <a:pt x="2072" y="0"/>
                    <a:pt x="1981" y="51"/>
                    <a:pt x="1944" y="167"/>
                  </a:cubicBezTo>
                  <a:cubicBezTo>
                    <a:pt x="1836" y="526"/>
                    <a:pt x="1528" y="705"/>
                    <a:pt x="1220" y="705"/>
                  </a:cubicBezTo>
                  <a:cubicBezTo>
                    <a:pt x="912" y="705"/>
                    <a:pt x="604" y="526"/>
                    <a:pt x="496" y="167"/>
                  </a:cubicBezTo>
                  <a:cubicBezTo>
                    <a:pt x="464" y="51"/>
                    <a:pt x="377" y="0"/>
                    <a:pt x="286" y="0"/>
                  </a:cubicBezTo>
                  <a:close/>
                </a:path>
              </a:pathLst>
            </a:custGeom>
            <a:solidFill>
              <a:srgbClr val="FEF2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7" name="Google Shape;697;p30"/>
          <p:cNvGrpSpPr/>
          <p:nvPr/>
        </p:nvGrpSpPr>
        <p:grpSpPr>
          <a:xfrm>
            <a:off x="1859212" y="1904420"/>
            <a:ext cx="332071" cy="333927"/>
            <a:chOff x="3268150" y="3565375"/>
            <a:chExt cx="362325" cy="364350"/>
          </a:xfrm>
        </p:grpSpPr>
        <p:sp>
          <p:nvSpPr>
            <p:cNvPr id="698" name="Google Shape;698;p30"/>
            <p:cNvSpPr/>
            <p:nvPr/>
          </p:nvSpPr>
          <p:spPr>
            <a:xfrm>
              <a:off x="3327400" y="3565375"/>
              <a:ext cx="102825" cy="71425"/>
            </a:xfrm>
            <a:custGeom>
              <a:rect b="b" l="l" r="r" t="t"/>
              <a:pathLst>
                <a:path extrusionOk="0" h="2857" w="4113">
                  <a:moveTo>
                    <a:pt x="320" y="1"/>
                  </a:moveTo>
                  <a:cubicBezTo>
                    <a:pt x="131" y="1"/>
                    <a:pt x="1" y="273"/>
                    <a:pt x="202" y="407"/>
                  </a:cubicBezTo>
                  <a:lnTo>
                    <a:pt x="3693" y="2815"/>
                  </a:lnTo>
                  <a:cubicBezTo>
                    <a:pt x="3720" y="2843"/>
                    <a:pt x="3760" y="2856"/>
                    <a:pt x="3814" y="2856"/>
                  </a:cubicBezTo>
                  <a:cubicBezTo>
                    <a:pt x="4031" y="2856"/>
                    <a:pt x="4112" y="2572"/>
                    <a:pt x="3936" y="2450"/>
                  </a:cubicBezTo>
                  <a:lnTo>
                    <a:pt x="445" y="42"/>
                  </a:lnTo>
                  <a:cubicBezTo>
                    <a:pt x="403" y="13"/>
                    <a:pt x="360" y="1"/>
                    <a:pt x="320"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0"/>
            <p:cNvSpPr/>
            <p:nvPr/>
          </p:nvSpPr>
          <p:spPr>
            <a:xfrm>
              <a:off x="3468425" y="3565375"/>
              <a:ext cx="103150" cy="71425"/>
            </a:xfrm>
            <a:custGeom>
              <a:rect b="b" l="l" r="r" t="t"/>
              <a:pathLst>
                <a:path extrusionOk="0" h="2857" w="4126">
                  <a:moveTo>
                    <a:pt x="3806" y="1"/>
                  </a:moveTo>
                  <a:cubicBezTo>
                    <a:pt x="3766" y="1"/>
                    <a:pt x="3723" y="13"/>
                    <a:pt x="3681" y="42"/>
                  </a:cubicBezTo>
                  <a:lnTo>
                    <a:pt x="190" y="2450"/>
                  </a:lnTo>
                  <a:cubicBezTo>
                    <a:pt x="0" y="2572"/>
                    <a:pt x="95" y="2856"/>
                    <a:pt x="311" y="2856"/>
                  </a:cubicBezTo>
                  <a:cubicBezTo>
                    <a:pt x="352" y="2856"/>
                    <a:pt x="392" y="2843"/>
                    <a:pt x="433" y="2815"/>
                  </a:cubicBezTo>
                  <a:lnTo>
                    <a:pt x="3924" y="407"/>
                  </a:lnTo>
                  <a:cubicBezTo>
                    <a:pt x="4125" y="273"/>
                    <a:pt x="3994" y="1"/>
                    <a:pt x="3806"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0"/>
            <p:cNvSpPr/>
            <p:nvPr/>
          </p:nvSpPr>
          <p:spPr>
            <a:xfrm>
              <a:off x="3403475" y="3618825"/>
              <a:ext cx="92025" cy="59900"/>
            </a:xfrm>
            <a:custGeom>
              <a:rect b="b" l="l" r="r" t="t"/>
              <a:pathLst>
                <a:path extrusionOk="0" h="2396" w="3681">
                  <a:moveTo>
                    <a:pt x="1840" y="1"/>
                  </a:moveTo>
                  <a:cubicBezTo>
                    <a:pt x="826" y="1"/>
                    <a:pt x="0" y="826"/>
                    <a:pt x="0" y="1841"/>
                  </a:cubicBezTo>
                  <a:lnTo>
                    <a:pt x="1840" y="2396"/>
                  </a:lnTo>
                  <a:lnTo>
                    <a:pt x="3681" y="1841"/>
                  </a:lnTo>
                  <a:cubicBezTo>
                    <a:pt x="3681" y="826"/>
                    <a:pt x="2855" y="1"/>
                    <a:pt x="1840"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0"/>
            <p:cNvSpPr/>
            <p:nvPr/>
          </p:nvSpPr>
          <p:spPr>
            <a:xfrm>
              <a:off x="3403475" y="3618825"/>
              <a:ext cx="59550" cy="59900"/>
            </a:xfrm>
            <a:custGeom>
              <a:rect b="b" l="l" r="r" t="t"/>
              <a:pathLst>
                <a:path extrusionOk="0" h="2396" w="2382">
                  <a:moveTo>
                    <a:pt x="1840" y="1"/>
                  </a:moveTo>
                  <a:cubicBezTo>
                    <a:pt x="826" y="1"/>
                    <a:pt x="0" y="826"/>
                    <a:pt x="0" y="1841"/>
                  </a:cubicBezTo>
                  <a:lnTo>
                    <a:pt x="1840" y="2396"/>
                  </a:lnTo>
                  <a:lnTo>
                    <a:pt x="2382" y="2234"/>
                  </a:lnTo>
                  <a:lnTo>
                    <a:pt x="1083" y="1841"/>
                  </a:lnTo>
                  <a:cubicBezTo>
                    <a:pt x="1083" y="1043"/>
                    <a:pt x="1610" y="326"/>
                    <a:pt x="2382" y="82"/>
                  </a:cubicBezTo>
                  <a:cubicBezTo>
                    <a:pt x="2206" y="28"/>
                    <a:pt x="2016" y="1"/>
                    <a:pt x="1840"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0"/>
            <p:cNvSpPr/>
            <p:nvPr/>
          </p:nvSpPr>
          <p:spPr>
            <a:xfrm>
              <a:off x="3268150" y="3664850"/>
              <a:ext cx="362325" cy="264875"/>
            </a:xfrm>
            <a:custGeom>
              <a:rect b="b" l="l" r="r" t="t"/>
              <a:pathLst>
                <a:path extrusionOk="0" h="10595" w="14493">
                  <a:moveTo>
                    <a:pt x="1421" y="0"/>
                  </a:moveTo>
                  <a:cubicBezTo>
                    <a:pt x="637" y="0"/>
                    <a:pt x="1" y="636"/>
                    <a:pt x="1" y="1421"/>
                  </a:cubicBezTo>
                  <a:lnTo>
                    <a:pt x="1" y="9174"/>
                  </a:lnTo>
                  <a:cubicBezTo>
                    <a:pt x="1" y="9959"/>
                    <a:pt x="637" y="10595"/>
                    <a:pt x="1421" y="10595"/>
                  </a:cubicBezTo>
                  <a:lnTo>
                    <a:pt x="13072" y="10595"/>
                  </a:lnTo>
                  <a:cubicBezTo>
                    <a:pt x="13857" y="10595"/>
                    <a:pt x="14492" y="9959"/>
                    <a:pt x="14492" y="9174"/>
                  </a:cubicBezTo>
                  <a:lnTo>
                    <a:pt x="14492" y="1421"/>
                  </a:lnTo>
                  <a:cubicBezTo>
                    <a:pt x="14492" y="636"/>
                    <a:pt x="13857" y="0"/>
                    <a:pt x="130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0"/>
            <p:cNvSpPr/>
            <p:nvPr/>
          </p:nvSpPr>
          <p:spPr>
            <a:xfrm>
              <a:off x="3268150" y="3664850"/>
              <a:ext cx="52125" cy="264875"/>
            </a:xfrm>
            <a:custGeom>
              <a:rect b="b" l="l" r="r" t="t"/>
              <a:pathLst>
                <a:path extrusionOk="0" h="10595" w="2085">
                  <a:moveTo>
                    <a:pt x="1421" y="0"/>
                  </a:moveTo>
                  <a:cubicBezTo>
                    <a:pt x="637" y="0"/>
                    <a:pt x="1" y="636"/>
                    <a:pt x="1" y="1421"/>
                  </a:cubicBezTo>
                  <a:lnTo>
                    <a:pt x="1" y="9174"/>
                  </a:lnTo>
                  <a:cubicBezTo>
                    <a:pt x="1" y="9959"/>
                    <a:pt x="637" y="10595"/>
                    <a:pt x="1421" y="10595"/>
                  </a:cubicBezTo>
                  <a:lnTo>
                    <a:pt x="2084" y="10595"/>
                  </a:lnTo>
                  <a:cubicBezTo>
                    <a:pt x="1300" y="10595"/>
                    <a:pt x="664" y="9959"/>
                    <a:pt x="664" y="9174"/>
                  </a:cubicBezTo>
                  <a:lnTo>
                    <a:pt x="664" y="1421"/>
                  </a:lnTo>
                  <a:cubicBezTo>
                    <a:pt x="664" y="636"/>
                    <a:pt x="1300" y="0"/>
                    <a:pt x="20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0"/>
            <p:cNvSpPr/>
            <p:nvPr/>
          </p:nvSpPr>
          <p:spPr>
            <a:xfrm>
              <a:off x="3286425" y="3683100"/>
              <a:ext cx="246625" cy="228375"/>
            </a:xfrm>
            <a:custGeom>
              <a:rect b="b" l="l" r="r" t="t"/>
              <a:pathLst>
                <a:path extrusionOk="0" h="9135" w="9865">
                  <a:moveTo>
                    <a:pt x="1732" y="1"/>
                  </a:moveTo>
                  <a:cubicBezTo>
                    <a:pt x="785" y="1"/>
                    <a:pt x="0" y="786"/>
                    <a:pt x="0" y="1733"/>
                  </a:cubicBezTo>
                  <a:lnTo>
                    <a:pt x="0" y="7402"/>
                  </a:lnTo>
                  <a:cubicBezTo>
                    <a:pt x="0" y="8349"/>
                    <a:pt x="785" y="9134"/>
                    <a:pt x="1732" y="9134"/>
                  </a:cubicBezTo>
                  <a:lnTo>
                    <a:pt x="8119" y="9134"/>
                  </a:lnTo>
                  <a:cubicBezTo>
                    <a:pt x="9080" y="9134"/>
                    <a:pt x="9851" y="8349"/>
                    <a:pt x="9865" y="7402"/>
                  </a:cubicBezTo>
                  <a:lnTo>
                    <a:pt x="9865" y="1733"/>
                  </a:lnTo>
                  <a:cubicBezTo>
                    <a:pt x="9851" y="786"/>
                    <a:pt x="9080" y="1"/>
                    <a:pt x="811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0"/>
            <p:cNvSpPr/>
            <p:nvPr/>
          </p:nvSpPr>
          <p:spPr>
            <a:xfrm>
              <a:off x="3297575" y="3694275"/>
              <a:ext cx="224300" cy="206025"/>
            </a:xfrm>
            <a:custGeom>
              <a:rect b="b" l="l" r="r" t="t"/>
              <a:pathLst>
                <a:path extrusionOk="0" h="8241" w="8972">
                  <a:moveTo>
                    <a:pt x="7698" y="0"/>
                  </a:moveTo>
                  <a:cubicBezTo>
                    <a:pt x="7689" y="0"/>
                    <a:pt x="7681" y="0"/>
                    <a:pt x="7673" y="0"/>
                  </a:cubicBezTo>
                  <a:lnTo>
                    <a:pt x="1286" y="0"/>
                  </a:lnTo>
                  <a:cubicBezTo>
                    <a:pt x="569" y="0"/>
                    <a:pt x="1" y="569"/>
                    <a:pt x="1" y="1286"/>
                  </a:cubicBezTo>
                  <a:lnTo>
                    <a:pt x="1" y="6955"/>
                  </a:lnTo>
                  <a:cubicBezTo>
                    <a:pt x="1" y="7672"/>
                    <a:pt x="569" y="8241"/>
                    <a:pt x="1286" y="8241"/>
                  </a:cubicBezTo>
                  <a:lnTo>
                    <a:pt x="7673" y="8241"/>
                  </a:lnTo>
                  <a:cubicBezTo>
                    <a:pt x="7681" y="8241"/>
                    <a:pt x="7689" y="8241"/>
                    <a:pt x="7698" y="8241"/>
                  </a:cubicBezTo>
                  <a:cubicBezTo>
                    <a:pt x="8403" y="8241"/>
                    <a:pt x="8972" y="7664"/>
                    <a:pt x="8972" y="6955"/>
                  </a:cubicBezTo>
                  <a:lnTo>
                    <a:pt x="8972" y="1286"/>
                  </a:lnTo>
                  <a:cubicBezTo>
                    <a:pt x="8972" y="577"/>
                    <a:pt x="8403" y="0"/>
                    <a:pt x="7698" y="0"/>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0"/>
            <p:cNvSpPr/>
            <p:nvPr/>
          </p:nvSpPr>
          <p:spPr>
            <a:xfrm>
              <a:off x="3297575" y="3694275"/>
              <a:ext cx="55850" cy="206025"/>
            </a:xfrm>
            <a:custGeom>
              <a:rect b="b" l="l" r="r" t="t"/>
              <a:pathLst>
                <a:path extrusionOk="0" h="8241" w="2234">
                  <a:moveTo>
                    <a:pt x="2209" y="0"/>
                  </a:moveTo>
                  <a:cubicBezTo>
                    <a:pt x="2201" y="0"/>
                    <a:pt x="2193" y="0"/>
                    <a:pt x="2185" y="0"/>
                  </a:cubicBezTo>
                  <a:lnTo>
                    <a:pt x="2234" y="0"/>
                  </a:lnTo>
                  <a:cubicBezTo>
                    <a:pt x="2225" y="0"/>
                    <a:pt x="2217" y="0"/>
                    <a:pt x="2209" y="0"/>
                  </a:cubicBezTo>
                  <a:close/>
                  <a:moveTo>
                    <a:pt x="1286" y="0"/>
                  </a:moveTo>
                  <a:cubicBezTo>
                    <a:pt x="569" y="0"/>
                    <a:pt x="1" y="569"/>
                    <a:pt x="1" y="1286"/>
                  </a:cubicBezTo>
                  <a:lnTo>
                    <a:pt x="1" y="6955"/>
                  </a:lnTo>
                  <a:cubicBezTo>
                    <a:pt x="1" y="7664"/>
                    <a:pt x="556" y="8241"/>
                    <a:pt x="1262" y="8241"/>
                  </a:cubicBezTo>
                  <a:cubicBezTo>
                    <a:pt x="1270" y="8241"/>
                    <a:pt x="1278" y="8241"/>
                    <a:pt x="1286" y="8241"/>
                  </a:cubicBezTo>
                  <a:lnTo>
                    <a:pt x="2185" y="8241"/>
                  </a:lnTo>
                  <a:cubicBezTo>
                    <a:pt x="1490" y="8228"/>
                    <a:pt x="935" y="7656"/>
                    <a:pt x="935" y="6955"/>
                  </a:cubicBezTo>
                  <a:lnTo>
                    <a:pt x="935" y="1286"/>
                  </a:lnTo>
                  <a:cubicBezTo>
                    <a:pt x="935" y="585"/>
                    <a:pt x="1490" y="13"/>
                    <a:pt x="2185" y="0"/>
                  </a:cubicBezTo>
                  <a:close/>
                  <a:moveTo>
                    <a:pt x="2185" y="8241"/>
                  </a:moveTo>
                  <a:lnTo>
                    <a:pt x="2185" y="8241"/>
                  </a:lnTo>
                  <a:cubicBezTo>
                    <a:pt x="2193" y="8241"/>
                    <a:pt x="2201" y="8241"/>
                    <a:pt x="2209" y="8241"/>
                  </a:cubicBezTo>
                  <a:cubicBezTo>
                    <a:pt x="2217" y="8241"/>
                    <a:pt x="2225" y="8241"/>
                    <a:pt x="2234" y="8241"/>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0"/>
            <p:cNvSpPr/>
            <p:nvPr/>
          </p:nvSpPr>
          <p:spPr>
            <a:xfrm>
              <a:off x="3376075" y="3761300"/>
              <a:ext cx="70375" cy="72000"/>
            </a:xfrm>
            <a:custGeom>
              <a:rect b="b" l="l" r="r" t="t"/>
              <a:pathLst>
                <a:path extrusionOk="0" h="2880" w="2815">
                  <a:moveTo>
                    <a:pt x="734" y="0"/>
                  </a:moveTo>
                  <a:cubicBezTo>
                    <a:pt x="355" y="0"/>
                    <a:pt x="0" y="305"/>
                    <a:pt x="0" y="729"/>
                  </a:cubicBezTo>
                  <a:lnTo>
                    <a:pt x="0" y="2163"/>
                  </a:lnTo>
                  <a:cubicBezTo>
                    <a:pt x="0" y="2576"/>
                    <a:pt x="355" y="2879"/>
                    <a:pt x="733" y="2879"/>
                  </a:cubicBezTo>
                  <a:cubicBezTo>
                    <a:pt x="851" y="2879"/>
                    <a:pt x="970" y="2850"/>
                    <a:pt x="1083" y="2786"/>
                  </a:cubicBezTo>
                  <a:lnTo>
                    <a:pt x="2327" y="2069"/>
                  </a:lnTo>
                  <a:cubicBezTo>
                    <a:pt x="2815" y="1785"/>
                    <a:pt x="2815" y="1094"/>
                    <a:pt x="2327" y="810"/>
                  </a:cubicBezTo>
                  <a:lnTo>
                    <a:pt x="1083" y="93"/>
                  </a:lnTo>
                  <a:cubicBezTo>
                    <a:pt x="971" y="29"/>
                    <a:pt x="851" y="0"/>
                    <a:pt x="734"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0"/>
            <p:cNvSpPr/>
            <p:nvPr/>
          </p:nvSpPr>
          <p:spPr>
            <a:xfrm>
              <a:off x="3376075" y="3761300"/>
              <a:ext cx="27075" cy="72000"/>
            </a:xfrm>
            <a:custGeom>
              <a:rect b="b" l="l" r="r" t="t"/>
              <a:pathLst>
                <a:path extrusionOk="0" h="2880" w="1083">
                  <a:moveTo>
                    <a:pt x="729" y="0"/>
                  </a:moveTo>
                  <a:cubicBezTo>
                    <a:pt x="347" y="0"/>
                    <a:pt x="0" y="305"/>
                    <a:pt x="0" y="729"/>
                  </a:cubicBezTo>
                  <a:lnTo>
                    <a:pt x="0" y="2163"/>
                  </a:lnTo>
                  <a:cubicBezTo>
                    <a:pt x="0" y="2576"/>
                    <a:pt x="347" y="2879"/>
                    <a:pt x="727" y="2879"/>
                  </a:cubicBezTo>
                  <a:cubicBezTo>
                    <a:pt x="846" y="2879"/>
                    <a:pt x="967" y="2850"/>
                    <a:pt x="1083" y="2786"/>
                  </a:cubicBezTo>
                  <a:cubicBezTo>
                    <a:pt x="853" y="2651"/>
                    <a:pt x="717" y="2421"/>
                    <a:pt x="717" y="2163"/>
                  </a:cubicBezTo>
                  <a:lnTo>
                    <a:pt x="717" y="729"/>
                  </a:lnTo>
                  <a:cubicBezTo>
                    <a:pt x="717" y="459"/>
                    <a:pt x="853" y="228"/>
                    <a:pt x="1083" y="93"/>
                  </a:cubicBezTo>
                  <a:cubicBezTo>
                    <a:pt x="968" y="29"/>
                    <a:pt x="846" y="0"/>
                    <a:pt x="729" y="0"/>
                  </a:cubicBezTo>
                  <a:close/>
                </a:path>
              </a:pathLst>
            </a:custGeom>
            <a:solidFill>
              <a:srgbClr val="1C5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0"/>
            <p:cNvSpPr/>
            <p:nvPr/>
          </p:nvSpPr>
          <p:spPr>
            <a:xfrm>
              <a:off x="3548900" y="3694225"/>
              <a:ext cx="56875" cy="18700"/>
            </a:xfrm>
            <a:custGeom>
              <a:rect b="b" l="l" r="r" t="t"/>
              <a:pathLst>
                <a:path extrusionOk="0" h="748" w="2275">
                  <a:moveTo>
                    <a:pt x="491" y="1"/>
                  </a:moveTo>
                  <a:cubicBezTo>
                    <a:pt x="1" y="1"/>
                    <a:pt x="1" y="748"/>
                    <a:pt x="491" y="748"/>
                  </a:cubicBezTo>
                  <a:cubicBezTo>
                    <a:pt x="504" y="748"/>
                    <a:pt x="516" y="747"/>
                    <a:pt x="529" y="747"/>
                  </a:cubicBezTo>
                  <a:lnTo>
                    <a:pt x="1815" y="747"/>
                  </a:lnTo>
                  <a:cubicBezTo>
                    <a:pt x="2275" y="719"/>
                    <a:pt x="2275" y="29"/>
                    <a:pt x="1815" y="2"/>
                  </a:cubicBezTo>
                  <a:lnTo>
                    <a:pt x="529" y="2"/>
                  </a:lnTo>
                  <a:cubicBezTo>
                    <a:pt x="516" y="1"/>
                    <a:pt x="504" y="1"/>
                    <a:pt x="491"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0"/>
            <p:cNvSpPr/>
            <p:nvPr/>
          </p:nvSpPr>
          <p:spPr>
            <a:xfrm>
              <a:off x="3549600" y="3729800"/>
              <a:ext cx="57200" cy="18625"/>
            </a:xfrm>
            <a:custGeom>
              <a:rect b="b" l="l" r="r" t="t"/>
              <a:pathLst>
                <a:path extrusionOk="0" h="745" w="2288">
                  <a:moveTo>
                    <a:pt x="501" y="0"/>
                  </a:moveTo>
                  <a:cubicBezTo>
                    <a:pt x="1" y="0"/>
                    <a:pt x="1" y="744"/>
                    <a:pt x="501" y="744"/>
                  </a:cubicBezTo>
                  <a:lnTo>
                    <a:pt x="1787" y="744"/>
                  </a:lnTo>
                  <a:cubicBezTo>
                    <a:pt x="2287" y="744"/>
                    <a:pt x="2287" y="0"/>
                    <a:pt x="1787"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0"/>
            <p:cNvSpPr/>
            <p:nvPr/>
          </p:nvSpPr>
          <p:spPr>
            <a:xfrm>
              <a:off x="3548800" y="3765600"/>
              <a:ext cx="56975" cy="19025"/>
            </a:xfrm>
            <a:custGeom>
              <a:rect b="b" l="l" r="r" t="t"/>
              <a:pathLst>
                <a:path extrusionOk="0" h="761" w="2279">
                  <a:moveTo>
                    <a:pt x="495" y="1"/>
                  </a:moveTo>
                  <a:cubicBezTo>
                    <a:pt x="1" y="1"/>
                    <a:pt x="5" y="761"/>
                    <a:pt x="507" y="761"/>
                  </a:cubicBezTo>
                  <a:cubicBezTo>
                    <a:pt x="516" y="761"/>
                    <a:pt x="524" y="761"/>
                    <a:pt x="533" y="760"/>
                  </a:cubicBezTo>
                  <a:lnTo>
                    <a:pt x="1819" y="760"/>
                  </a:lnTo>
                  <a:cubicBezTo>
                    <a:pt x="2279" y="720"/>
                    <a:pt x="2279" y="29"/>
                    <a:pt x="1819" y="2"/>
                  </a:cubicBezTo>
                  <a:lnTo>
                    <a:pt x="533" y="2"/>
                  </a:lnTo>
                  <a:cubicBezTo>
                    <a:pt x="520" y="1"/>
                    <a:pt x="508" y="1"/>
                    <a:pt x="495"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0"/>
            <p:cNvSpPr/>
            <p:nvPr/>
          </p:nvSpPr>
          <p:spPr>
            <a:xfrm>
              <a:off x="3548900" y="3801800"/>
              <a:ext cx="56875" cy="18700"/>
            </a:xfrm>
            <a:custGeom>
              <a:rect b="b" l="l" r="r" t="t"/>
              <a:pathLst>
                <a:path extrusionOk="0" h="748" w="2275">
                  <a:moveTo>
                    <a:pt x="491" y="1"/>
                  </a:moveTo>
                  <a:cubicBezTo>
                    <a:pt x="1" y="1"/>
                    <a:pt x="1" y="748"/>
                    <a:pt x="491" y="748"/>
                  </a:cubicBezTo>
                  <a:cubicBezTo>
                    <a:pt x="504" y="748"/>
                    <a:pt x="516" y="747"/>
                    <a:pt x="529" y="746"/>
                  </a:cubicBezTo>
                  <a:lnTo>
                    <a:pt x="1815" y="746"/>
                  </a:lnTo>
                  <a:cubicBezTo>
                    <a:pt x="2275" y="719"/>
                    <a:pt x="2275" y="29"/>
                    <a:pt x="1815" y="2"/>
                  </a:cubicBezTo>
                  <a:lnTo>
                    <a:pt x="529" y="2"/>
                  </a:lnTo>
                  <a:cubicBezTo>
                    <a:pt x="516" y="1"/>
                    <a:pt x="504" y="1"/>
                    <a:pt x="491"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0"/>
            <p:cNvSpPr/>
            <p:nvPr/>
          </p:nvSpPr>
          <p:spPr>
            <a:xfrm>
              <a:off x="3582075" y="3694250"/>
              <a:ext cx="21325" cy="18650"/>
            </a:xfrm>
            <a:custGeom>
              <a:rect b="b" l="l" r="r" t="t"/>
              <a:pathLst>
                <a:path extrusionOk="0" h="746" w="853">
                  <a:moveTo>
                    <a:pt x="22" y="1"/>
                  </a:moveTo>
                  <a:cubicBezTo>
                    <a:pt x="15" y="1"/>
                    <a:pt x="8" y="1"/>
                    <a:pt x="1" y="1"/>
                  </a:cubicBezTo>
                  <a:lnTo>
                    <a:pt x="44" y="1"/>
                  </a:lnTo>
                  <a:cubicBezTo>
                    <a:pt x="37" y="1"/>
                    <a:pt x="30" y="1"/>
                    <a:pt x="22" y="1"/>
                  </a:cubicBezTo>
                  <a:close/>
                  <a:moveTo>
                    <a:pt x="497" y="1"/>
                  </a:moveTo>
                  <a:cubicBezTo>
                    <a:pt x="490" y="1"/>
                    <a:pt x="482" y="1"/>
                    <a:pt x="474" y="1"/>
                  </a:cubicBezTo>
                  <a:lnTo>
                    <a:pt x="44" y="1"/>
                  </a:lnTo>
                  <a:cubicBezTo>
                    <a:pt x="226" y="14"/>
                    <a:pt x="366" y="178"/>
                    <a:pt x="366" y="367"/>
                  </a:cubicBezTo>
                  <a:cubicBezTo>
                    <a:pt x="366" y="475"/>
                    <a:pt x="325" y="570"/>
                    <a:pt x="258" y="637"/>
                  </a:cubicBezTo>
                  <a:cubicBezTo>
                    <a:pt x="190" y="705"/>
                    <a:pt x="95" y="746"/>
                    <a:pt x="1" y="746"/>
                  </a:cubicBezTo>
                  <a:lnTo>
                    <a:pt x="474" y="746"/>
                  </a:lnTo>
                  <a:cubicBezTo>
                    <a:pt x="691" y="746"/>
                    <a:pt x="853" y="570"/>
                    <a:pt x="853" y="367"/>
                  </a:cubicBezTo>
                  <a:cubicBezTo>
                    <a:pt x="853" y="171"/>
                    <a:pt x="702" y="1"/>
                    <a:pt x="497"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0"/>
            <p:cNvSpPr/>
            <p:nvPr/>
          </p:nvSpPr>
          <p:spPr>
            <a:xfrm>
              <a:off x="3582075" y="3729800"/>
              <a:ext cx="21325" cy="18950"/>
            </a:xfrm>
            <a:custGeom>
              <a:rect b="b" l="l" r="r" t="t"/>
              <a:pathLst>
                <a:path extrusionOk="0" h="758" w="853">
                  <a:moveTo>
                    <a:pt x="1" y="0"/>
                  </a:moveTo>
                  <a:cubicBezTo>
                    <a:pt x="325" y="14"/>
                    <a:pt x="488" y="406"/>
                    <a:pt x="258" y="650"/>
                  </a:cubicBezTo>
                  <a:cubicBezTo>
                    <a:pt x="190" y="717"/>
                    <a:pt x="95" y="758"/>
                    <a:pt x="1" y="758"/>
                  </a:cubicBezTo>
                  <a:lnTo>
                    <a:pt x="474" y="758"/>
                  </a:lnTo>
                  <a:cubicBezTo>
                    <a:pt x="582" y="758"/>
                    <a:pt x="677" y="717"/>
                    <a:pt x="745" y="650"/>
                  </a:cubicBezTo>
                  <a:cubicBezTo>
                    <a:pt x="812" y="568"/>
                    <a:pt x="853" y="474"/>
                    <a:pt x="853" y="379"/>
                  </a:cubicBezTo>
                  <a:cubicBezTo>
                    <a:pt x="853" y="176"/>
                    <a:pt x="691" y="0"/>
                    <a:pt x="474"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0"/>
            <p:cNvSpPr/>
            <p:nvPr/>
          </p:nvSpPr>
          <p:spPr>
            <a:xfrm>
              <a:off x="3582075" y="3765650"/>
              <a:ext cx="21325" cy="18975"/>
            </a:xfrm>
            <a:custGeom>
              <a:rect b="b" l="l" r="r" t="t"/>
              <a:pathLst>
                <a:path extrusionOk="0" h="759" w="853">
                  <a:moveTo>
                    <a:pt x="1" y="0"/>
                  </a:moveTo>
                  <a:cubicBezTo>
                    <a:pt x="204" y="0"/>
                    <a:pt x="366" y="176"/>
                    <a:pt x="366" y="379"/>
                  </a:cubicBezTo>
                  <a:cubicBezTo>
                    <a:pt x="366" y="474"/>
                    <a:pt x="325" y="569"/>
                    <a:pt x="258" y="636"/>
                  </a:cubicBezTo>
                  <a:cubicBezTo>
                    <a:pt x="190" y="718"/>
                    <a:pt x="95" y="745"/>
                    <a:pt x="1" y="758"/>
                  </a:cubicBezTo>
                  <a:lnTo>
                    <a:pt x="474" y="758"/>
                  </a:lnTo>
                  <a:cubicBezTo>
                    <a:pt x="691" y="745"/>
                    <a:pt x="853" y="582"/>
                    <a:pt x="853" y="379"/>
                  </a:cubicBezTo>
                  <a:cubicBezTo>
                    <a:pt x="853" y="176"/>
                    <a:pt x="691" y="0"/>
                    <a:pt x="474"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0"/>
            <p:cNvSpPr/>
            <p:nvPr/>
          </p:nvSpPr>
          <p:spPr>
            <a:xfrm>
              <a:off x="3582075" y="3801500"/>
              <a:ext cx="21325" cy="18625"/>
            </a:xfrm>
            <a:custGeom>
              <a:rect b="b" l="l" r="r" t="t"/>
              <a:pathLst>
                <a:path extrusionOk="0" h="745" w="853">
                  <a:moveTo>
                    <a:pt x="1" y="1"/>
                  </a:moveTo>
                  <a:cubicBezTo>
                    <a:pt x="325" y="1"/>
                    <a:pt x="488" y="407"/>
                    <a:pt x="258" y="637"/>
                  </a:cubicBezTo>
                  <a:cubicBezTo>
                    <a:pt x="190" y="704"/>
                    <a:pt x="95" y="745"/>
                    <a:pt x="1" y="745"/>
                  </a:cubicBezTo>
                  <a:lnTo>
                    <a:pt x="474" y="745"/>
                  </a:lnTo>
                  <a:cubicBezTo>
                    <a:pt x="582" y="745"/>
                    <a:pt x="677" y="704"/>
                    <a:pt x="745" y="637"/>
                  </a:cubicBezTo>
                  <a:cubicBezTo>
                    <a:pt x="812" y="569"/>
                    <a:pt x="853" y="474"/>
                    <a:pt x="853" y="380"/>
                  </a:cubicBezTo>
                  <a:cubicBezTo>
                    <a:pt x="853" y="163"/>
                    <a:pt x="691" y="1"/>
                    <a:pt x="474"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0"/>
            <p:cNvSpPr/>
            <p:nvPr/>
          </p:nvSpPr>
          <p:spPr>
            <a:xfrm>
              <a:off x="3534375" y="3840400"/>
              <a:ext cx="76475" cy="65525"/>
            </a:xfrm>
            <a:custGeom>
              <a:rect b="b" l="l" r="r" t="t"/>
              <a:pathLst>
                <a:path extrusionOk="0" h="2621" w="3059">
                  <a:moveTo>
                    <a:pt x="1746" y="1"/>
                  </a:moveTo>
                  <a:cubicBezTo>
                    <a:pt x="582" y="1"/>
                    <a:pt x="1" y="1408"/>
                    <a:pt x="826" y="2233"/>
                  </a:cubicBezTo>
                  <a:cubicBezTo>
                    <a:pt x="1089" y="2501"/>
                    <a:pt x="1416" y="2621"/>
                    <a:pt x="1738" y="2621"/>
                  </a:cubicBezTo>
                  <a:cubicBezTo>
                    <a:pt x="2410" y="2621"/>
                    <a:pt x="3059" y="2100"/>
                    <a:pt x="3059" y="1313"/>
                  </a:cubicBezTo>
                  <a:cubicBezTo>
                    <a:pt x="3059" y="583"/>
                    <a:pt x="2477" y="1"/>
                    <a:pt x="17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0"/>
            <p:cNvSpPr/>
            <p:nvPr/>
          </p:nvSpPr>
          <p:spPr>
            <a:xfrm>
              <a:off x="3544200" y="3847850"/>
              <a:ext cx="59200" cy="50775"/>
            </a:xfrm>
            <a:custGeom>
              <a:rect b="b" l="l" r="r" t="t"/>
              <a:pathLst>
                <a:path extrusionOk="0" h="2031" w="2368">
                  <a:moveTo>
                    <a:pt x="1353" y="0"/>
                  </a:moveTo>
                  <a:cubicBezTo>
                    <a:pt x="447" y="0"/>
                    <a:pt x="0" y="1096"/>
                    <a:pt x="636" y="1732"/>
                  </a:cubicBezTo>
                  <a:cubicBezTo>
                    <a:pt x="842" y="1938"/>
                    <a:pt x="1096" y="2031"/>
                    <a:pt x="1346" y="2031"/>
                  </a:cubicBezTo>
                  <a:cubicBezTo>
                    <a:pt x="1867" y="2031"/>
                    <a:pt x="2368" y="1628"/>
                    <a:pt x="2368" y="1015"/>
                  </a:cubicBezTo>
                  <a:cubicBezTo>
                    <a:pt x="2368" y="447"/>
                    <a:pt x="1908" y="0"/>
                    <a:pt x="1353"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0"/>
            <p:cNvSpPr/>
            <p:nvPr/>
          </p:nvSpPr>
          <p:spPr>
            <a:xfrm>
              <a:off x="3552650" y="3847850"/>
              <a:ext cx="34175" cy="50775"/>
            </a:xfrm>
            <a:custGeom>
              <a:rect b="b" l="l" r="r" t="t"/>
              <a:pathLst>
                <a:path extrusionOk="0" h="2031" w="1367">
                  <a:moveTo>
                    <a:pt x="1015" y="0"/>
                  </a:moveTo>
                  <a:cubicBezTo>
                    <a:pt x="460" y="0"/>
                    <a:pt x="0" y="460"/>
                    <a:pt x="0" y="1015"/>
                  </a:cubicBezTo>
                  <a:cubicBezTo>
                    <a:pt x="0" y="1570"/>
                    <a:pt x="460" y="2030"/>
                    <a:pt x="1015" y="2030"/>
                  </a:cubicBezTo>
                  <a:cubicBezTo>
                    <a:pt x="1137" y="2030"/>
                    <a:pt x="1259" y="2003"/>
                    <a:pt x="1367" y="1976"/>
                  </a:cubicBezTo>
                  <a:cubicBezTo>
                    <a:pt x="474" y="1651"/>
                    <a:pt x="474" y="379"/>
                    <a:pt x="1367" y="68"/>
                  </a:cubicBezTo>
                  <a:cubicBezTo>
                    <a:pt x="1259" y="27"/>
                    <a:pt x="1137" y="0"/>
                    <a:pt x="1015" y="0"/>
                  </a:cubicBezTo>
                  <a:close/>
                </a:path>
              </a:pathLst>
            </a:custGeom>
            <a:solidFill>
              <a:srgbClr val="1C5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31"/>
          <p:cNvSpPr txBox="1"/>
          <p:nvPr>
            <p:ph type="title"/>
          </p:nvPr>
        </p:nvSpPr>
        <p:spPr>
          <a:xfrm>
            <a:off x="720000" y="448056"/>
            <a:ext cx="7704000" cy="576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3500"/>
              <a:buNone/>
            </a:pPr>
            <a:r>
              <a:rPr lang="en"/>
              <a:t>Recommendations</a:t>
            </a:r>
            <a:endParaRPr/>
          </a:p>
        </p:txBody>
      </p:sp>
      <p:grpSp>
        <p:nvGrpSpPr>
          <p:cNvPr id="725" name="Google Shape;725;p31"/>
          <p:cNvGrpSpPr/>
          <p:nvPr/>
        </p:nvGrpSpPr>
        <p:grpSpPr>
          <a:xfrm>
            <a:off x="4108915" y="3370912"/>
            <a:ext cx="1089288" cy="1048328"/>
            <a:chOff x="3415050" y="-2237725"/>
            <a:chExt cx="1235300" cy="1188850"/>
          </a:xfrm>
        </p:grpSpPr>
        <p:sp>
          <p:nvSpPr>
            <p:cNvPr id="726" name="Google Shape;726;p31"/>
            <p:cNvSpPr/>
            <p:nvPr/>
          </p:nvSpPr>
          <p:spPr>
            <a:xfrm>
              <a:off x="3443325" y="-2210350"/>
              <a:ext cx="1142425" cy="1133200"/>
            </a:xfrm>
            <a:custGeom>
              <a:rect b="b" l="l" r="r" t="t"/>
              <a:pathLst>
                <a:path extrusionOk="0" h="45328" w="45697">
                  <a:moveTo>
                    <a:pt x="19467" y="1"/>
                  </a:moveTo>
                  <a:lnTo>
                    <a:pt x="16490" y="6383"/>
                  </a:lnTo>
                  <a:lnTo>
                    <a:pt x="9978" y="3704"/>
                  </a:lnTo>
                  <a:lnTo>
                    <a:pt x="10049" y="10740"/>
                  </a:lnTo>
                  <a:lnTo>
                    <a:pt x="3024" y="11169"/>
                  </a:lnTo>
                  <a:lnTo>
                    <a:pt x="6144" y="17479"/>
                  </a:lnTo>
                  <a:lnTo>
                    <a:pt x="0" y="20908"/>
                  </a:lnTo>
                  <a:lnTo>
                    <a:pt x="5549" y="25242"/>
                  </a:lnTo>
                  <a:lnTo>
                    <a:pt x="1500" y="30981"/>
                  </a:lnTo>
                  <a:lnTo>
                    <a:pt x="8382" y="32481"/>
                  </a:lnTo>
                  <a:lnTo>
                    <a:pt x="7239" y="39422"/>
                  </a:lnTo>
                  <a:lnTo>
                    <a:pt x="7239" y="39422"/>
                  </a:lnTo>
                  <a:lnTo>
                    <a:pt x="14061" y="37779"/>
                  </a:lnTo>
                  <a:lnTo>
                    <a:pt x="16050" y="44542"/>
                  </a:lnTo>
                  <a:lnTo>
                    <a:pt x="21503" y="40089"/>
                  </a:lnTo>
                  <a:lnTo>
                    <a:pt x="26206" y="45328"/>
                  </a:lnTo>
                  <a:lnTo>
                    <a:pt x="29206" y="38946"/>
                  </a:lnTo>
                  <a:lnTo>
                    <a:pt x="35707" y="41625"/>
                  </a:lnTo>
                  <a:lnTo>
                    <a:pt x="35707" y="41625"/>
                  </a:lnTo>
                  <a:lnTo>
                    <a:pt x="35636" y="34588"/>
                  </a:lnTo>
                  <a:lnTo>
                    <a:pt x="42660" y="34148"/>
                  </a:lnTo>
                  <a:lnTo>
                    <a:pt x="39529" y="27838"/>
                  </a:lnTo>
                  <a:lnTo>
                    <a:pt x="45696" y="24420"/>
                  </a:lnTo>
                  <a:lnTo>
                    <a:pt x="40136" y="20087"/>
                  </a:lnTo>
                  <a:lnTo>
                    <a:pt x="44172" y="14348"/>
                  </a:lnTo>
                  <a:lnTo>
                    <a:pt x="37314" y="12836"/>
                  </a:lnTo>
                  <a:lnTo>
                    <a:pt x="38457" y="5906"/>
                  </a:lnTo>
                  <a:lnTo>
                    <a:pt x="31611" y="7537"/>
                  </a:lnTo>
                  <a:lnTo>
                    <a:pt x="29647" y="787"/>
                  </a:lnTo>
                  <a:lnTo>
                    <a:pt x="24182" y="5240"/>
                  </a:lnTo>
                  <a:lnTo>
                    <a:pt x="194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1"/>
            <p:cNvSpPr/>
            <p:nvPr/>
          </p:nvSpPr>
          <p:spPr>
            <a:xfrm>
              <a:off x="3415050" y="-2237725"/>
              <a:ext cx="1197775" cy="1188850"/>
            </a:xfrm>
            <a:custGeom>
              <a:rect b="b" l="l" r="r" t="t"/>
              <a:pathLst>
                <a:path extrusionOk="0" h="47554" w="47911">
                  <a:moveTo>
                    <a:pt x="20765" y="2191"/>
                  </a:moveTo>
                  <a:lnTo>
                    <a:pt x="25241" y="7168"/>
                  </a:lnTo>
                  <a:lnTo>
                    <a:pt x="30432" y="2941"/>
                  </a:lnTo>
                  <a:lnTo>
                    <a:pt x="32314" y="9371"/>
                  </a:lnTo>
                  <a:lnTo>
                    <a:pt x="38826" y="7799"/>
                  </a:lnTo>
                  <a:lnTo>
                    <a:pt x="37731" y="14407"/>
                  </a:lnTo>
                  <a:lnTo>
                    <a:pt x="44279" y="15836"/>
                  </a:lnTo>
                  <a:lnTo>
                    <a:pt x="40422" y="21313"/>
                  </a:lnTo>
                  <a:lnTo>
                    <a:pt x="45708" y="25444"/>
                  </a:lnTo>
                  <a:lnTo>
                    <a:pt x="39850" y="28694"/>
                  </a:lnTo>
                  <a:lnTo>
                    <a:pt x="42827" y="34695"/>
                  </a:lnTo>
                  <a:lnTo>
                    <a:pt x="36147" y="35100"/>
                  </a:lnTo>
                  <a:lnTo>
                    <a:pt x="36219" y="41791"/>
                  </a:lnTo>
                  <a:lnTo>
                    <a:pt x="30016" y="39255"/>
                  </a:lnTo>
                  <a:lnTo>
                    <a:pt x="27182" y="45327"/>
                  </a:lnTo>
                  <a:lnTo>
                    <a:pt x="22693" y="40351"/>
                  </a:lnTo>
                  <a:lnTo>
                    <a:pt x="17502" y="44577"/>
                  </a:lnTo>
                  <a:lnTo>
                    <a:pt x="15621" y="38148"/>
                  </a:lnTo>
                  <a:lnTo>
                    <a:pt x="9108" y="39708"/>
                  </a:lnTo>
                  <a:lnTo>
                    <a:pt x="10216" y="33100"/>
                  </a:lnTo>
                  <a:lnTo>
                    <a:pt x="3667" y="31671"/>
                  </a:lnTo>
                  <a:lnTo>
                    <a:pt x="7513" y="26194"/>
                  </a:lnTo>
                  <a:lnTo>
                    <a:pt x="2227" y="22075"/>
                  </a:lnTo>
                  <a:lnTo>
                    <a:pt x="8084" y="18812"/>
                  </a:lnTo>
                  <a:lnTo>
                    <a:pt x="5108" y="12823"/>
                  </a:lnTo>
                  <a:lnTo>
                    <a:pt x="11787" y="12419"/>
                  </a:lnTo>
                  <a:lnTo>
                    <a:pt x="11716" y="5715"/>
                  </a:lnTo>
                  <a:lnTo>
                    <a:pt x="17907" y="8263"/>
                  </a:lnTo>
                  <a:lnTo>
                    <a:pt x="20765" y="2191"/>
                  </a:lnTo>
                  <a:close/>
                  <a:moveTo>
                    <a:pt x="20431" y="0"/>
                  </a:moveTo>
                  <a:lnTo>
                    <a:pt x="19645" y="1691"/>
                  </a:lnTo>
                  <a:lnTo>
                    <a:pt x="17312" y="6704"/>
                  </a:lnTo>
                  <a:lnTo>
                    <a:pt x="12192" y="4608"/>
                  </a:lnTo>
                  <a:lnTo>
                    <a:pt x="10478" y="3906"/>
                  </a:lnTo>
                  <a:lnTo>
                    <a:pt x="10490" y="5751"/>
                  </a:lnTo>
                  <a:lnTo>
                    <a:pt x="10549" y="11288"/>
                  </a:lnTo>
                  <a:lnTo>
                    <a:pt x="5036" y="11633"/>
                  </a:lnTo>
                  <a:lnTo>
                    <a:pt x="3191" y="11752"/>
                  </a:lnTo>
                  <a:lnTo>
                    <a:pt x="4001" y="13395"/>
                  </a:lnTo>
                  <a:lnTo>
                    <a:pt x="6465" y="18360"/>
                  </a:lnTo>
                  <a:lnTo>
                    <a:pt x="1619" y="21051"/>
                  </a:lnTo>
                  <a:lnTo>
                    <a:pt x="0" y="21955"/>
                  </a:lnTo>
                  <a:lnTo>
                    <a:pt x="1465" y="23087"/>
                  </a:lnTo>
                  <a:lnTo>
                    <a:pt x="5822" y="26480"/>
                  </a:lnTo>
                  <a:lnTo>
                    <a:pt x="2631" y="31004"/>
                  </a:lnTo>
                  <a:lnTo>
                    <a:pt x="1584" y="32528"/>
                  </a:lnTo>
                  <a:lnTo>
                    <a:pt x="3381" y="32909"/>
                  </a:lnTo>
                  <a:lnTo>
                    <a:pt x="8775" y="34088"/>
                  </a:lnTo>
                  <a:lnTo>
                    <a:pt x="7870" y="39553"/>
                  </a:lnTo>
                  <a:lnTo>
                    <a:pt x="7572" y="41375"/>
                  </a:lnTo>
                  <a:lnTo>
                    <a:pt x="9370" y="40946"/>
                  </a:lnTo>
                  <a:lnTo>
                    <a:pt x="14752" y="39648"/>
                  </a:lnTo>
                  <a:lnTo>
                    <a:pt x="16300" y="44970"/>
                  </a:lnTo>
                  <a:lnTo>
                    <a:pt x="16812" y="46732"/>
                  </a:lnTo>
                  <a:lnTo>
                    <a:pt x="18252" y="45577"/>
                  </a:lnTo>
                  <a:lnTo>
                    <a:pt x="22527" y="42077"/>
                  </a:lnTo>
                  <a:lnTo>
                    <a:pt x="26241" y="46185"/>
                  </a:lnTo>
                  <a:lnTo>
                    <a:pt x="27468" y="47554"/>
                  </a:lnTo>
                  <a:lnTo>
                    <a:pt x="28266" y="45875"/>
                  </a:lnTo>
                  <a:lnTo>
                    <a:pt x="30599" y="40863"/>
                  </a:lnTo>
                  <a:lnTo>
                    <a:pt x="35719" y="42958"/>
                  </a:lnTo>
                  <a:lnTo>
                    <a:pt x="37433" y="43661"/>
                  </a:lnTo>
                  <a:lnTo>
                    <a:pt x="37433" y="43661"/>
                  </a:lnTo>
                  <a:lnTo>
                    <a:pt x="37421" y="41815"/>
                  </a:lnTo>
                  <a:lnTo>
                    <a:pt x="37350" y="36279"/>
                  </a:lnTo>
                  <a:lnTo>
                    <a:pt x="42875" y="35933"/>
                  </a:lnTo>
                  <a:lnTo>
                    <a:pt x="44720" y="35814"/>
                  </a:lnTo>
                  <a:lnTo>
                    <a:pt x="43898" y="34159"/>
                  </a:lnTo>
                  <a:lnTo>
                    <a:pt x="41446" y="29206"/>
                  </a:lnTo>
                  <a:lnTo>
                    <a:pt x="46280" y="26516"/>
                  </a:lnTo>
                  <a:lnTo>
                    <a:pt x="47911" y="25599"/>
                  </a:lnTo>
                  <a:lnTo>
                    <a:pt x="46446" y="24468"/>
                  </a:lnTo>
                  <a:lnTo>
                    <a:pt x="42089" y="21074"/>
                  </a:lnTo>
                  <a:lnTo>
                    <a:pt x="45280" y="16550"/>
                  </a:lnTo>
                  <a:lnTo>
                    <a:pt x="46327" y="15038"/>
                  </a:lnTo>
                  <a:lnTo>
                    <a:pt x="44529" y="14645"/>
                  </a:lnTo>
                  <a:lnTo>
                    <a:pt x="39124" y="13478"/>
                  </a:lnTo>
                  <a:lnTo>
                    <a:pt x="40041" y="8013"/>
                  </a:lnTo>
                  <a:lnTo>
                    <a:pt x="40338" y="6180"/>
                  </a:lnTo>
                  <a:lnTo>
                    <a:pt x="40338" y="6180"/>
                  </a:lnTo>
                  <a:lnTo>
                    <a:pt x="38529" y="6608"/>
                  </a:lnTo>
                  <a:lnTo>
                    <a:pt x="33159" y="7906"/>
                  </a:lnTo>
                  <a:lnTo>
                    <a:pt x="31611" y="2596"/>
                  </a:lnTo>
                  <a:lnTo>
                    <a:pt x="31087" y="822"/>
                  </a:lnTo>
                  <a:lnTo>
                    <a:pt x="29659" y="1989"/>
                  </a:lnTo>
                  <a:lnTo>
                    <a:pt x="25372" y="5477"/>
                  </a:lnTo>
                  <a:lnTo>
                    <a:pt x="21669" y="1370"/>
                  </a:lnTo>
                  <a:lnTo>
                    <a:pt x="2043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1"/>
            <p:cNvSpPr/>
            <p:nvPr/>
          </p:nvSpPr>
          <p:spPr>
            <a:xfrm>
              <a:off x="3419200" y="-1541225"/>
              <a:ext cx="1231150" cy="300075"/>
            </a:xfrm>
            <a:custGeom>
              <a:rect b="b" l="l" r="r" t="t"/>
              <a:pathLst>
                <a:path extrusionOk="0" h="12003" w="49246">
                  <a:moveTo>
                    <a:pt x="49245" y="1"/>
                  </a:moveTo>
                  <a:lnTo>
                    <a:pt x="1" y="1037"/>
                  </a:lnTo>
                  <a:lnTo>
                    <a:pt x="1858" y="7026"/>
                  </a:lnTo>
                  <a:lnTo>
                    <a:pt x="48007" y="12002"/>
                  </a:lnTo>
                  <a:lnTo>
                    <a:pt x="492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9" name="Google Shape;729;p31"/>
          <p:cNvGrpSpPr/>
          <p:nvPr/>
        </p:nvGrpSpPr>
        <p:grpSpPr>
          <a:xfrm>
            <a:off x="5680631" y="3517392"/>
            <a:ext cx="825087" cy="794135"/>
            <a:chOff x="6282194" y="3596348"/>
            <a:chExt cx="589348" cy="567280"/>
          </a:xfrm>
        </p:grpSpPr>
        <p:sp>
          <p:nvSpPr>
            <p:cNvPr id="730" name="Google Shape;730;p31"/>
            <p:cNvSpPr/>
            <p:nvPr/>
          </p:nvSpPr>
          <p:spPr>
            <a:xfrm>
              <a:off x="6341732" y="3634359"/>
              <a:ext cx="491317" cy="491317"/>
            </a:xfrm>
            <a:custGeom>
              <a:rect b="b" l="l" r="r" t="t"/>
              <a:pathLst>
                <a:path extrusionOk="0" h="24468" w="24468">
                  <a:moveTo>
                    <a:pt x="12228" y="0"/>
                  </a:moveTo>
                  <a:cubicBezTo>
                    <a:pt x="5477" y="0"/>
                    <a:pt x="0" y="5477"/>
                    <a:pt x="0" y="12228"/>
                  </a:cubicBezTo>
                  <a:cubicBezTo>
                    <a:pt x="0" y="18991"/>
                    <a:pt x="5477" y="24468"/>
                    <a:pt x="12228" y="24468"/>
                  </a:cubicBezTo>
                  <a:cubicBezTo>
                    <a:pt x="18991" y="24468"/>
                    <a:pt x="24468" y="18991"/>
                    <a:pt x="24468" y="12228"/>
                  </a:cubicBezTo>
                  <a:cubicBezTo>
                    <a:pt x="24468" y="5477"/>
                    <a:pt x="18991" y="0"/>
                    <a:pt x="12228"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1"/>
            <p:cNvSpPr/>
            <p:nvPr/>
          </p:nvSpPr>
          <p:spPr>
            <a:xfrm>
              <a:off x="6418959" y="3711587"/>
              <a:ext cx="336882" cy="336862"/>
            </a:xfrm>
            <a:custGeom>
              <a:rect b="b" l="l" r="r" t="t"/>
              <a:pathLst>
                <a:path extrusionOk="0" h="16776" w="16777">
                  <a:moveTo>
                    <a:pt x="8382" y="0"/>
                  </a:moveTo>
                  <a:cubicBezTo>
                    <a:pt x="3751" y="0"/>
                    <a:pt x="0" y="3751"/>
                    <a:pt x="0" y="8382"/>
                  </a:cubicBezTo>
                  <a:cubicBezTo>
                    <a:pt x="0" y="13025"/>
                    <a:pt x="3751" y="16776"/>
                    <a:pt x="8382" y="16776"/>
                  </a:cubicBezTo>
                  <a:cubicBezTo>
                    <a:pt x="13014" y="16776"/>
                    <a:pt x="16776" y="13025"/>
                    <a:pt x="16776" y="8382"/>
                  </a:cubicBezTo>
                  <a:cubicBezTo>
                    <a:pt x="16776" y="3751"/>
                    <a:pt x="13014" y="0"/>
                    <a:pt x="8382"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1"/>
            <p:cNvSpPr/>
            <p:nvPr/>
          </p:nvSpPr>
          <p:spPr>
            <a:xfrm>
              <a:off x="6427553" y="3720181"/>
              <a:ext cx="319674" cy="319674"/>
            </a:xfrm>
            <a:custGeom>
              <a:rect b="b" l="l" r="r" t="t"/>
              <a:pathLst>
                <a:path extrusionOk="0" fill="none" h="15920" w="15920">
                  <a:moveTo>
                    <a:pt x="15919" y="7954"/>
                  </a:moveTo>
                  <a:cubicBezTo>
                    <a:pt x="15919" y="12359"/>
                    <a:pt x="12348" y="15919"/>
                    <a:pt x="7954" y="15919"/>
                  </a:cubicBezTo>
                  <a:cubicBezTo>
                    <a:pt x="3561" y="15919"/>
                    <a:pt x="1" y="12359"/>
                    <a:pt x="1" y="7954"/>
                  </a:cubicBezTo>
                  <a:cubicBezTo>
                    <a:pt x="1" y="3561"/>
                    <a:pt x="3561" y="1"/>
                    <a:pt x="7954" y="1"/>
                  </a:cubicBezTo>
                  <a:cubicBezTo>
                    <a:pt x="12348" y="1"/>
                    <a:pt x="15919" y="3561"/>
                    <a:pt x="15919" y="7954"/>
                  </a:cubicBezTo>
                  <a:close/>
                </a:path>
              </a:pathLst>
            </a:custGeom>
            <a:noFill/>
            <a:ln cap="flat" cmpd="sng" w="9525">
              <a:solidFill>
                <a:srgbClr val="25214D"/>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1"/>
            <p:cNvSpPr/>
            <p:nvPr/>
          </p:nvSpPr>
          <p:spPr>
            <a:xfrm>
              <a:off x="6348418" y="3641046"/>
              <a:ext cx="477703" cy="477944"/>
            </a:xfrm>
            <a:custGeom>
              <a:rect b="b" l="l" r="r" t="t"/>
              <a:pathLst>
                <a:path extrusionOk="0" fill="none" h="23802" w="23790">
                  <a:moveTo>
                    <a:pt x="23790" y="11895"/>
                  </a:moveTo>
                  <a:cubicBezTo>
                    <a:pt x="23790" y="18467"/>
                    <a:pt x="18467" y="23801"/>
                    <a:pt x="11895" y="23801"/>
                  </a:cubicBezTo>
                  <a:cubicBezTo>
                    <a:pt x="5335" y="23801"/>
                    <a:pt x="1" y="18467"/>
                    <a:pt x="1" y="11895"/>
                  </a:cubicBezTo>
                  <a:cubicBezTo>
                    <a:pt x="1" y="5335"/>
                    <a:pt x="5335" y="1"/>
                    <a:pt x="11895" y="1"/>
                  </a:cubicBezTo>
                  <a:cubicBezTo>
                    <a:pt x="18467" y="1"/>
                    <a:pt x="23790" y="5335"/>
                    <a:pt x="23790" y="11895"/>
                  </a:cubicBezTo>
                  <a:close/>
                </a:path>
              </a:pathLst>
            </a:custGeom>
            <a:noFill/>
            <a:ln cap="rnd" cmpd="sng" w="9525">
              <a:solidFill>
                <a:srgbClr val="FEF2D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1"/>
            <p:cNvSpPr/>
            <p:nvPr/>
          </p:nvSpPr>
          <p:spPr>
            <a:xfrm>
              <a:off x="6282194" y="3596348"/>
              <a:ext cx="589348" cy="567280"/>
            </a:xfrm>
            <a:custGeom>
              <a:rect b="b" l="l" r="r" t="t"/>
              <a:pathLst>
                <a:path extrusionOk="0" h="28251" w="29350">
                  <a:moveTo>
                    <a:pt x="15229" y="1024"/>
                  </a:moveTo>
                  <a:cubicBezTo>
                    <a:pt x="18205" y="1024"/>
                    <a:pt x="19694" y="4608"/>
                    <a:pt x="17586" y="6715"/>
                  </a:cubicBezTo>
                  <a:cubicBezTo>
                    <a:pt x="16909" y="7392"/>
                    <a:pt x="16077" y="7695"/>
                    <a:pt x="15260" y="7695"/>
                  </a:cubicBezTo>
                  <a:cubicBezTo>
                    <a:pt x="13548" y="7695"/>
                    <a:pt x="11903" y="6365"/>
                    <a:pt x="11895" y="4358"/>
                  </a:cubicBezTo>
                  <a:cubicBezTo>
                    <a:pt x="11895" y="2524"/>
                    <a:pt x="13383" y="1024"/>
                    <a:pt x="15229" y="1024"/>
                  </a:cubicBezTo>
                  <a:close/>
                  <a:moveTo>
                    <a:pt x="23695" y="5888"/>
                  </a:moveTo>
                  <a:cubicBezTo>
                    <a:pt x="25736" y="5888"/>
                    <a:pt x="27518" y="7837"/>
                    <a:pt x="26909" y="10097"/>
                  </a:cubicBezTo>
                  <a:cubicBezTo>
                    <a:pt x="26483" y="11701"/>
                    <a:pt x="25089" y="12565"/>
                    <a:pt x="23684" y="12565"/>
                  </a:cubicBezTo>
                  <a:cubicBezTo>
                    <a:pt x="22577" y="12565"/>
                    <a:pt x="21464" y="12028"/>
                    <a:pt x="20813" y="10894"/>
                  </a:cubicBezTo>
                  <a:cubicBezTo>
                    <a:pt x="19896" y="9311"/>
                    <a:pt x="20432" y="7275"/>
                    <a:pt x="22027" y="6358"/>
                  </a:cubicBezTo>
                  <a:lnTo>
                    <a:pt x="22027" y="6346"/>
                  </a:lnTo>
                  <a:cubicBezTo>
                    <a:pt x="22574" y="6030"/>
                    <a:pt x="23144" y="5888"/>
                    <a:pt x="23695" y="5888"/>
                  </a:cubicBezTo>
                  <a:close/>
                  <a:moveTo>
                    <a:pt x="6760" y="5914"/>
                  </a:moveTo>
                  <a:cubicBezTo>
                    <a:pt x="8164" y="5914"/>
                    <a:pt x="9557" y="6778"/>
                    <a:pt x="9990" y="8382"/>
                  </a:cubicBezTo>
                  <a:cubicBezTo>
                    <a:pt x="10590" y="10642"/>
                    <a:pt x="8813" y="12591"/>
                    <a:pt x="6775" y="12591"/>
                  </a:cubicBezTo>
                  <a:cubicBezTo>
                    <a:pt x="6225" y="12591"/>
                    <a:pt x="5655" y="12449"/>
                    <a:pt x="5109" y="12133"/>
                  </a:cubicBezTo>
                  <a:cubicBezTo>
                    <a:pt x="3513" y="11216"/>
                    <a:pt x="2965" y="9180"/>
                    <a:pt x="3882" y="7585"/>
                  </a:cubicBezTo>
                  <a:cubicBezTo>
                    <a:pt x="4538" y="6451"/>
                    <a:pt x="5653" y="5914"/>
                    <a:pt x="6760" y="5914"/>
                  </a:cubicBezTo>
                  <a:close/>
                  <a:moveTo>
                    <a:pt x="15229" y="11966"/>
                  </a:moveTo>
                  <a:cubicBezTo>
                    <a:pt x="15717" y="11978"/>
                    <a:pt x="15955" y="12561"/>
                    <a:pt x="15610" y="12907"/>
                  </a:cubicBezTo>
                  <a:cubicBezTo>
                    <a:pt x="15499" y="13017"/>
                    <a:pt x="15364" y="13067"/>
                    <a:pt x="15231" y="13067"/>
                  </a:cubicBezTo>
                  <a:cubicBezTo>
                    <a:pt x="14950" y="13067"/>
                    <a:pt x="14681" y="12845"/>
                    <a:pt x="14681" y="12514"/>
                  </a:cubicBezTo>
                  <a:cubicBezTo>
                    <a:pt x="14681" y="12216"/>
                    <a:pt x="14931" y="11978"/>
                    <a:pt x="15229" y="11978"/>
                  </a:cubicBezTo>
                  <a:lnTo>
                    <a:pt x="15229" y="11966"/>
                  </a:lnTo>
                  <a:close/>
                  <a:moveTo>
                    <a:pt x="13843" y="12770"/>
                  </a:moveTo>
                  <a:cubicBezTo>
                    <a:pt x="14071" y="12770"/>
                    <a:pt x="14299" y="12910"/>
                    <a:pt x="14372" y="13169"/>
                  </a:cubicBezTo>
                  <a:cubicBezTo>
                    <a:pt x="14475" y="13543"/>
                    <a:pt x="14181" y="13865"/>
                    <a:pt x="13848" y="13865"/>
                  </a:cubicBezTo>
                  <a:cubicBezTo>
                    <a:pt x="13757" y="13865"/>
                    <a:pt x="13663" y="13841"/>
                    <a:pt x="13574" y="13788"/>
                  </a:cubicBezTo>
                  <a:cubicBezTo>
                    <a:pt x="13312" y="13645"/>
                    <a:pt x="13229" y="13311"/>
                    <a:pt x="13372" y="13049"/>
                  </a:cubicBezTo>
                  <a:cubicBezTo>
                    <a:pt x="13477" y="12859"/>
                    <a:pt x="13660" y="12770"/>
                    <a:pt x="13843" y="12770"/>
                  </a:cubicBezTo>
                  <a:close/>
                  <a:moveTo>
                    <a:pt x="16612" y="12774"/>
                  </a:moveTo>
                  <a:cubicBezTo>
                    <a:pt x="16952" y="12774"/>
                    <a:pt x="17249" y="13091"/>
                    <a:pt x="17146" y="13466"/>
                  </a:cubicBezTo>
                  <a:cubicBezTo>
                    <a:pt x="17073" y="13731"/>
                    <a:pt x="16845" y="13871"/>
                    <a:pt x="16617" y="13871"/>
                  </a:cubicBezTo>
                  <a:cubicBezTo>
                    <a:pt x="16434" y="13871"/>
                    <a:pt x="16251" y="13782"/>
                    <a:pt x="16146" y="13597"/>
                  </a:cubicBezTo>
                  <a:cubicBezTo>
                    <a:pt x="15991" y="13335"/>
                    <a:pt x="16086" y="13002"/>
                    <a:pt x="16348" y="12847"/>
                  </a:cubicBezTo>
                  <a:lnTo>
                    <a:pt x="16336" y="12847"/>
                  </a:lnTo>
                  <a:cubicBezTo>
                    <a:pt x="16427" y="12797"/>
                    <a:pt x="16521" y="12774"/>
                    <a:pt x="16612" y="12774"/>
                  </a:cubicBezTo>
                  <a:close/>
                  <a:moveTo>
                    <a:pt x="13842" y="14375"/>
                  </a:moveTo>
                  <a:cubicBezTo>
                    <a:pt x="14024" y="14375"/>
                    <a:pt x="14207" y="14462"/>
                    <a:pt x="14312" y="14645"/>
                  </a:cubicBezTo>
                  <a:cubicBezTo>
                    <a:pt x="14467" y="14907"/>
                    <a:pt x="14384" y="15252"/>
                    <a:pt x="14122" y="15407"/>
                  </a:cubicBezTo>
                  <a:lnTo>
                    <a:pt x="14110" y="15395"/>
                  </a:lnTo>
                  <a:cubicBezTo>
                    <a:pt x="14020" y="15449"/>
                    <a:pt x="13927" y="15473"/>
                    <a:pt x="13836" y="15473"/>
                  </a:cubicBezTo>
                  <a:cubicBezTo>
                    <a:pt x="13503" y="15473"/>
                    <a:pt x="13209" y="15150"/>
                    <a:pt x="13312" y="14776"/>
                  </a:cubicBezTo>
                  <a:cubicBezTo>
                    <a:pt x="13379" y="14516"/>
                    <a:pt x="13610" y="14375"/>
                    <a:pt x="13842" y="14375"/>
                  </a:cubicBezTo>
                  <a:close/>
                  <a:moveTo>
                    <a:pt x="16619" y="14374"/>
                  </a:moveTo>
                  <a:cubicBezTo>
                    <a:pt x="17021" y="14374"/>
                    <a:pt x="17309" y="14822"/>
                    <a:pt x="17086" y="15205"/>
                  </a:cubicBezTo>
                  <a:cubicBezTo>
                    <a:pt x="16981" y="15375"/>
                    <a:pt x="16797" y="15474"/>
                    <a:pt x="16608" y="15474"/>
                  </a:cubicBezTo>
                  <a:cubicBezTo>
                    <a:pt x="16521" y="15474"/>
                    <a:pt x="16431" y="15452"/>
                    <a:pt x="16348" y="15407"/>
                  </a:cubicBezTo>
                  <a:lnTo>
                    <a:pt x="16336" y="15395"/>
                  </a:lnTo>
                  <a:cubicBezTo>
                    <a:pt x="15919" y="15157"/>
                    <a:pt x="16003" y="14526"/>
                    <a:pt x="16467" y="14395"/>
                  </a:cubicBezTo>
                  <a:cubicBezTo>
                    <a:pt x="16519" y="14381"/>
                    <a:pt x="16570" y="14374"/>
                    <a:pt x="16619" y="14374"/>
                  </a:cubicBezTo>
                  <a:close/>
                  <a:moveTo>
                    <a:pt x="15218" y="15175"/>
                  </a:moveTo>
                  <a:cubicBezTo>
                    <a:pt x="15502" y="15175"/>
                    <a:pt x="15777" y="15397"/>
                    <a:pt x="15777" y="15728"/>
                  </a:cubicBezTo>
                  <a:cubicBezTo>
                    <a:pt x="15777" y="16026"/>
                    <a:pt x="15538" y="16276"/>
                    <a:pt x="15229" y="16276"/>
                  </a:cubicBezTo>
                  <a:cubicBezTo>
                    <a:pt x="14741" y="16276"/>
                    <a:pt x="14491" y="15681"/>
                    <a:pt x="14836" y="15335"/>
                  </a:cubicBezTo>
                  <a:cubicBezTo>
                    <a:pt x="14947" y="15225"/>
                    <a:pt x="15083" y="15175"/>
                    <a:pt x="15218" y="15175"/>
                  </a:cubicBezTo>
                  <a:close/>
                  <a:moveTo>
                    <a:pt x="23720" y="15658"/>
                  </a:moveTo>
                  <a:cubicBezTo>
                    <a:pt x="26151" y="15658"/>
                    <a:pt x="27907" y="18369"/>
                    <a:pt x="26576" y="20669"/>
                  </a:cubicBezTo>
                  <a:cubicBezTo>
                    <a:pt x="25960" y="21741"/>
                    <a:pt x="24839" y="22340"/>
                    <a:pt x="23686" y="22340"/>
                  </a:cubicBezTo>
                  <a:cubicBezTo>
                    <a:pt x="23123" y="22340"/>
                    <a:pt x="22551" y="22197"/>
                    <a:pt x="22027" y="21896"/>
                  </a:cubicBezTo>
                  <a:lnTo>
                    <a:pt x="22027" y="21884"/>
                  </a:lnTo>
                  <a:cubicBezTo>
                    <a:pt x="19456" y="20408"/>
                    <a:pt x="19968" y="16550"/>
                    <a:pt x="22837" y="15776"/>
                  </a:cubicBezTo>
                  <a:cubicBezTo>
                    <a:pt x="23138" y="15696"/>
                    <a:pt x="23434" y="15658"/>
                    <a:pt x="23720" y="15658"/>
                  </a:cubicBezTo>
                  <a:close/>
                  <a:moveTo>
                    <a:pt x="6795" y="15682"/>
                  </a:moveTo>
                  <a:cubicBezTo>
                    <a:pt x="7902" y="15682"/>
                    <a:pt x="9014" y="16217"/>
                    <a:pt x="9669" y="17348"/>
                  </a:cubicBezTo>
                  <a:cubicBezTo>
                    <a:pt x="10585" y="18943"/>
                    <a:pt x="10038" y="20979"/>
                    <a:pt x="8454" y="21896"/>
                  </a:cubicBezTo>
                  <a:cubicBezTo>
                    <a:pt x="7906" y="22213"/>
                    <a:pt x="7334" y="22356"/>
                    <a:pt x="6782" y="22356"/>
                  </a:cubicBezTo>
                  <a:cubicBezTo>
                    <a:pt x="4742" y="22356"/>
                    <a:pt x="2961" y="20415"/>
                    <a:pt x="3561" y="18157"/>
                  </a:cubicBezTo>
                  <a:cubicBezTo>
                    <a:pt x="3988" y="16550"/>
                    <a:pt x="5386" y="15682"/>
                    <a:pt x="6795" y="15682"/>
                  </a:cubicBezTo>
                  <a:close/>
                  <a:moveTo>
                    <a:pt x="15212" y="20547"/>
                  </a:moveTo>
                  <a:cubicBezTo>
                    <a:pt x="16927" y="20547"/>
                    <a:pt x="18575" y="21877"/>
                    <a:pt x="18575" y="23884"/>
                  </a:cubicBezTo>
                  <a:cubicBezTo>
                    <a:pt x="18575" y="25730"/>
                    <a:pt x="17086" y="27230"/>
                    <a:pt x="15241" y="27230"/>
                  </a:cubicBezTo>
                  <a:lnTo>
                    <a:pt x="15241" y="27218"/>
                  </a:lnTo>
                  <a:cubicBezTo>
                    <a:pt x="12276" y="27218"/>
                    <a:pt x="10788" y="23634"/>
                    <a:pt x="12883" y="21527"/>
                  </a:cubicBezTo>
                  <a:cubicBezTo>
                    <a:pt x="13560" y="20850"/>
                    <a:pt x="14394" y="20547"/>
                    <a:pt x="15212" y="20547"/>
                  </a:cubicBezTo>
                  <a:close/>
                  <a:moveTo>
                    <a:pt x="15229" y="0"/>
                  </a:moveTo>
                  <a:cubicBezTo>
                    <a:pt x="9514" y="0"/>
                    <a:pt x="4370" y="3441"/>
                    <a:pt x="2180" y="8728"/>
                  </a:cubicBezTo>
                  <a:cubicBezTo>
                    <a:pt x="1" y="14002"/>
                    <a:pt x="1203" y="20074"/>
                    <a:pt x="5240" y="24110"/>
                  </a:cubicBezTo>
                  <a:cubicBezTo>
                    <a:pt x="7945" y="26816"/>
                    <a:pt x="11554" y="28250"/>
                    <a:pt x="15226" y="28250"/>
                  </a:cubicBezTo>
                  <a:cubicBezTo>
                    <a:pt x="17048" y="28250"/>
                    <a:pt x="18885" y="27897"/>
                    <a:pt x="20634" y="27170"/>
                  </a:cubicBezTo>
                  <a:cubicBezTo>
                    <a:pt x="25909" y="24991"/>
                    <a:pt x="29350" y="19836"/>
                    <a:pt x="29350" y="14133"/>
                  </a:cubicBezTo>
                  <a:cubicBezTo>
                    <a:pt x="29350" y="6322"/>
                    <a:pt x="23028" y="0"/>
                    <a:pt x="152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1"/>
            <p:cNvSpPr/>
            <p:nvPr/>
          </p:nvSpPr>
          <p:spPr>
            <a:xfrm>
              <a:off x="6494500" y="4035759"/>
              <a:ext cx="93492" cy="114074"/>
            </a:xfrm>
            <a:custGeom>
              <a:rect b="b" l="l" r="r" t="t"/>
              <a:pathLst>
                <a:path extrusionOk="0" fill="none" h="5681" w="4656">
                  <a:moveTo>
                    <a:pt x="4656" y="5680"/>
                  </a:moveTo>
                  <a:cubicBezTo>
                    <a:pt x="1739" y="5680"/>
                    <a:pt x="1" y="2430"/>
                    <a:pt x="1596" y="1"/>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1"/>
            <p:cNvSpPr/>
            <p:nvPr/>
          </p:nvSpPr>
          <p:spPr>
            <a:xfrm>
              <a:off x="6684096" y="3898291"/>
              <a:ext cx="130781" cy="79878"/>
            </a:xfrm>
            <a:custGeom>
              <a:rect b="b" l="l" r="r" t="t"/>
              <a:pathLst>
                <a:path extrusionOk="0" fill="none" h="3978" w="6513">
                  <a:moveTo>
                    <a:pt x="0" y="3978"/>
                  </a:moveTo>
                  <a:cubicBezTo>
                    <a:pt x="0" y="2430"/>
                    <a:pt x="977" y="1049"/>
                    <a:pt x="2441" y="525"/>
                  </a:cubicBezTo>
                  <a:cubicBezTo>
                    <a:pt x="3894" y="1"/>
                    <a:pt x="5525" y="453"/>
                    <a:pt x="6513" y="1656"/>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1"/>
            <p:cNvSpPr/>
            <p:nvPr/>
          </p:nvSpPr>
          <p:spPr>
            <a:xfrm>
              <a:off x="6668795" y="3708234"/>
              <a:ext cx="89195" cy="104014"/>
            </a:xfrm>
            <a:custGeom>
              <a:rect b="b" l="l" r="r" t="t"/>
              <a:pathLst>
                <a:path extrusionOk="0" fill="none" h="5180" w="4442">
                  <a:moveTo>
                    <a:pt x="1108" y="5180"/>
                  </a:moveTo>
                  <a:cubicBezTo>
                    <a:pt x="0" y="2751"/>
                    <a:pt x="1774" y="0"/>
                    <a:pt x="4441" y="0"/>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1"/>
            <p:cNvSpPr/>
            <p:nvPr/>
          </p:nvSpPr>
          <p:spPr>
            <a:xfrm>
              <a:off x="6525584" y="3698676"/>
              <a:ext cx="134616" cy="63132"/>
            </a:xfrm>
            <a:custGeom>
              <a:rect b="b" l="l" r="r" t="t"/>
              <a:pathLst>
                <a:path extrusionOk="0" fill="none" h="3144" w="6704">
                  <a:moveTo>
                    <a:pt x="6704" y="0"/>
                  </a:moveTo>
                  <a:cubicBezTo>
                    <a:pt x="6406" y="1477"/>
                    <a:pt x="5239" y="2608"/>
                    <a:pt x="3763" y="2870"/>
                  </a:cubicBezTo>
                  <a:cubicBezTo>
                    <a:pt x="2286" y="3143"/>
                    <a:pt x="798" y="2477"/>
                    <a:pt x="0" y="1215"/>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1"/>
            <p:cNvSpPr/>
            <p:nvPr/>
          </p:nvSpPr>
          <p:spPr>
            <a:xfrm>
              <a:off x="6338137" y="3708234"/>
              <a:ext cx="79878" cy="133191"/>
            </a:xfrm>
            <a:custGeom>
              <a:rect b="b" l="l" r="r" t="t"/>
              <a:pathLst>
                <a:path extrusionOk="0" fill="none" h="6633" w="3978">
                  <a:moveTo>
                    <a:pt x="1811" y="6632"/>
                  </a:moveTo>
                  <a:cubicBezTo>
                    <a:pt x="537" y="5692"/>
                    <a:pt x="1" y="4037"/>
                    <a:pt x="489" y="2525"/>
                  </a:cubicBezTo>
                  <a:cubicBezTo>
                    <a:pt x="989" y="1012"/>
                    <a:pt x="2394" y="0"/>
                    <a:pt x="3978" y="0"/>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1"/>
            <p:cNvSpPr/>
            <p:nvPr/>
          </p:nvSpPr>
          <p:spPr>
            <a:xfrm>
              <a:off x="6363719" y="3878693"/>
              <a:ext cx="128171" cy="99476"/>
            </a:xfrm>
            <a:custGeom>
              <a:rect b="b" l="l" r="r" t="t"/>
              <a:pathLst>
                <a:path extrusionOk="0" fill="none" h="4954" w="6383">
                  <a:moveTo>
                    <a:pt x="1" y="2477"/>
                  </a:moveTo>
                  <a:cubicBezTo>
                    <a:pt x="2263" y="1"/>
                    <a:pt x="6383" y="1608"/>
                    <a:pt x="6383" y="4954"/>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1"/>
            <p:cNvSpPr/>
            <p:nvPr/>
          </p:nvSpPr>
          <p:spPr>
            <a:xfrm>
              <a:off x="6513154" y="3805782"/>
              <a:ext cx="129596" cy="129596"/>
            </a:xfrm>
            <a:custGeom>
              <a:rect b="b" l="l" r="r" t="t"/>
              <a:pathLst>
                <a:path extrusionOk="0" fill="none" h="6454" w="6454">
                  <a:moveTo>
                    <a:pt x="6453" y="3691"/>
                  </a:moveTo>
                  <a:cubicBezTo>
                    <a:pt x="6453" y="1226"/>
                    <a:pt x="3477" y="0"/>
                    <a:pt x="1739" y="1738"/>
                  </a:cubicBezTo>
                  <a:cubicBezTo>
                    <a:pt x="0" y="3477"/>
                    <a:pt x="1239" y="6453"/>
                    <a:pt x="3691" y="6453"/>
                  </a:cubicBezTo>
                </a:path>
              </a:pathLst>
            </a:custGeom>
            <a:noFill/>
            <a:ln cap="flat" cmpd="sng" w="9525">
              <a:solidFill>
                <a:srgbClr val="25214D"/>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2" name="Google Shape;742;p31"/>
          <p:cNvGrpSpPr/>
          <p:nvPr/>
        </p:nvGrpSpPr>
        <p:grpSpPr>
          <a:xfrm>
            <a:off x="6882237" y="3463252"/>
            <a:ext cx="299795" cy="894735"/>
            <a:chOff x="5692164" y="3376151"/>
            <a:chExt cx="326360" cy="974021"/>
          </a:xfrm>
        </p:grpSpPr>
        <p:sp>
          <p:nvSpPr>
            <p:cNvPr id="743" name="Google Shape;743;p31"/>
            <p:cNvSpPr/>
            <p:nvPr/>
          </p:nvSpPr>
          <p:spPr>
            <a:xfrm>
              <a:off x="5825314" y="3480145"/>
              <a:ext cx="60039" cy="43292"/>
            </a:xfrm>
            <a:custGeom>
              <a:rect b="b" l="l" r="r" t="t"/>
              <a:pathLst>
                <a:path extrusionOk="0" h="2156" w="2990">
                  <a:moveTo>
                    <a:pt x="406" y="1"/>
                  </a:moveTo>
                  <a:lnTo>
                    <a:pt x="1" y="2156"/>
                  </a:lnTo>
                  <a:lnTo>
                    <a:pt x="2989" y="2156"/>
                  </a:lnTo>
                  <a:lnTo>
                    <a:pt x="258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1"/>
            <p:cNvSpPr/>
            <p:nvPr/>
          </p:nvSpPr>
          <p:spPr>
            <a:xfrm>
              <a:off x="5779411" y="3754137"/>
              <a:ext cx="75822" cy="462402"/>
            </a:xfrm>
            <a:custGeom>
              <a:rect b="b" l="l" r="r" t="t"/>
              <a:pathLst>
                <a:path extrusionOk="0" h="23028" w="3776">
                  <a:moveTo>
                    <a:pt x="299" y="0"/>
                  </a:moveTo>
                  <a:lnTo>
                    <a:pt x="239" y="679"/>
                  </a:lnTo>
                  <a:cubicBezTo>
                    <a:pt x="1" y="3620"/>
                    <a:pt x="49" y="5453"/>
                    <a:pt x="382" y="8382"/>
                  </a:cubicBezTo>
                  <a:lnTo>
                    <a:pt x="1037" y="13026"/>
                  </a:lnTo>
                  <a:lnTo>
                    <a:pt x="1739" y="23027"/>
                  </a:lnTo>
                  <a:lnTo>
                    <a:pt x="3775" y="23027"/>
                  </a:lnTo>
                  <a:lnTo>
                    <a:pt x="3775" y="0"/>
                  </a:lnTo>
                  <a:close/>
                </a:path>
              </a:pathLst>
            </a:custGeom>
            <a:solidFill>
              <a:srgbClr val="FD6633">
                <a:alpha val="6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1"/>
            <p:cNvSpPr/>
            <p:nvPr/>
          </p:nvSpPr>
          <p:spPr>
            <a:xfrm>
              <a:off x="5786600" y="3801224"/>
              <a:ext cx="13152" cy="166423"/>
            </a:xfrm>
            <a:custGeom>
              <a:rect b="b" l="l" r="r" t="t"/>
              <a:pathLst>
                <a:path extrusionOk="0" fill="none" h="8288" w="655">
                  <a:moveTo>
                    <a:pt x="655" y="8288"/>
                  </a:moveTo>
                  <a:lnTo>
                    <a:pt x="488" y="7037"/>
                  </a:lnTo>
                  <a:lnTo>
                    <a:pt x="334" y="6002"/>
                  </a:lnTo>
                  <a:cubicBezTo>
                    <a:pt x="72" y="3620"/>
                    <a:pt x="0" y="2001"/>
                    <a:pt x="84" y="1"/>
                  </a:cubicBezTo>
                </a:path>
              </a:pathLst>
            </a:custGeom>
            <a:solidFill>
              <a:srgbClr val="FD6633">
                <a:alpha val="69803"/>
              </a:srgbClr>
            </a:solidFill>
            <a:ln cap="rnd" cmpd="sng" w="9525">
              <a:solidFill>
                <a:srgbClr val="FEF2D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1"/>
            <p:cNvSpPr/>
            <p:nvPr/>
          </p:nvSpPr>
          <p:spPr>
            <a:xfrm>
              <a:off x="5855213" y="3754137"/>
              <a:ext cx="75802" cy="462402"/>
            </a:xfrm>
            <a:custGeom>
              <a:rect b="b" l="l" r="r" t="t"/>
              <a:pathLst>
                <a:path extrusionOk="0" h="23028" w="3775">
                  <a:moveTo>
                    <a:pt x="0" y="0"/>
                  </a:moveTo>
                  <a:lnTo>
                    <a:pt x="0" y="23027"/>
                  </a:lnTo>
                  <a:lnTo>
                    <a:pt x="2048" y="23027"/>
                  </a:lnTo>
                  <a:lnTo>
                    <a:pt x="2751" y="13026"/>
                  </a:lnTo>
                  <a:lnTo>
                    <a:pt x="3405" y="8382"/>
                  </a:lnTo>
                  <a:cubicBezTo>
                    <a:pt x="3739" y="5453"/>
                    <a:pt x="3775" y="3620"/>
                    <a:pt x="3548" y="679"/>
                  </a:cubicBezTo>
                  <a:lnTo>
                    <a:pt x="3489" y="0"/>
                  </a:lnTo>
                  <a:close/>
                </a:path>
              </a:pathLst>
            </a:custGeom>
            <a:solidFill>
              <a:srgbClr val="FD6633">
                <a:alpha val="6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1"/>
            <p:cNvSpPr/>
            <p:nvPr/>
          </p:nvSpPr>
          <p:spPr>
            <a:xfrm>
              <a:off x="5892502" y="4064212"/>
              <a:ext cx="8152" cy="115018"/>
            </a:xfrm>
            <a:custGeom>
              <a:rect b="b" l="l" r="r" t="t"/>
              <a:pathLst>
                <a:path extrusionOk="0" fill="none" h="5728" w="406">
                  <a:moveTo>
                    <a:pt x="405" y="1"/>
                  </a:moveTo>
                  <a:lnTo>
                    <a:pt x="1" y="5728"/>
                  </a:lnTo>
                </a:path>
              </a:pathLst>
            </a:custGeom>
            <a:solidFill>
              <a:schemeClr val="lt2"/>
            </a:solidFill>
            <a:ln cap="rnd" cmpd="sng" w="9525">
              <a:solidFill>
                <a:srgbClr val="FEF2D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1"/>
            <p:cNvSpPr/>
            <p:nvPr/>
          </p:nvSpPr>
          <p:spPr>
            <a:xfrm>
              <a:off x="5706019" y="4216519"/>
              <a:ext cx="298630" cy="116444"/>
            </a:xfrm>
            <a:custGeom>
              <a:rect b="b" l="l" r="r" t="t"/>
              <a:pathLst>
                <a:path extrusionOk="0" h="5799" w="14872">
                  <a:moveTo>
                    <a:pt x="1727" y="0"/>
                  </a:moveTo>
                  <a:cubicBezTo>
                    <a:pt x="775" y="0"/>
                    <a:pt x="1" y="774"/>
                    <a:pt x="1" y="1726"/>
                  </a:cubicBezTo>
                  <a:lnTo>
                    <a:pt x="1" y="5798"/>
                  </a:lnTo>
                  <a:lnTo>
                    <a:pt x="14872" y="5798"/>
                  </a:lnTo>
                  <a:lnTo>
                    <a:pt x="14872" y="1726"/>
                  </a:lnTo>
                  <a:cubicBezTo>
                    <a:pt x="14872" y="774"/>
                    <a:pt x="14098" y="0"/>
                    <a:pt x="13157"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1"/>
            <p:cNvSpPr/>
            <p:nvPr/>
          </p:nvSpPr>
          <p:spPr>
            <a:xfrm>
              <a:off x="5713187" y="4223928"/>
              <a:ext cx="257044" cy="61686"/>
            </a:xfrm>
            <a:custGeom>
              <a:rect b="b" l="l" r="r" t="t"/>
              <a:pathLst>
                <a:path extrusionOk="0" fill="none" h="3072" w="12801">
                  <a:moveTo>
                    <a:pt x="1" y="3072"/>
                  </a:moveTo>
                  <a:lnTo>
                    <a:pt x="1" y="1357"/>
                  </a:lnTo>
                  <a:cubicBezTo>
                    <a:pt x="1" y="607"/>
                    <a:pt x="608" y="0"/>
                    <a:pt x="1358" y="0"/>
                  </a:cubicBezTo>
                  <a:lnTo>
                    <a:pt x="1280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1"/>
            <p:cNvSpPr/>
            <p:nvPr/>
          </p:nvSpPr>
          <p:spPr>
            <a:xfrm>
              <a:off x="5692164" y="4332943"/>
              <a:ext cx="326360" cy="17229"/>
            </a:xfrm>
            <a:custGeom>
              <a:rect b="b" l="l" r="r" t="t"/>
              <a:pathLst>
                <a:path extrusionOk="0" h="858" w="16253">
                  <a:moveTo>
                    <a:pt x="417" y="0"/>
                  </a:moveTo>
                  <a:cubicBezTo>
                    <a:pt x="191" y="0"/>
                    <a:pt x="0" y="191"/>
                    <a:pt x="0" y="429"/>
                  </a:cubicBezTo>
                  <a:cubicBezTo>
                    <a:pt x="0" y="667"/>
                    <a:pt x="191" y="858"/>
                    <a:pt x="417" y="858"/>
                  </a:cubicBezTo>
                  <a:lnTo>
                    <a:pt x="15836" y="858"/>
                  </a:lnTo>
                  <a:cubicBezTo>
                    <a:pt x="16062" y="858"/>
                    <a:pt x="16252" y="667"/>
                    <a:pt x="16252" y="429"/>
                  </a:cubicBezTo>
                  <a:cubicBezTo>
                    <a:pt x="16252" y="191"/>
                    <a:pt x="16062" y="0"/>
                    <a:pt x="15836" y="0"/>
                  </a:cubicBezTo>
                  <a:close/>
                </a:path>
              </a:pathLst>
            </a:custGeom>
            <a:solidFill>
              <a:srgbClr val="1C5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1"/>
            <p:cNvSpPr/>
            <p:nvPr/>
          </p:nvSpPr>
          <p:spPr>
            <a:xfrm>
              <a:off x="5855213" y="3810320"/>
              <a:ext cx="20" cy="400716"/>
            </a:xfrm>
            <a:custGeom>
              <a:rect b="b" l="l" r="r" t="t"/>
              <a:pathLst>
                <a:path extrusionOk="0" fill="none" h="19956" w="1">
                  <a:moveTo>
                    <a:pt x="0" y="0"/>
                  </a:moveTo>
                  <a:lnTo>
                    <a:pt x="0" y="19955"/>
                  </a:lnTo>
                </a:path>
              </a:pathLst>
            </a:custGeom>
            <a:solidFill>
              <a:srgbClr val="FD6633">
                <a:alpha val="69803"/>
              </a:srgbClr>
            </a:solidFill>
            <a:ln cap="rnd" cmpd="sng" w="9525">
              <a:solidFill>
                <a:srgbClr val="F7BD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1"/>
            <p:cNvSpPr/>
            <p:nvPr/>
          </p:nvSpPr>
          <p:spPr>
            <a:xfrm>
              <a:off x="5808106" y="3999193"/>
              <a:ext cx="36124" cy="12932"/>
            </a:xfrm>
            <a:custGeom>
              <a:rect b="b" l="l" r="r" t="t"/>
              <a:pathLst>
                <a:path extrusionOk="0" fill="none" h="644" w="1799">
                  <a:moveTo>
                    <a:pt x="1" y="0"/>
                  </a:moveTo>
                  <a:cubicBezTo>
                    <a:pt x="417" y="643"/>
                    <a:pt x="1370" y="643"/>
                    <a:pt x="1799" y="0"/>
                  </a:cubicBezTo>
                </a:path>
              </a:pathLst>
            </a:custGeom>
            <a:solidFill>
              <a:schemeClr val="lt2"/>
            </a:solidFill>
            <a:ln cap="rnd" cmpd="sng" w="9525">
              <a:solidFill>
                <a:srgbClr val="F7BD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1"/>
            <p:cNvSpPr/>
            <p:nvPr/>
          </p:nvSpPr>
          <p:spPr>
            <a:xfrm>
              <a:off x="5866438" y="3999193"/>
              <a:ext cx="36124" cy="12932"/>
            </a:xfrm>
            <a:custGeom>
              <a:rect b="b" l="l" r="r" t="t"/>
              <a:pathLst>
                <a:path extrusionOk="0" fill="none" h="644" w="1799">
                  <a:moveTo>
                    <a:pt x="1" y="0"/>
                  </a:moveTo>
                  <a:cubicBezTo>
                    <a:pt x="418" y="643"/>
                    <a:pt x="1382" y="643"/>
                    <a:pt x="1799" y="0"/>
                  </a:cubicBezTo>
                </a:path>
              </a:pathLst>
            </a:custGeom>
            <a:solidFill>
              <a:schemeClr val="lt2"/>
            </a:solidFill>
            <a:ln cap="rnd" cmpd="sng" w="9525">
              <a:solidFill>
                <a:srgbClr val="F7BD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1"/>
            <p:cNvSpPr/>
            <p:nvPr/>
          </p:nvSpPr>
          <p:spPr>
            <a:xfrm>
              <a:off x="5809310" y="3376151"/>
              <a:ext cx="92308" cy="121243"/>
            </a:xfrm>
            <a:custGeom>
              <a:rect b="b" l="l" r="r" t="t"/>
              <a:pathLst>
                <a:path extrusionOk="0" h="6038" w="4597">
                  <a:moveTo>
                    <a:pt x="2298" y="1"/>
                  </a:moveTo>
                  <a:cubicBezTo>
                    <a:pt x="1227" y="1"/>
                    <a:pt x="346" y="525"/>
                    <a:pt x="191" y="1453"/>
                  </a:cubicBezTo>
                  <a:lnTo>
                    <a:pt x="0" y="3799"/>
                  </a:lnTo>
                  <a:cubicBezTo>
                    <a:pt x="0" y="3811"/>
                    <a:pt x="0" y="3811"/>
                    <a:pt x="0" y="3811"/>
                  </a:cubicBezTo>
                  <a:lnTo>
                    <a:pt x="0" y="3823"/>
                  </a:lnTo>
                  <a:lnTo>
                    <a:pt x="0" y="4025"/>
                  </a:lnTo>
                  <a:cubicBezTo>
                    <a:pt x="60" y="5156"/>
                    <a:pt x="1084" y="6037"/>
                    <a:pt x="2298" y="6037"/>
                  </a:cubicBezTo>
                  <a:cubicBezTo>
                    <a:pt x="3513" y="6037"/>
                    <a:pt x="4525" y="5156"/>
                    <a:pt x="4596" y="4025"/>
                  </a:cubicBezTo>
                  <a:cubicBezTo>
                    <a:pt x="4596" y="3894"/>
                    <a:pt x="4584" y="3763"/>
                    <a:pt x="4572" y="3632"/>
                  </a:cubicBezTo>
                  <a:lnTo>
                    <a:pt x="4417" y="1679"/>
                  </a:lnTo>
                  <a:cubicBezTo>
                    <a:pt x="4417" y="1632"/>
                    <a:pt x="4417" y="1584"/>
                    <a:pt x="4406" y="1525"/>
                  </a:cubicBezTo>
                  <a:lnTo>
                    <a:pt x="4406" y="1453"/>
                  </a:lnTo>
                  <a:cubicBezTo>
                    <a:pt x="4263" y="525"/>
                    <a:pt x="3382" y="1"/>
                    <a:pt x="2298" y="1"/>
                  </a:cubicBezTo>
                  <a:close/>
                </a:path>
              </a:pathLst>
            </a:custGeom>
            <a:solidFill>
              <a:srgbClr val="FD6633">
                <a:alpha val="6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1"/>
            <p:cNvSpPr/>
            <p:nvPr/>
          </p:nvSpPr>
          <p:spPr>
            <a:xfrm>
              <a:off x="5817202" y="3408419"/>
              <a:ext cx="13634" cy="71284"/>
            </a:xfrm>
            <a:custGeom>
              <a:rect b="b" l="l" r="r" t="t"/>
              <a:pathLst>
                <a:path extrusionOk="0" fill="none" h="3550" w="679">
                  <a:moveTo>
                    <a:pt x="679" y="3549"/>
                  </a:moveTo>
                  <a:cubicBezTo>
                    <a:pt x="286" y="3263"/>
                    <a:pt x="24" y="2823"/>
                    <a:pt x="0" y="2335"/>
                  </a:cubicBezTo>
                  <a:cubicBezTo>
                    <a:pt x="0" y="2275"/>
                    <a:pt x="0" y="2227"/>
                    <a:pt x="0" y="2168"/>
                  </a:cubicBezTo>
                  <a:lnTo>
                    <a:pt x="0" y="2144"/>
                  </a:lnTo>
                  <a:lnTo>
                    <a:pt x="191" y="1"/>
                  </a:lnTo>
                </a:path>
              </a:pathLst>
            </a:custGeom>
            <a:solidFill>
              <a:schemeClr val="lt2"/>
            </a:solidFill>
            <a:ln cap="rnd" cmpd="sng" w="9525">
              <a:solidFill>
                <a:srgbClr val="FEF2D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1"/>
            <p:cNvSpPr/>
            <p:nvPr/>
          </p:nvSpPr>
          <p:spPr>
            <a:xfrm>
              <a:off x="5751922" y="3511490"/>
              <a:ext cx="206824" cy="242667"/>
            </a:xfrm>
            <a:custGeom>
              <a:rect b="b" l="l" r="r" t="t"/>
              <a:pathLst>
                <a:path extrusionOk="0" h="12085" w="10300">
                  <a:moveTo>
                    <a:pt x="5157" y="1"/>
                  </a:moveTo>
                  <a:cubicBezTo>
                    <a:pt x="4708" y="1"/>
                    <a:pt x="4259" y="20"/>
                    <a:pt x="3811" y="59"/>
                  </a:cubicBezTo>
                  <a:cubicBezTo>
                    <a:pt x="3084" y="119"/>
                    <a:pt x="2358" y="226"/>
                    <a:pt x="1656" y="392"/>
                  </a:cubicBezTo>
                  <a:cubicBezTo>
                    <a:pt x="1025" y="547"/>
                    <a:pt x="406" y="666"/>
                    <a:pt x="1" y="1226"/>
                  </a:cubicBezTo>
                  <a:lnTo>
                    <a:pt x="1251" y="9358"/>
                  </a:lnTo>
                  <a:lnTo>
                    <a:pt x="1668" y="12084"/>
                  </a:lnTo>
                  <a:lnTo>
                    <a:pt x="8633" y="12084"/>
                  </a:lnTo>
                  <a:lnTo>
                    <a:pt x="8978" y="9810"/>
                  </a:lnTo>
                  <a:lnTo>
                    <a:pt x="10300" y="1226"/>
                  </a:lnTo>
                  <a:cubicBezTo>
                    <a:pt x="10062" y="893"/>
                    <a:pt x="9728" y="666"/>
                    <a:pt x="9347" y="559"/>
                  </a:cubicBezTo>
                  <a:lnTo>
                    <a:pt x="9335" y="559"/>
                  </a:lnTo>
                  <a:lnTo>
                    <a:pt x="9169" y="523"/>
                  </a:lnTo>
                  <a:lnTo>
                    <a:pt x="9157" y="523"/>
                  </a:lnTo>
                  <a:lnTo>
                    <a:pt x="8978" y="476"/>
                  </a:lnTo>
                  <a:lnTo>
                    <a:pt x="8919" y="464"/>
                  </a:lnTo>
                  <a:lnTo>
                    <a:pt x="8788" y="428"/>
                  </a:lnTo>
                  <a:lnTo>
                    <a:pt x="8716" y="416"/>
                  </a:lnTo>
                  <a:cubicBezTo>
                    <a:pt x="7547" y="139"/>
                    <a:pt x="6353" y="1"/>
                    <a:pt x="5157" y="1"/>
                  </a:cubicBezTo>
                  <a:close/>
                </a:path>
              </a:pathLst>
            </a:custGeom>
            <a:solidFill>
              <a:srgbClr val="FD6633">
                <a:alpha val="6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1"/>
            <p:cNvSpPr/>
            <p:nvPr/>
          </p:nvSpPr>
          <p:spPr>
            <a:xfrm>
              <a:off x="5855213" y="3562393"/>
              <a:ext cx="20" cy="70320"/>
            </a:xfrm>
            <a:custGeom>
              <a:rect b="b" l="l" r="r" t="t"/>
              <a:pathLst>
                <a:path extrusionOk="0" fill="none" h="3502" w="1">
                  <a:moveTo>
                    <a:pt x="0" y="1"/>
                  </a:moveTo>
                  <a:lnTo>
                    <a:pt x="0" y="3501"/>
                  </a:lnTo>
                </a:path>
              </a:pathLst>
            </a:custGeom>
            <a:solidFill>
              <a:schemeClr val="lt2"/>
            </a:solidFill>
            <a:ln cap="rnd" cmpd="sng" w="9525">
              <a:solidFill>
                <a:srgbClr val="F7BD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1"/>
            <p:cNvSpPr/>
            <p:nvPr/>
          </p:nvSpPr>
          <p:spPr>
            <a:xfrm>
              <a:off x="5835374" y="3535847"/>
              <a:ext cx="148472" cy="174033"/>
            </a:xfrm>
            <a:custGeom>
              <a:rect b="b" l="l" r="r" t="t"/>
              <a:pathLst>
                <a:path extrusionOk="0" h="8667" w="7394">
                  <a:moveTo>
                    <a:pt x="6144" y="1"/>
                  </a:moveTo>
                  <a:lnTo>
                    <a:pt x="5179" y="6299"/>
                  </a:lnTo>
                  <a:lnTo>
                    <a:pt x="2346" y="6597"/>
                  </a:lnTo>
                  <a:cubicBezTo>
                    <a:pt x="1822" y="6418"/>
                    <a:pt x="1286" y="6299"/>
                    <a:pt x="738" y="6228"/>
                  </a:cubicBezTo>
                  <a:cubicBezTo>
                    <a:pt x="71" y="6776"/>
                    <a:pt x="0" y="7752"/>
                    <a:pt x="572" y="8395"/>
                  </a:cubicBezTo>
                  <a:lnTo>
                    <a:pt x="619" y="8443"/>
                  </a:lnTo>
                  <a:cubicBezTo>
                    <a:pt x="1179" y="8419"/>
                    <a:pt x="1726" y="8335"/>
                    <a:pt x="2274" y="8181"/>
                  </a:cubicBezTo>
                  <a:cubicBezTo>
                    <a:pt x="2786" y="8288"/>
                    <a:pt x="3310" y="8383"/>
                    <a:pt x="3846" y="8466"/>
                  </a:cubicBezTo>
                  <a:cubicBezTo>
                    <a:pt x="4322" y="8550"/>
                    <a:pt x="4822" y="8609"/>
                    <a:pt x="5310" y="8645"/>
                  </a:cubicBezTo>
                  <a:cubicBezTo>
                    <a:pt x="5444" y="8654"/>
                    <a:pt x="5611" y="8666"/>
                    <a:pt x="5785" y="8666"/>
                  </a:cubicBezTo>
                  <a:cubicBezTo>
                    <a:pt x="6076" y="8666"/>
                    <a:pt x="6387" y="8632"/>
                    <a:pt x="6596" y="8490"/>
                  </a:cubicBezTo>
                  <a:cubicBezTo>
                    <a:pt x="6608" y="8478"/>
                    <a:pt x="6632" y="8466"/>
                    <a:pt x="6644" y="8454"/>
                  </a:cubicBezTo>
                  <a:cubicBezTo>
                    <a:pt x="7394" y="7800"/>
                    <a:pt x="7203" y="6264"/>
                    <a:pt x="7144" y="5383"/>
                  </a:cubicBezTo>
                  <a:cubicBezTo>
                    <a:pt x="7049" y="4061"/>
                    <a:pt x="6858" y="2763"/>
                    <a:pt x="6584" y="1477"/>
                  </a:cubicBezTo>
                  <a:cubicBezTo>
                    <a:pt x="6525" y="1180"/>
                    <a:pt x="6477" y="882"/>
                    <a:pt x="6406" y="584"/>
                  </a:cubicBezTo>
                  <a:cubicBezTo>
                    <a:pt x="6358" y="370"/>
                    <a:pt x="6263" y="180"/>
                    <a:pt x="61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1"/>
            <p:cNvSpPr/>
            <p:nvPr/>
          </p:nvSpPr>
          <p:spPr>
            <a:xfrm>
              <a:off x="5860233" y="3695804"/>
              <a:ext cx="81786" cy="9819"/>
            </a:xfrm>
            <a:custGeom>
              <a:rect b="b" l="l" r="r" t="t"/>
              <a:pathLst>
                <a:path extrusionOk="0" fill="none" h="489" w="4073">
                  <a:moveTo>
                    <a:pt x="0" y="226"/>
                  </a:moveTo>
                  <a:cubicBezTo>
                    <a:pt x="346" y="179"/>
                    <a:pt x="691" y="96"/>
                    <a:pt x="1024" y="0"/>
                  </a:cubicBezTo>
                  <a:cubicBezTo>
                    <a:pt x="1548" y="119"/>
                    <a:pt x="2072" y="215"/>
                    <a:pt x="2596" y="298"/>
                  </a:cubicBezTo>
                  <a:cubicBezTo>
                    <a:pt x="3084" y="393"/>
                    <a:pt x="3572" y="453"/>
                    <a:pt x="4072" y="488"/>
                  </a:cubicBezTo>
                </a:path>
              </a:pathLst>
            </a:custGeom>
            <a:solidFill>
              <a:schemeClr val="lt2"/>
            </a:solidFill>
            <a:ln cap="rnd" cmpd="sng" w="9525">
              <a:solidFill>
                <a:srgbClr val="FEF2D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1"/>
            <p:cNvSpPr/>
            <p:nvPr/>
          </p:nvSpPr>
          <p:spPr>
            <a:xfrm>
              <a:off x="5728970" y="3536088"/>
              <a:ext cx="142508" cy="172347"/>
            </a:xfrm>
            <a:custGeom>
              <a:rect b="b" l="l" r="r" t="t"/>
              <a:pathLst>
                <a:path extrusionOk="0" h="8583" w="7097">
                  <a:moveTo>
                    <a:pt x="1156" y="1"/>
                  </a:moveTo>
                  <a:cubicBezTo>
                    <a:pt x="1025" y="179"/>
                    <a:pt x="929" y="394"/>
                    <a:pt x="882" y="620"/>
                  </a:cubicBezTo>
                  <a:cubicBezTo>
                    <a:pt x="882" y="632"/>
                    <a:pt x="763" y="1168"/>
                    <a:pt x="763" y="1215"/>
                  </a:cubicBezTo>
                  <a:cubicBezTo>
                    <a:pt x="548" y="2251"/>
                    <a:pt x="358" y="3299"/>
                    <a:pt x="239" y="4359"/>
                  </a:cubicBezTo>
                  <a:cubicBezTo>
                    <a:pt x="108" y="5418"/>
                    <a:pt x="1" y="6490"/>
                    <a:pt x="132" y="7549"/>
                  </a:cubicBezTo>
                  <a:cubicBezTo>
                    <a:pt x="179" y="7954"/>
                    <a:pt x="310" y="8502"/>
                    <a:pt x="787" y="8573"/>
                  </a:cubicBezTo>
                  <a:cubicBezTo>
                    <a:pt x="837" y="8579"/>
                    <a:pt x="888" y="8582"/>
                    <a:pt x="938" y="8582"/>
                  </a:cubicBezTo>
                  <a:cubicBezTo>
                    <a:pt x="1089" y="8582"/>
                    <a:pt x="1239" y="8556"/>
                    <a:pt x="1382" y="8502"/>
                  </a:cubicBezTo>
                  <a:cubicBezTo>
                    <a:pt x="1727" y="8407"/>
                    <a:pt x="2061" y="8276"/>
                    <a:pt x="2394" y="8133"/>
                  </a:cubicBezTo>
                  <a:cubicBezTo>
                    <a:pt x="3275" y="7728"/>
                    <a:pt x="4144" y="7276"/>
                    <a:pt x="4978" y="6787"/>
                  </a:cubicBezTo>
                  <a:cubicBezTo>
                    <a:pt x="5197" y="6799"/>
                    <a:pt x="5390" y="6804"/>
                    <a:pt x="5560" y="6804"/>
                  </a:cubicBezTo>
                  <a:cubicBezTo>
                    <a:pt x="6240" y="6804"/>
                    <a:pt x="6537" y="6728"/>
                    <a:pt x="6537" y="6728"/>
                  </a:cubicBezTo>
                  <a:cubicBezTo>
                    <a:pt x="7097" y="5966"/>
                    <a:pt x="7002" y="4906"/>
                    <a:pt x="6311" y="4263"/>
                  </a:cubicBezTo>
                  <a:lnTo>
                    <a:pt x="6299" y="4251"/>
                  </a:lnTo>
                  <a:cubicBezTo>
                    <a:pt x="5168" y="4525"/>
                    <a:pt x="4704" y="5144"/>
                    <a:pt x="4704" y="5144"/>
                  </a:cubicBezTo>
                  <a:lnTo>
                    <a:pt x="2025" y="5668"/>
                  </a:lnTo>
                  <a:lnTo>
                    <a:pt x="115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1"/>
            <p:cNvSpPr/>
            <p:nvPr/>
          </p:nvSpPr>
          <p:spPr>
            <a:xfrm>
              <a:off x="5760295" y="3629580"/>
              <a:ext cx="83693" cy="26305"/>
            </a:xfrm>
            <a:custGeom>
              <a:rect b="b" l="l" r="r" t="t"/>
              <a:pathLst>
                <a:path extrusionOk="0" fill="none" h="1310" w="4168">
                  <a:moveTo>
                    <a:pt x="4168" y="0"/>
                  </a:moveTo>
                  <a:cubicBezTo>
                    <a:pt x="3822" y="155"/>
                    <a:pt x="3525" y="381"/>
                    <a:pt x="3275" y="679"/>
                  </a:cubicBezTo>
                  <a:lnTo>
                    <a:pt x="0" y="1310"/>
                  </a:lnTo>
                </a:path>
              </a:pathLst>
            </a:custGeom>
            <a:solidFill>
              <a:schemeClr val="lt2"/>
            </a:solidFill>
            <a:ln cap="rnd" cmpd="sng" w="9525">
              <a:solidFill>
                <a:srgbClr val="FEF2D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1"/>
            <p:cNvSpPr/>
            <p:nvPr/>
          </p:nvSpPr>
          <p:spPr>
            <a:xfrm>
              <a:off x="5774391" y="3587734"/>
              <a:ext cx="73674" cy="20582"/>
            </a:xfrm>
            <a:custGeom>
              <a:rect b="b" l="l" r="r" t="t"/>
              <a:pathLst>
                <a:path extrusionOk="0" fill="none" h="1025" w="3669">
                  <a:moveTo>
                    <a:pt x="1" y="1"/>
                  </a:moveTo>
                  <a:lnTo>
                    <a:pt x="334" y="465"/>
                  </a:lnTo>
                  <a:cubicBezTo>
                    <a:pt x="525" y="715"/>
                    <a:pt x="822" y="870"/>
                    <a:pt x="1132" y="894"/>
                  </a:cubicBezTo>
                  <a:lnTo>
                    <a:pt x="2763" y="1013"/>
                  </a:lnTo>
                  <a:cubicBezTo>
                    <a:pt x="3037" y="1025"/>
                    <a:pt x="3311" y="977"/>
                    <a:pt x="3549" y="846"/>
                  </a:cubicBezTo>
                  <a:lnTo>
                    <a:pt x="3668" y="798"/>
                  </a:lnTo>
                </a:path>
              </a:pathLst>
            </a:custGeom>
            <a:solidFill>
              <a:schemeClr val="lt2"/>
            </a:solidFill>
            <a:ln cap="rnd" cmpd="sng" w="9525">
              <a:solidFill>
                <a:srgbClr val="F7BD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1"/>
            <p:cNvSpPr/>
            <p:nvPr/>
          </p:nvSpPr>
          <p:spPr>
            <a:xfrm>
              <a:off x="5862623" y="3587734"/>
              <a:ext cx="73653" cy="20582"/>
            </a:xfrm>
            <a:custGeom>
              <a:rect b="b" l="l" r="r" t="t"/>
              <a:pathLst>
                <a:path extrusionOk="0" fill="none" h="1025" w="3668">
                  <a:moveTo>
                    <a:pt x="3667" y="1"/>
                  </a:moveTo>
                  <a:lnTo>
                    <a:pt x="3322" y="465"/>
                  </a:lnTo>
                  <a:cubicBezTo>
                    <a:pt x="3144" y="715"/>
                    <a:pt x="2846" y="870"/>
                    <a:pt x="2536" y="894"/>
                  </a:cubicBezTo>
                  <a:lnTo>
                    <a:pt x="905" y="1013"/>
                  </a:lnTo>
                  <a:cubicBezTo>
                    <a:pt x="631" y="1025"/>
                    <a:pt x="358" y="977"/>
                    <a:pt x="119" y="846"/>
                  </a:cubicBezTo>
                  <a:lnTo>
                    <a:pt x="0" y="798"/>
                  </a:lnTo>
                </a:path>
              </a:pathLst>
            </a:custGeom>
            <a:solidFill>
              <a:schemeClr val="lt2"/>
            </a:solidFill>
            <a:ln cap="rnd" cmpd="sng" w="9525">
              <a:solidFill>
                <a:srgbClr val="F7BD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1"/>
            <p:cNvSpPr/>
            <p:nvPr/>
          </p:nvSpPr>
          <p:spPr>
            <a:xfrm>
              <a:off x="5702204" y="4337481"/>
              <a:ext cx="211121" cy="20"/>
            </a:xfrm>
            <a:custGeom>
              <a:rect b="b" l="l" r="r" t="t"/>
              <a:pathLst>
                <a:path extrusionOk="0" fill="none" h="1" w="10514">
                  <a:moveTo>
                    <a:pt x="0" y="1"/>
                  </a:moveTo>
                  <a:lnTo>
                    <a:pt x="10513" y="1"/>
                  </a:lnTo>
                </a:path>
              </a:pathLst>
            </a:custGeom>
            <a:noFill/>
            <a:ln cap="rnd" cmpd="sng" w="9525">
              <a:solidFill>
                <a:srgbClr val="FEF2D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5" name="Google Shape;765;p31"/>
          <p:cNvGrpSpPr/>
          <p:nvPr/>
        </p:nvGrpSpPr>
        <p:grpSpPr>
          <a:xfrm>
            <a:off x="2614169" y="3396469"/>
            <a:ext cx="1120292" cy="1048382"/>
            <a:chOff x="3169540" y="3303481"/>
            <a:chExt cx="1400540" cy="1310642"/>
          </a:xfrm>
        </p:grpSpPr>
        <p:sp>
          <p:nvSpPr>
            <p:cNvPr id="766" name="Google Shape;766;p31"/>
            <p:cNvSpPr/>
            <p:nvPr/>
          </p:nvSpPr>
          <p:spPr>
            <a:xfrm>
              <a:off x="3211146" y="3566690"/>
              <a:ext cx="1329758" cy="1047433"/>
            </a:xfrm>
            <a:custGeom>
              <a:rect b="b" l="l" r="r" t="t"/>
              <a:pathLst>
                <a:path extrusionOk="0" h="52163" w="66223">
                  <a:moveTo>
                    <a:pt x="0" y="1"/>
                  </a:moveTo>
                  <a:lnTo>
                    <a:pt x="0" y="52162"/>
                  </a:lnTo>
                  <a:lnTo>
                    <a:pt x="66223" y="52162"/>
                  </a:lnTo>
                  <a:lnTo>
                    <a:pt x="662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1"/>
            <p:cNvSpPr/>
            <p:nvPr/>
          </p:nvSpPr>
          <p:spPr>
            <a:xfrm>
              <a:off x="3181729" y="3566690"/>
              <a:ext cx="1388351" cy="146343"/>
            </a:xfrm>
            <a:custGeom>
              <a:rect b="b" l="l" r="r" t="t"/>
              <a:pathLst>
                <a:path extrusionOk="0" h="7288" w="69141">
                  <a:moveTo>
                    <a:pt x="1" y="1"/>
                  </a:moveTo>
                  <a:lnTo>
                    <a:pt x="1" y="7288"/>
                  </a:lnTo>
                  <a:lnTo>
                    <a:pt x="69140" y="7288"/>
                  </a:lnTo>
                  <a:lnTo>
                    <a:pt x="691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1"/>
            <p:cNvSpPr/>
            <p:nvPr/>
          </p:nvSpPr>
          <p:spPr>
            <a:xfrm>
              <a:off x="3227975" y="3572963"/>
              <a:ext cx="336902" cy="137125"/>
            </a:xfrm>
            <a:custGeom>
              <a:rect b="b" l="l" r="r" t="t"/>
              <a:pathLst>
                <a:path extrusionOk="0" h="14419" w="20277">
                  <a:moveTo>
                    <a:pt x="12121" y="0"/>
                  </a:moveTo>
                  <a:lnTo>
                    <a:pt x="0" y="14419"/>
                  </a:lnTo>
                  <a:lnTo>
                    <a:pt x="8144" y="14419"/>
                  </a:lnTo>
                  <a:lnTo>
                    <a:pt x="2027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1"/>
            <p:cNvSpPr/>
            <p:nvPr/>
          </p:nvSpPr>
          <p:spPr>
            <a:xfrm>
              <a:off x="3469344" y="3566754"/>
              <a:ext cx="341414" cy="138963"/>
            </a:xfrm>
            <a:custGeom>
              <a:rect b="b" l="l" r="r" t="t"/>
              <a:pathLst>
                <a:path extrusionOk="0" h="14419" w="20277">
                  <a:moveTo>
                    <a:pt x="12133" y="0"/>
                  </a:moveTo>
                  <a:lnTo>
                    <a:pt x="0" y="14419"/>
                  </a:lnTo>
                  <a:lnTo>
                    <a:pt x="8144" y="14419"/>
                  </a:lnTo>
                  <a:lnTo>
                    <a:pt x="2027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1"/>
            <p:cNvSpPr/>
            <p:nvPr/>
          </p:nvSpPr>
          <p:spPr>
            <a:xfrm>
              <a:off x="3831551" y="3566754"/>
              <a:ext cx="341414" cy="138963"/>
            </a:xfrm>
            <a:custGeom>
              <a:rect b="b" l="l" r="r" t="t"/>
              <a:pathLst>
                <a:path extrusionOk="0" h="14419" w="20277">
                  <a:moveTo>
                    <a:pt x="12133" y="0"/>
                  </a:moveTo>
                  <a:lnTo>
                    <a:pt x="0" y="14419"/>
                  </a:lnTo>
                  <a:lnTo>
                    <a:pt x="8144" y="14419"/>
                  </a:lnTo>
                  <a:lnTo>
                    <a:pt x="2027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1"/>
            <p:cNvSpPr/>
            <p:nvPr/>
          </p:nvSpPr>
          <p:spPr>
            <a:xfrm>
              <a:off x="4164505" y="3563776"/>
              <a:ext cx="341414" cy="138963"/>
            </a:xfrm>
            <a:custGeom>
              <a:rect b="b" l="l" r="r" t="t"/>
              <a:pathLst>
                <a:path extrusionOk="0" h="14419" w="20277">
                  <a:moveTo>
                    <a:pt x="12132" y="0"/>
                  </a:moveTo>
                  <a:lnTo>
                    <a:pt x="0" y="14419"/>
                  </a:lnTo>
                  <a:lnTo>
                    <a:pt x="8156" y="14419"/>
                  </a:lnTo>
                  <a:lnTo>
                    <a:pt x="2027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1"/>
            <p:cNvSpPr/>
            <p:nvPr/>
          </p:nvSpPr>
          <p:spPr>
            <a:xfrm>
              <a:off x="3169540" y="3303481"/>
              <a:ext cx="1395520" cy="263470"/>
            </a:xfrm>
            <a:custGeom>
              <a:rect b="b" l="l" r="r" t="t"/>
              <a:pathLst>
                <a:path extrusionOk="0" h="13121" w="69498">
                  <a:moveTo>
                    <a:pt x="68878" y="0"/>
                  </a:moveTo>
                  <a:lnTo>
                    <a:pt x="1" y="5858"/>
                  </a:lnTo>
                  <a:lnTo>
                    <a:pt x="620" y="13121"/>
                  </a:lnTo>
                  <a:lnTo>
                    <a:pt x="69497" y="7263"/>
                  </a:lnTo>
                  <a:lnTo>
                    <a:pt x="688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1"/>
            <p:cNvSpPr/>
            <p:nvPr/>
          </p:nvSpPr>
          <p:spPr>
            <a:xfrm>
              <a:off x="4234325" y="3330700"/>
              <a:ext cx="282208" cy="123858"/>
            </a:xfrm>
            <a:custGeom>
              <a:rect b="b" l="l" r="r" t="t"/>
              <a:pathLst>
                <a:path extrusionOk="0" h="14027" w="21420">
                  <a:moveTo>
                    <a:pt x="8109" y="1"/>
                  </a:moveTo>
                  <a:lnTo>
                    <a:pt x="1" y="691"/>
                  </a:lnTo>
                  <a:lnTo>
                    <a:pt x="13300" y="14026"/>
                  </a:lnTo>
                  <a:lnTo>
                    <a:pt x="21420" y="13336"/>
                  </a:lnTo>
                  <a:lnTo>
                    <a:pt x="810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1"/>
            <p:cNvSpPr/>
            <p:nvPr/>
          </p:nvSpPr>
          <p:spPr>
            <a:xfrm>
              <a:off x="3893200" y="3355224"/>
              <a:ext cx="282208" cy="137114"/>
            </a:xfrm>
            <a:custGeom>
              <a:rect b="b" l="l" r="r" t="t"/>
              <a:pathLst>
                <a:path extrusionOk="0" h="14027" w="21420">
                  <a:moveTo>
                    <a:pt x="8120" y="1"/>
                  </a:moveTo>
                  <a:lnTo>
                    <a:pt x="0" y="691"/>
                  </a:lnTo>
                  <a:lnTo>
                    <a:pt x="13299" y="14026"/>
                  </a:lnTo>
                  <a:lnTo>
                    <a:pt x="21419" y="13336"/>
                  </a:lnTo>
                  <a:lnTo>
                    <a:pt x="81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1"/>
            <p:cNvSpPr/>
            <p:nvPr/>
          </p:nvSpPr>
          <p:spPr>
            <a:xfrm>
              <a:off x="3552050" y="3379748"/>
              <a:ext cx="302076" cy="146337"/>
            </a:xfrm>
            <a:custGeom>
              <a:rect b="b" l="l" r="r" t="t"/>
              <a:pathLst>
                <a:path extrusionOk="0" h="14027" w="21420">
                  <a:moveTo>
                    <a:pt x="8121" y="1"/>
                  </a:moveTo>
                  <a:lnTo>
                    <a:pt x="1" y="691"/>
                  </a:lnTo>
                  <a:lnTo>
                    <a:pt x="13312" y="14026"/>
                  </a:lnTo>
                  <a:lnTo>
                    <a:pt x="21420" y="13336"/>
                  </a:lnTo>
                  <a:lnTo>
                    <a:pt x="812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1"/>
            <p:cNvSpPr/>
            <p:nvPr/>
          </p:nvSpPr>
          <p:spPr>
            <a:xfrm>
              <a:off x="3211150" y="3404275"/>
              <a:ext cx="282208" cy="137126"/>
            </a:xfrm>
            <a:custGeom>
              <a:rect b="b" l="l" r="r" t="t"/>
              <a:pathLst>
                <a:path extrusionOk="0" h="14039" w="21420">
                  <a:moveTo>
                    <a:pt x="8108" y="1"/>
                  </a:moveTo>
                  <a:lnTo>
                    <a:pt x="0" y="691"/>
                  </a:lnTo>
                  <a:lnTo>
                    <a:pt x="13299" y="14038"/>
                  </a:lnTo>
                  <a:lnTo>
                    <a:pt x="21419" y="13348"/>
                  </a:lnTo>
                  <a:lnTo>
                    <a:pt x="81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1"/>
            <p:cNvSpPr/>
            <p:nvPr/>
          </p:nvSpPr>
          <p:spPr>
            <a:xfrm>
              <a:off x="3325181" y="4313565"/>
              <a:ext cx="1101448" cy="20"/>
            </a:xfrm>
            <a:custGeom>
              <a:rect b="b" l="l" r="r" t="t"/>
              <a:pathLst>
                <a:path extrusionOk="0" fill="none" h="1" w="54853">
                  <a:moveTo>
                    <a:pt x="1" y="1"/>
                  </a:moveTo>
                  <a:lnTo>
                    <a:pt x="54853" y="1"/>
                  </a:lnTo>
                </a:path>
              </a:pathLst>
            </a:custGeom>
            <a:no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1"/>
            <p:cNvSpPr/>
            <p:nvPr/>
          </p:nvSpPr>
          <p:spPr>
            <a:xfrm>
              <a:off x="3325181" y="4013289"/>
              <a:ext cx="1101448" cy="20"/>
            </a:xfrm>
            <a:custGeom>
              <a:rect b="b" l="l" r="r" t="t"/>
              <a:pathLst>
                <a:path extrusionOk="0" fill="none" h="1" w="54853">
                  <a:moveTo>
                    <a:pt x="1" y="1"/>
                  </a:moveTo>
                  <a:lnTo>
                    <a:pt x="54853" y="1"/>
                  </a:lnTo>
                </a:path>
              </a:pathLst>
            </a:custGeom>
            <a:no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1"/>
            <p:cNvSpPr/>
            <p:nvPr/>
          </p:nvSpPr>
          <p:spPr>
            <a:xfrm>
              <a:off x="3690255" y="3755803"/>
              <a:ext cx="20" cy="257506"/>
            </a:xfrm>
            <a:custGeom>
              <a:rect b="b" l="l" r="r" t="t"/>
              <a:pathLst>
                <a:path extrusionOk="0" fill="none" h="12824" w="1">
                  <a:moveTo>
                    <a:pt x="0" y="12824"/>
                  </a:moveTo>
                  <a:lnTo>
                    <a:pt x="0" y="1"/>
                  </a:lnTo>
                </a:path>
              </a:pathLst>
            </a:custGeom>
            <a:no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1"/>
            <p:cNvSpPr/>
            <p:nvPr/>
          </p:nvSpPr>
          <p:spPr>
            <a:xfrm>
              <a:off x="3692404" y="4313565"/>
              <a:ext cx="20" cy="257506"/>
            </a:xfrm>
            <a:custGeom>
              <a:rect b="b" l="l" r="r" t="t"/>
              <a:pathLst>
                <a:path extrusionOk="0" fill="none" h="12824" w="1">
                  <a:moveTo>
                    <a:pt x="1" y="12824"/>
                  </a:moveTo>
                  <a:lnTo>
                    <a:pt x="1" y="1"/>
                  </a:lnTo>
                </a:path>
              </a:pathLst>
            </a:custGeom>
            <a:no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1"/>
            <p:cNvSpPr/>
            <p:nvPr/>
          </p:nvSpPr>
          <p:spPr>
            <a:xfrm>
              <a:off x="4059627" y="4313565"/>
              <a:ext cx="20" cy="257506"/>
            </a:xfrm>
            <a:custGeom>
              <a:rect b="b" l="l" r="r" t="t"/>
              <a:pathLst>
                <a:path extrusionOk="0" fill="none" h="12824" w="1">
                  <a:moveTo>
                    <a:pt x="1" y="12824"/>
                  </a:moveTo>
                  <a:lnTo>
                    <a:pt x="1" y="1"/>
                  </a:lnTo>
                </a:path>
              </a:pathLst>
            </a:custGeom>
            <a:no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1"/>
            <p:cNvSpPr/>
            <p:nvPr/>
          </p:nvSpPr>
          <p:spPr>
            <a:xfrm>
              <a:off x="3734953" y="4101521"/>
              <a:ext cx="691676" cy="123853"/>
            </a:xfrm>
            <a:custGeom>
              <a:rect b="b" l="l" r="r" t="t"/>
              <a:pathLst>
                <a:path extrusionOk="0" h="6168" w="34446">
                  <a:moveTo>
                    <a:pt x="1" y="0"/>
                  </a:moveTo>
                  <a:lnTo>
                    <a:pt x="1" y="6168"/>
                  </a:lnTo>
                  <a:lnTo>
                    <a:pt x="34446" y="6168"/>
                  </a:lnTo>
                  <a:lnTo>
                    <a:pt x="34446" y="0"/>
                  </a:lnTo>
                  <a:close/>
                </a:path>
              </a:pathLst>
            </a:custGeom>
            <a:solidFill>
              <a:srgbClr val="FEF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1"/>
            <p:cNvSpPr/>
            <p:nvPr/>
          </p:nvSpPr>
          <p:spPr>
            <a:xfrm>
              <a:off x="3914268" y="3815340"/>
              <a:ext cx="271622" cy="124094"/>
            </a:xfrm>
            <a:custGeom>
              <a:rect b="b" l="l" r="r" t="t"/>
              <a:pathLst>
                <a:path extrusionOk="0" h="6180" w="13527">
                  <a:moveTo>
                    <a:pt x="1" y="0"/>
                  </a:moveTo>
                  <a:lnTo>
                    <a:pt x="1" y="6180"/>
                  </a:lnTo>
                  <a:lnTo>
                    <a:pt x="13526" y="6180"/>
                  </a:lnTo>
                  <a:lnTo>
                    <a:pt x="13526" y="0"/>
                  </a:lnTo>
                  <a:close/>
                </a:path>
              </a:pathLst>
            </a:custGeom>
            <a:solidFill>
              <a:srgbClr val="FEF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1"/>
            <p:cNvSpPr/>
            <p:nvPr/>
          </p:nvSpPr>
          <p:spPr>
            <a:xfrm>
              <a:off x="4232716" y="3815340"/>
              <a:ext cx="194154" cy="124094"/>
            </a:xfrm>
            <a:custGeom>
              <a:rect b="b" l="l" r="r" t="t"/>
              <a:pathLst>
                <a:path extrusionOk="0" h="6180" w="9669">
                  <a:moveTo>
                    <a:pt x="1" y="0"/>
                  </a:moveTo>
                  <a:lnTo>
                    <a:pt x="1" y="6180"/>
                  </a:lnTo>
                  <a:lnTo>
                    <a:pt x="9669" y="6180"/>
                  </a:lnTo>
                  <a:lnTo>
                    <a:pt x="9669" y="0"/>
                  </a:lnTo>
                  <a:close/>
                </a:path>
              </a:pathLst>
            </a:custGeom>
            <a:solidFill>
              <a:srgbClr val="FEF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1"/>
            <p:cNvSpPr/>
            <p:nvPr/>
          </p:nvSpPr>
          <p:spPr>
            <a:xfrm>
              <a:off x="3734953" y="3815340"/>
              <a:ext cx="132468" cy="124094"/>
            </a:xfrm>
            <a:custGeom>
              <a:rect b="b" l="l" r="r" t="t"/>
              <a:pathLst>
                <a:path extrusionOk="0" h="6180" w="6597">
                  <a:moveTo>
                    <a:pt x="1" y="0"/>
                  </a:moveTo>
                  <a:lnTo>
                    <a:pt x="1" y="6180"/>
                  </a:lnTo>
                  <a:lnTo>
                    <a:pt x="6597" y="6180"/>
                  </a:lnTo>
                  <a:lnTo>
                    <a:pt x="6597" y="0"/>
                  </a:lnTo>
                  <a:close/>
                </a:path>
              </a:pathLst>
            </a:custGeom>
            <a:solidFill>
              <a:srgbClr val="FEF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1"/>
            <p:cNvSpPr/>
            <p:nvPr/>
          </p:nvSpPr>
          <p:spPr>
            <a:xfrm>
              <a:off x="3842783" y="4396536"/>
              <a:ext cx="194876" cy="108312"/>
            </a:xfrm>
            <a:custGeom>
              <a:rect b="b" l="l" r="r" t="t"/>
              <a:pathLst>
                <a:path extrusionOk="0" h="5394" w="9705">
                  <a:moveTo>
                    <a:pt x="1" y="0"/>
                  </a:moveTo>
                  <a:lnTo>
                    <a:pt x="1" y="5394"/>
                  </a:lnTo>
                  <a:lnTo>
                    <a:pt x="9704" y="5394"/>
                  </a:lnTo>
                  <a:lnTo>
                    <a:pt x="9704" y="0"/>
                  </a:lnTo>
                  <a:close/>
                </a:path>
              </a:pathLst>
            </a:custGeom>
            <a:solidFill>
              <a:srgbClr val="FEF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1"/>
            <p:cNvSpPr/>
            <p:nvPr/>
          </p:nvSpPr>
          <p:spPr>
            <a:xfrm>
              <a:off x="3714170" y="4396536"/>
              <a:ext cx="94918" cy="108312"/>
            </a:xfrm>
            <a:custGeom>
              <a:rect b="b" l="l" r="r" t="t"/>
              <a:pathLst>
                <a:path extrusionOk="0" h="5394" w="4727">
                  <a:moveTo>
                    <a:pt x="0" y="0"/>
                  </a:moveTo>
                  <a:lnTo>
                    <a:pt x="0" y="5394"/>
                  </a:lnTo>
                  <a:lnTo>
                    <a:pt x="4727" y="5394"/>
                  </a:lnTo>
                  <a:lnTo>
                    <a:pt x="4727" y="0"/>
                  </a:lnTo>
                  <a:close/>
                </a:path>
              </a:pathLst>
            </a:custGeom>
            <a:solidFill>
              <a:srgbClr val="FEF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1"/>
            <p:cNvSpPr/>
            <p:nvPr/>
          </p:nvSpPr>
          <p:spPr>
            <a:xfrm>
              <a:off x="3325181" y="4101521"/>
              <a:ext cx="340476" cy="123853"/>
            </a:xfrm>
            <a:custGeom>
              <a:rect b="b" l="l" r="r" t="t"/>
              <a:pathLst>
                <a:path extrusionOk="0" h="6168" w="16956">
                  <a:moveTo>
                    <a:pt x="1" y="0"/>
                  </a:moveTo>
                  <a:lnTo>
                    <a:pt x="1" y="6168"/>
                  </a:lnTo>
                  <a:lnTo>
                    <a:pt x="16955" y="6168"/>
                  </a:lnTo>
                  <a:lnTo>
                    <a:pt x="16955" y="0"/>
                  </a:lnTo>
                  <a:close/>
                </a:path>
              </a:pathLst>
            </a:custGeom>
            <a:solidFill>
              <a:srgbClr val="FEF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1"/>
            <p:cNvSpPr/>
            <p:nvPr/>
          </p:nvSpPr>
          <p:spPr>
            <a:xfrm>
              <a:off x="3259319" y="3520861"/>
              <a:ext cx="196543" cy="192166"/>
            </a:xfrm>
            <a:custGeom>
              <a:rect b="b" l="l" r="r" t="t"/>
              <a:pathLst>
                <a:path extrusionOk="0" h="9570" w="9788">
                  <a:moveTo>
                    <a:pt x="653" y="1"/>
                  </a:moveTo>
                  <a:cubicBezTo>
                    <a:pt x="321" y="1"/>
                    <a:pt x="1" y="263"/>
                    <a:pt x="1" y="652"/>
                  </a:cubicBezTo>
                  <a:lnTo>
                    <a:pt x="1" y="8927"/>
                  </a:lnTo>
                  <a:cubicBezTo>
                    <a:pt x="1" y="9272"/>
                    <a:pt x="287" y="9570"/>
                    <a:pt x="644" y="9570"/>
                  </a:cubicBezTo>
                  <a:lnTo>
                    <a:pt x="8919" y="9570"/>
                  </a:lnTo>
                  <a:cubicBezTo>
                    <a:pt x="9502" y="9570"/>
                    <a:pt x="9788" y="8867"/>
                    <a:pt x="9383" y="8463"/>
                  </a:cubicBezTo>
                  <a:lnTo>
                    <a:pt x="1096" y="188"/>
                  </a:lnTo>
                  <a:cubicBezTo>
                    <a:pt x="967" y="58"/>
                    <a:pt x="809" y="1"/>
                    <a:pt x="6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1"/>
            <p:cNvSpPr/>
            <p:nvPr/>
          </p:nvSpPr>
          <p:spPr>
            <a:xfrm>
              <a:off x="3223817" y="3639138"/>
              <a:ext cx="25602" cy="25602"/>
            </a:xfrm>
            <a:custGeom>
              <a:rect b="b" l="l" r="r" t="t"/>
              <a:pathLst>
                <a:path extrusionOk="0" fill="none" h="1275" w="1275">
                  <a:moveTo>
                    <a:pt x="1274" y="727"/>
                  </a:moveTo>
                  <a:cubicBezTo>
                    <a:pt x="1274" y="239"/>
                    <a:pt x="691" y="0"/>
                    <a:pt x="346" y="346"/>
                  </a:cubicBezTo>
                  <a:cubicBezTo>
                    <a:pt x="0" y="691"/>
                    <a:pt x="250" y="1274"/>
                    <a:pt x="727" y="1274"/>
                  </a:cubicBezTo>
                  <a:cubicBezTo>
                    <a:pt x="1036" y="1274"/>
                    <a:pt x="1274" y="1024"/>
                    <a:pt x="1274" y="727"/>
                  </a:cubicBezTo>
                  <a:close/>
                </a:path>
              </a:pathLst>
            </a:custGeom>
            <a:noFill/>
            <a:ln cap="flat" cmpd="sng" w="9525">
              <a:solidFill>
                <a:srgbClr val="EC663A"/>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1"/>
            <p:cNvSpPr/>
            <p:nvPr/>
          </p:nvSpPr>
          <p:spPr>
            <a:xfrm>
              <a:off x="3228596" y="3646367"/>
              <a:ext cx="17229" cy="14779"/>
            </a:xfrm>
            <a:custGeom>
              <a:rect b="b" l="l" r="r" t="t"/>
              <a:pathLst>
                <a:path extrusionOk="0" h="736" w="858">
                  <a:moveTo>
                    <a:pt x="488" y="1"/>
                  </a:moveTo>
                  <a:cubicBezTo>
                    <a:pt x="400" y="1"/>
                    <a:pt x="311" y="33"/>
                    <a:pt x="239" y="105"/>
                  </a:cubicBezTo>
                  <a:cubicBezTo>
                    <a:pt x="0" y="343"/>
                    <a:pt x="167" y="736"/>
                    <a:pt x="489" y="736"/>
                  </a:cubicBezTo>
                  <a:cubicBezTo>
                    <a:pt x="691" y="736"/>
                    <a:pt x="858" y="569"/>
                    <a:pt x="858" y="367"/>
                  </a:cubicBezTo>
                  <a:cubicBezTo>
                    <a:pt x="858" y="148"/>
                    <a:pt x="675" y="1"/>
                    <a:pt x="488" y="1"/>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1"/>
            <p:cNvSpPr/>
            <p:nvPr/>
          </p:nvSpPr>
          <p:spPr>
            <a:xfrm>
              <a:off x="3223817" y="3494984"/>
              <a:ext cx="25602" cy="25582"/>
            </a:xfrm>
            <a:custGeom>
              <a:rect b="b" l="l" r="r" t="t"/>
              <a:pathLst>
                <a:path extrusionOk="0" fill="none" h="1274" w="1275">
                  <a:moveTo>
                    <a:pt x="1274" y="726"/>
                  </a:moveTo>
                  <a:cubicBezTo>
                    <a:pt x="1274" y="238"/>
                    <a:pt x="691" y="0"/>
                    <a:pt x="346" y="345"/>
                  </a:cubicBezTo>
                  <a:cubicBezTo>
                    <a:pt x="0" y="691"/>
                    <a:pt x="250" y="1274"/>
                    <a:pt x="727" y="1274"/>
                  </a:cubicBezTo>
                  <a:cubicBezTo>
                    <a:pt x="1036" y="1274"/>
                    <a:pt x="1274" y="1024"/>
                    <a:pt x="1274" y="726"/>
                  </a:cubicBezTo>
                  <a:close/>
                </a:path>
              </a:pathLst>
            </a:custGeom>
            <a:solidFill>
              <a:schemeClr val="dk1"/>
            </a:solidFill>
            <a:ln cap="flat" cmpd="sng" w="9525">
              <a:solidFill>
                <a:srgbClr val="EC663A"/>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1"/>
            <p:cNvSpPr/>
            <p:nvPr/>
          </p:nvSpPr>
          <p:spPr>
            <a:xfrm>
              <a:off x="3228596" y="3502213"/>
              <a:ext cx="17229" cy="14779"/>
            </a:xfrm>
            <a:custGeom>
              <a:rect b="b" l="l" r="r" t="t"/>
              <a:pathLst>
                <a:path extrusionOk="0" h="736" w="858">
                  <a:moveTo>
                    <a:pt x="488" y="0"/>
                  </a:moveTo>
                  <a:cubicBezTo>
                    <a:pt x="400" y="0"/>
                    <a:pt x="311" y="32"/>
                    <a:pt x="239" y="104"/>
                  </a:cubicBezTo>
                  <a:cubicBezTo>
                    <a:pt x="0" y="342"/>
                    <a:pt x="167" y="735"/>
                    <a:pt x="489" y="735"/>
                  </a:cubicBezTo>
                  <a:cubicBezTo>
                    <a:pt x="691" y="735"/>
                    <a:pt x="858" y="569"/>
                    <a:pt x="858" y="366"/>
                  </a:cubicBezTo>
                  <a:cubicBezTo>
                    <a:pt x="858" y="147"/>
                    <a:pt x="675" y="0"/>
                    <a:pt x="488" y="0"/>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1"/>
            <p:cNvSpPr/>
            <p:nvPr/>
          </p:nvSpPr>
          <p:spPr>
            <a:xfrm>
              <a:off x="3372750" y="3639138"/>
              <a:ext cx="25602" cy="25602"/>
            </a:xfrm>
            <a:custGeom>
              <a:rect b="b" l="l" r="r" t="t"/>
              <a:pathLst>
                <a:path extrusionOk="0" fill="none" h="1275" w="1275">
                  <a:moveTo>
                    <a:pt x="1275" y="727"/>
                  </a:moveTo>
                  <a:cubicBezTo>
                    <a:pt x="1275" y="239"/>
                    <a:pt x="680" y="0"/>
                    <a:pt x="334" y="346"/>
                  </a:cubicBezTo>
                  <a:cubicBezTo>
                    <a:pt x="1" y="691"/>
                    <a:pt x="239" y="1274"/>
                    <a:pt x="727" y="1274"/>
                  </a:cubicBezTo>
                  <a:cubicBezTo>
                    <a:pt x="1025" y="1274"/>
                    <a:pt x="1263" y="1024"/>
                    <a:pt x="1275" y="727"/>
                  </a:cubicBezTo>
                  <a:close/>
                </a:path>
              </a:pathLst>
            </a:custGeom>
            <a:noFill/>
            <a:ln cap="flat" cmpd="sng" w="9525">
              <a:solidFill>
                <a:srgbClr val="EC663A"/>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1"/>
            <p:cNvSpPr/>
            <p:nvPr/>
          </p:nvSpPr>
          <p:spPr>
            <a:xfrm>
              <a:off x="3377549" y="3646367"/>
              <a:ext cx="17229" cy="14779"/>
            </a:xfrm>
            <a:custGeom>
              <a:rect b="b" l="l" r="r" t="t"/>
              <a:pathLst>
                <a:path extrusionOk="0" h="736" w="858">
                  <a:moveTo>
                    <a:pt x="483" y="1"/>
                  </a:moveTo>
                  <a:cubicBezTo>
                    <a:pt x="394" y="1"/>
                    <a:pt x="302" y="33"/>
                    <a:pt x="226" y="105"/>
                  </a:cubicBezTo>
                  <a:cubicBezTo>
                    <a:pt x="0" y="343"/>
                    <a:pt x="167" y="736"/>
                    <a:pt x="488" y="736"/>
                  </a:cubicBezTo>
                  <a:cubicBezTo>
                    <a:pt x="691" y="736"/>
                    <a:pt x="845" y="569"/>
                    <a:pt x="857" y="367"/>
                  </a:cubicBezTo>
                  <a:cubicBezTo>
                    <a:pt x="857" y="148"/>
                    <a:pt x="675" y="1"/>
                    <a:pt x="483" y="1"/>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6" name="Google Shape;796;p31"/>
          <p:cNvGrpSpPr/>
          <p:nvPr/>
        </p:nvGrpSpPr>
        <p:grpSpPr>
          <a:xfrm>
            <a:off x="991133" y="3661560"/>
            <a:ext cx="1120267" cy="484711"/>
            <a:chOff x="1915457" y="3592031"/>
            <a:chExt cx="1219538" cy="527662"/>
          </a:xfrm>
        </p:grpSpPr>
        <p:sp>
          <p:nvSpPr>
            <p:cNvPr id="797" name="Google Shape;797;p31"/>
            <p:cNvSpPr/>
            <p:nvPr/>
          </p:nvSpPr>
          <p:spPr>
            <a:xfrm>
              <a:off x="1928368" y="3720663"/>
              <a:ext cx="79617" cy="166182"/>
            </a:xfrm>
            <a:custGeom>
              <a:rect b="b" l="l" r="r" t="t"/>
              <a:pathLst>
                <a:path extrusionOk="0" h="8276" w="3965">
                  <a:moveTo>
                    <a:pt x="714" y="1"/>
                  </a:moveTo>
                  <a:cubicBezTo>
                    <a:pt x="322" y="1"/>
                    <a:pt x="0" y="322"/>
                    <a:pt x="0" y="715"/>
                  </a:cubicBezTo>
                  <a:lnTo>
                    <a:pt x="0" y="7561"/>
                  </a:lnTo>
                  <a:cubicBezTo>
                    <a:pt x="0" y="7954"/>
                    <a:pt x="322" y="8275"/>
                    <a:pt x="714" y="8275"/>
                  </a:cubicBezTo>
                  <a:lnTo>
                    <a:pt x="3965" y="8275"/>
                  </a:lnTo>
                  <a:lnTo>
                    <a:pt x="3965" y="1"/>
                  </a:lnTo>
                  <a:close/>
                </a:path>
              </a:pathLst>
            </a:custGeom>
            <a:solidFill>
              <a:srgbClr val="1C5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1"/>
            <p:cNvSpPr/>
            <p:nvPr/>
          </p:nvSpPr>
          <p:spPr>
            <a:xfrm>
              <a:off x="3034094" y="3720663"/>
              <a:ext cx="79637" cy="166182"/>
            </a:xfrm>
            <a:custGeom>
              <a:rect b="b" l="l" r="r" t="t"/>
              <a:pathLst>
                <a:path extrusionOk="0" h="8276" w="3966">
                  <a:moveTo>
                    <a:pt x="1" y="1"/>
                  </a:moveTo>
                  <a:lnTo>
                    <a:pt x="1" y="8275"/>
                  </a:lnTo>
                  <a:lnTo>
                    <a:pt x="3251" y="8275"/>
                  </a:lnTo>
                  <a:cubicBezTo>
                    <a:pt x="3644" y="8275"/>
                    <a:pt x="3965" y="7954"/>
                    <a:pt x="3965" y="7561"/>
                  </a:cubicBezTo>
                  <a:lnTo>
                    <a:pt x="3965" y="715"/>
                  </a:lnTo>
                  <a:cubicBezTo>
                    <a:pt x="3965" y="322"/>
                    <a:pt x="3644" y="1"/>
                    <a:pt x="3251" y="1"/>
                  </a:cubicBezTo>
                  <a:close/>
                </a:path>
              </a:pathLst>
            </a:custGeom>
            <a:solidFill>
              <a:srgbClr val="1C5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1"/>
            <p:cNvSpPr/>
            <p:nvPr/>
          </p:nvSpPr>
          <p:spPr>
            <a:xfrm>
              <a:off x="2437356" y="3720663"/>
              <a:ext cx="167367" cy="201563"/>
            </a:xfrm>
            <a:custGeom>
              <a:rect b="b" l="l" r="r" t="t"/>
              <a:pathLst>
                <a:path extrusionOk="0" h="10038" w="8335">
                  <a:moveTo>
                    <a:pt x="1" y="1"/>
                  </a:moveTo>
                  <a:lnTo>
                    <a:pt x="1" y="10037"/>
                  </a:lnTo>
                  <a:lnTo>
                    <a:pt x="774" y="10037"/>
                  </a:lnTo>
                  <a:cubicBezTo>
                    <a:pt x="1013" y="8347"/>
                    <a:pt x="2453" y="7085"/>
                    <a:pt x="4168" y="7085"/>
                  </a:cubicBezTo>
                  <a:cubicBezTo>
                    <a:pt x="5882" y="7085"/>
                    <a:pt x="7323" y="8347"/>
                    <a:pt x="7561" y="10037"/>
                  </a:cubicBezTo>
                  <a:lnTo>
                    <a:pt x="8335" y="10037"/>
                  </a:lnTo>
                  <a:lnTo>
                    <a:pt x="8335" y="1"/>
                  </a:lnTo>
                  <a:close/>
                </a:path>
              </a:pathLst>
            </a:custGeom>
            <a:solidFill>
              <a:srgbClr val="1C5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1"/>
            <p:cNvSpPr/>
            <p:nvPr/>
          </p:nvSpPr>
          <p:spPr>
            <a:xfrm>
              <a:off x="1958729" y="3660644"/>
              <a:ext cx="524289" cy="423668"/>
            </a:xfrm>
            <a:custGeom>
              <a:rect b="b" l="l" r="r" t="t"/>
              <a:pathLst>
                <a:path extrusionOk="0" h="21099" w="26110">
                  <a:moveTo>
                    <a:pt x="23250" y="1"/>
                  </a:moveTo>
                  <a:cubicBezTo>
                    <a:pt x="23243" y="1"/>
                    <a:pt x="23236" y="1"/>
                    <a:pt x="23229" y="1"/>
                  </a:cubicBezTo>
                  <a:lnTo>
                    <a:pt x="2870" y="1"/>
                  </a:lnTo>
                  <a:cubicBezTo>
                    <a:pt x="1250" y="1"/>
                    <a:pt x="0" y="1382"/>
                    <a:pt x="155" y="2990"/>
                  </a:cubicBezTo>
                  <a:lnTo>
                    <a:pt x="1750" y="18646"/>
                  </a:lnTo>
                  <a:cubicBezTo>
                    <a:pt x="1893" y="20039"/>
                    <a:pt x="3060" y="21099"/>
                    <a:pt x="4453" y="21099"/>
                  </a:cubicBezTo>
                  <a:lnTo>
                    <a:pt x="21658" y="21099"/>
                  </a:lnTo>
                  <a:cubicBezTo>
                    <a:pt x="23051" y="21099"/>
                    <a:pt x="24218" y="20039"/>
                    <a:pt x="24360" y="18646"/>
                  </a:cubicBezTo>
                  <a:lnTo>
                    <a:pt x="25944" y="2990"/>
                  </a:lnTo>
                  <a:cubicBezTo>
                    <a:pt x="26110" y="1389"/>
                    <a:pt x="24859" y="1"/>
                    <a:pt x="23250" y="1"/>
                  </a:cubicBezTo>
                  <a:close/>
                </a:path>
              </a:pathLst>
            </a:custGeom>
            <a:solidFill>
              <a:srgbClr val="1C5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1"/>
            <p:cNvSpPr/>
            <p:nvPr/>
          </p:nvSpPr>
          <p:spPr>
            <a:xfrm>
              <a:off x="1972585" y="3673796"/>
              <a:ext cx="452603" cy="45682"/>
            </a:xfrm>
            <a:custGeom>
              <a:rect b="b" l="l" r="r" t="t"/>
              <a:pathLst>
                <a:path extrusionOk="0" fill="none" h="2275" w="22540">
                  <a:moveTo>
                    <a:pt x="132" y="2275"/>
                  </a:moveTo>
                  <a:cubicBezTo>
                    <a:pt x="1" y="1061"/>
                    <a:pt x="953" y="1"/>
                    <a:pt x="2180" y="1"/>
                  </a:cubicBezTo>
                  <a:lnTo>
                    <a:pt x="22539" y="1"/>
                  </a:lnTo>
                </a:path>
              </a:pathLst>
            </a:custGeom>
            <a:noFill/>
            <a:ln cap="rnd" cmpd="sng" w="9525">
              <a:solidFill>
                <a:srgbClr val="FEF2D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1"/>
            <p:cNvSpPr/>
            <p:nvPr/>
          </p:nvSpPr>
          <p:spPr>
            <a:xfrm>
              <a:off x="2026861" y="3724258"/>
              <a:ext cx="387805" cy="296220"/>
            </a:xfrm>
            <a:custGeom>
              <a:rect b="b" l="l" r="r" t="t"/>
              <a:pathLst>
                <a:path extrusionOk="0" h="14752" w="19313">
                  <a:moveTo>
                    <a:pt x="596" y="0"/>
                  </a:moveTo>
                  <a:cubicBezTo>
                    <a:pt x="262" y="0"/>
                    <a:pt x="0" y="286"/>
                    <a:pt x="36" y="619"/>
                  </a:cubicBezTo>
                  <a:lnTo>
                    <a:pt x="1417" y="14252"/>
                  </a:lnTo>
                  <a:cubicBezTo>
                    <a:pt x="1441" y="14538"/>
                    <a:pt x="1691" y="14752"/>
                    <a:pt x="1977" y="14752"/>
                  </a:cubicBezTo>
                  <a:lnTo>
                    <a:pt x="17336" y="14752"/>
                  </a:lnTo>
                  <a:cubicBezTo>
                    <a:pt x="17622" y="14752"/>
                    <a:pt x="17872" y="14538"/>
                    <a:pt x="17896" y="14252"/>
                  </a:cubicBezTo>
                  <a:lnTo>
                    <a:pt x="19277" y="619"/>
                  </a:lnTo>
                  <a:cubicBezTo>
                    <a:pt x="19312" y="286"/>
                    <a:pt x="19050" y="0"/>
                    <a:pt x="1871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1"/>
            <p:cNvSpPr/>
            <p:nvPr/>
          </p:nvSpPr>
          <p:spPr>
            <a:xfrm>
              <a:off x="2559302" y="3660644"/>
              <a:ext cx="524048" cy="423668"/>
            </a:xfrm>
            <a:custGeom>
              <a:rect b="b" l="l" r="r" t="t"/>
              <a:pathLst>
                <a:path extrusionOk="0" h="21099" w="26098">
                  <a:moveTo>
                    <a:pt x="2848" y="1"/>
                  </a:moveTo>
                  <a:cubicBezTo>
                    <a:pt x="1239" y="1"/>
                    <a:pt x="0" y="1389"/>
                    <a:pt x="154" y="2990"/>
                  </a:cubicBezTo>
                  <a:lnTo>
                    <a:pt x="1750" y="18646"/>
                  </a:lnTo>
                  <a:cubicBezTo>
                    <a:pt x="1893" y="20039"/>
                    <a:pt x="3060" y="21099"/>
                    <a:pt x="4453" y="21099"/>
                  </a:cubicBezTo>
                  <a:lnTo>
                    <a:pt x="21645" y="21099"/>
                  </a:lnTo>
                  <a:cubicBezTo>
                    <a:pt x="23038" y="21099"/>
                    <a:pt x="24205" y="20039"/>
                    <a:pt x="24348" y="18646"/>
                  </a:cubicBezTo>
                  <a:lnTo>
                    <a:pt x="25943" y="2990"/>
                  </a:lnTo>
                  <a:cubicBezTo>
                    <a:pt x="26098" y="1389"/>
                    <a:pt x="24859" y="1"/>
                    <a:pt x="23249" y="1"/>
                  </a:cubicBezTo>
                  <a:cubicBezTo>
                    <a:pt x="23243" y="1"/>
                    <a:pt x="23236" y="1"/>
                    <a:pt x="23229" y="1"/>
                  </a:cubicBezTo>
                  <a:lnTo>
                    <a:pt x="2869" y="1"/>
                  </a:lnTo>
                  <a:cubicBezTo>
                    <a:pt x="2862" y="1"/>
                    <a:pt x="2855" y="1"/>
                    <a:pt x="2848" y="1"/>
                  </a:cubicBezTo>
                  <a:close/>
                </a:path>
              </a:pathLst>
            </a:custGeom>
            <a:solidFill>
              <a:srgbClr val="1C5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1"/>
            <p:cNvSpPr/>
            <p:nvPr/>
          </p:nvSpPr>
          <p:spPr>
            <a:xfrm>
              <a:off x="2627413" y="3724258"/>
              <a:ext cx="387805" cy="296220"/>
            </a:xfrm>
            <a:custGeom>
              <a:rect b="b" l="l" r="r" t="t"/>
              <a:pathLst>
                <a:path extrusionOk="0" h="14752" w="19313">
                  <a:moveTo>
                    <a:pt x="596" y="0"/>
                  </a:moveTo>
                  <a:cubicBezTo>
                    <a:pt x="263" y="0"/>
                    <a:pt x="1" y="286"/>
                    <a:pt x="37" y="619"/>
                  </a:cubicBezTo>
                  <a:lnTo>
                    <a:pt x="1418" y="14252"/>
                  </a:lnTo>
                  <a:cubicBezTo>
                    <a:pt x="1442" y="14538"/>
                    <a:pt x="1692" y="14752"/>
                    <a:pt x="1977" y="14752"/>
                  </a:cubicBezTo>
                  <a:lnTo>
                    <a:pt x="17336" y="14752"/>
                  </a:lnTo>
                  <a:cubicBezTo>
                    <a:pt x="17622" y="14752"/>
                    <a:pt x="17872" y="14538"/>
                    <a:pt x="17896" y="14252"/>
                  </a:cubicBezTo>
                  <a:lnTo>
                    <a:pt x="19277" y="619"/>
                  </a:lnTo>
                  <a:cubicBezTo>
                    <a:pt x="19313" y="286"/>
                    <a:pt x="19051" y="0"/>
                    <a:pt x="18718"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1"/>
            <p:cNvSpPr/>
            <p:nvPr/>
          </p:nvSpPr>
          <p:spPr>
            <a:xfrm>
              <a:off x="2576732" y="3673796"/>
              <a:ext cx="452603" cy="45682"/>
            </a:xfrm>
            <a:custGeom>
              <a:rect b="b" l="l" r="r" t="t"/>
              <a:pathLst>
                <a:path extrusionOk="0" fill="none" h="2275" w="22540">
                  <a:moveTo>
                    <a:pt x="132" y="2275"/>
                  </a:moveTo>
                  <a:cubicBezTo>
                    <a:pt x="1" y="1061"/>
                    <a:pt x="953" y="1"/>
                    <a:pt x="2180" y="1"/>
                  </a:cubicBezTo>
                  <a:lnTo>
                    <a:pt x="22539" y="1"/>
                  </a:lnTo>
                </a:path>
              </a:pathLst>
            </a:custGeom>
            <a:noFill/>
            <a:ln cap="rnd" cmpd="sng" w="9525">
              <a:solidFill>
                <a:srgbClr val="FEF2D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1"/>
            <p:cNvSpPr/>
            <p:nvPr/>
          </p:nvSpPr>
          <p:spPr>
            <a:xfrm>
              <a:off x="2547575" y="3623837"/>
              <a:ext cx="341179" cy="341420"/>
            </a:xfrm>
            <a:custGeom>
              <a:rect b="b" l="l" r="r" t="t"/>
              <a:pathLst>
                <a:path extrusionOk="0" fill="none" h="17003" w="16991">
                  <a:moveTo>
                    <a:pt x="0" y="17003"/>
                  </a:moveTo>
                  <a:lnTo>
                    <a:pt x="16991" y="0"/>
                  </a:lnTo>
                </a:path>
              </a:pathLst>
            </a:custGeom>
            <a:no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1"/>
            <p:cNvSpPr/>
            <p:nvPr/>
          </p:nvSpPr>
          <p:spPr>
            <a:xfrm>
              <a:off x="2516492" y="3592031"/>
              <a:ext cx="341179" cy="341199"/>
            </a:xfrm>
            <a:custGeom>
              <a:rect b="b" l="l" r="r" t="t"/>
              <a:pathLst>
                <a:path extrusionOk="0" fill="none" h="16992" w="16991">
                  <a:moveTo>
                    <a:pt x="0" y="16991"/>
                  </a:moveTo>
                  <a:lnTo>
                    <a:pt x="16991" y="1"/>
                  </a:lnTo>
                </a:path>
              </a:pathLst>
            </a:custGeom>
            <a:no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1"/>
            <p:cNvSpPr/>
            <p:nvPr/>
          </p:nvSpPr>
          <p:spPr>
            <a:xfrm>
              <a:off x="2697954" y="3724258"/>
              <a:ext cx="341179" cy="341179"/>
            </a:xfrm>
            <a:custGeom>
              <a:rect b="b" l="l" r="r" t="t"/>
              <a:pathLst>
                <a:path extrusionOk="0" fill="none" h="16991" w="16991">
                  <a:moveTo>
                    <a:pt x="0" y="16990"/>
                  </a:moveTo>
                  <a:lnTo>
                    <a:pt x="16991" y="0"/>
                  </a:lnTo>
                </a:path>
              </a:pathLst>
            </a:custGeom>
            <a:no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1"/>
            <p:cNvSpPr/>
            <p:nvPr/>
          </p:nvSpPr>
          <p:spPr>
            <a:xfrm>
              <a:off x="2793816" y="3778514"/>
              <a:ext cx="341179" cy="341179"/>
            </a:xfrm>
            <a:custGeom>
              <a:rect b="b" l="l" r="r" t="t"/>
              <a:pathLst>
                <a:path extrusionOk="0" fill="none" h="16991" w="16991">
                  <a:moveTo>
                    <a:pt x="1" y="16991"/>
                  </a:moveTo>
                  <a:lnTo>
                    <a:pt x="16991" y="1"/>
                  </a:lnTo>
                </a:path>
              </a:pathLst>
            </a:custGeom>
            <a:no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1"/>
            <p:cNvSpPr/>
            <p:nvPr/>
          </p:nvSpPr>
          <p:spPr>
            <a:xfrm>
              <a:off x="1915457" y="3598496"/>
              <a:ext cx="341179" cy="341179"/>
            </a:xfrm>
            <a:custGeom>
              <a:rect b="b" l="l" r="r" t="t"/>
              <a:pathLst>
                <a:path extrusionOk="0" fill="none" h="16991" w="16991">
                  <a:moveTo>
                    <a:pt x="0" y="16991"/>
                  </a:moveTo>
                  <a:lnTo>
                    <a:pt x="16990" y="0"/>
                  </a:lnTo>
                </a:path>
              </a:pathLst>
            </a:custGeom>
            <a:no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1"/>
            <p:cNvSpPr/>
            <p:nvPr/>
          </p:nvSpPr>
          <p:spPr>
            <a:xfrm>
              <a:off x="2165774" y="3746486"/>
              <a:ext cx="341420" cy="341420"/>
            </a:xfrm>
            <a:custGeom>
              <a:rect b="b" l="l" r="r" t="t"/>
              <a:pathLst>
                <a:path extrusionOk="0" fill="none" h="17003" w="17003">
                  <a:moveTo>
                    <a:pt x="0" y="17002"/>
                  </a:moveTo>
                  <a:lnTo>
                    <a:pt x="17002" y="0"/>
                  </a:lnTo>
                </a:path>
              </a:pathLst>
            </a:custGeom>
            <a:no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1"/>
            <p:cNvSpPr/>
            <p:nvPr/>
          </p:nvSpPr>
          <p:spPr>
            <a:xfrm>
              <a:off x="1995295" y="3690302"/>
              <a:ext cx="341199" cy="341420"/>
            </a:xfrm>
            <a:custGeom>
              <a:rect b="b" l="l" r="r" t="t"/>
              <a:pathLst>
                <a:path extrusionOk="0" fill="none" h="17003" w="16992">
                  <a:moveTo>
                    <a:pt x="1" y="17003"/>
                  </a:moveTo>
                  <a:lnTo>
                    <a:pt x="16991" y="0"/>
                  </a:lnTo>
                </a:path>
              </a:pathLst>
            </a:custGeom>
            <a:no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1"/>
            <p:cNvSpPr/>
            <p:nvPr/>
          </p:nvSpPr>
          <p:spPr>
            <a:xfrm>
              <a:off x="2023989" y="3660664"/>
              <a:ext cx="399753" cy="399512"/>
            </a:xfrm>
            <a:custGeom>
              <a:rect b="b" l="l" r="r" t="t"/>
              <a:pathLst>
                <a:path extrusionOk="0" fill="none" h="19896" w="19908">
                  <a:moveTo>
                    <a:pt x="1" y="19895"/>
                  </a:moveTo>
                  <a:lnTo>
                    <a:pt x="19908" y="0"/>
                  </a:lnTo>
                </a:path>
              </a:pathLst>
            </a:custGeom>
            <a:no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4" name="Google Shape;814;p31"/>
          <p:cNvSpPr txBox="1"/>
          <p:nvPr>
            <p:ph idx="1" type="subTitle"/>
          </p:nvPr>
        </p:nvSpPr>
        <p:spPr>
          <a:xfrm>
            <a:off x="1035350" y="1139940"/>
            <a:ext cx="7382700" cy="201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Based on the findings from Exploratory Data Analysis of movies, Microsoft company should maximize on producing Drama and Comedy movies with a runtime of 90 minutes, using Steven Spielberg as the Director.</a:t>
            </a:r>
            <a:endParaRPr/>
          </a:p>
          <a:p>
            <a:pPr indent="0" lvl="0" marL="0" rtl="0" algn="just">
              <a:lnSpc>
                <a:spcPct val="100000"/>
              </a:lnSpc>
              <a:spcBef>
                <a:spcPts val="0"/>
              </a:spcBef>
              <a:spcAft>
                <a:spcPts val="0"/>
              </a:spcAft>
              <a:buSzPts val="1400"/>
              <a:buNone/>
            </a:pPr>
            <a:r>
              <a:rPr lang="en"/>
              <a:t>Microsoft should also release their movies on theaters during the last quarter of the year.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pic>
        <p:nvPicPr>
          <p:cNvPr id="819" name="Google Shape;819;p32"/>
          <p:cNvPicPr preferRelativeResize="0"/>
          <p:nvPr>
            <p:ph idx="2" type="pic"/>
          </p:nvPr>
        </p:nvPicPr>
        <p:blipFill rotWithShape="1">
          <a:blip r:embed="rId3">
            <a:alphaModFix/>
          </a:blip>
          <a:srcRect b="-2664" l="35674" r="0" t="56948"/>
          <a:stretch/>
        </p:blipFill>
        <p:spPr>
          <a:xfrm>
            <a:off x="-95250" y="-95250"/>
            <a:ext cx="9410698" cy="4457701"/>
          </a:xfrm>
          <a:prstGeom prst="rect">
            <a:avLst/>
          </a:prstGeom>
          <a:noFill/>
          <a:ln>
            <a:noFill/>
          </a:ln>
        </p:spPr>
      </p:pic>
      <p:sp>
        <p:nvSpPr>
          <p:cNvPr id="820" name="Google Shape;820;p32"/>
          <p:cNvSpPr/>
          <p:nvPr/>
        </p:nvSpPr>
        <p:spPr>
          <a:xfrm rot="10800000">
            <a:off x="-545036" y="3862035"/>
            <a:ext cx="10070037" cy="1288015"/>
          </a:xfrm>
          <a:custGeom>
            <a:rect b="b" l="l" r="r" t="t"/>
            <a:pathLst>
              <a:path extrusionOk="0" h="28215" w="302086">
                <a:moveTo>
                  <a:pt x="262" y="1"/>
                </a:moveTo>
                <a:cubicBezTo>
                  <a:pt x="667" y="370"/>
                  <a:pt x="1632" y="489"/>
                  <a:pt x="1632" y="1048"/>
                </a:cubicBezTo>
                <a:cubicBezTo>
                  <a:pt x="1632" y="1727"/>
                  <a:pt x="96" y="1727"/>
                  <a:pt x="96" y="2430"/>
                </a:cubicBezTo>
                <a:cubicBezTo>
                  <a:pt x="96" y="3132"/>
                  <a:pt x="1632" y="3108"/>
                  <a:pt x="1632" y="3811"/>
                </a:cubicBezTo>
                <a:cubicBezTo>
                  <a:pt x="1632" y="4501"/>
                  <a:pt x="96" y="4501"/>
                  <a:pt x="96" y="5204"/>
                </a:cubicBezTo>
                <a:cubicBezTo>
                  <a:pt x="96" y="5882"/>
                  <a:pt x="1632" y="5882"/>
                  <a:pt x="1632" y="6585"/>
                </a:cubicBezTo>
                <a:cubicBezTo>
                  <a:pt x="1632" y="7263"/>
                  <a:pt x="96" y="7263"/>
                  <a:pt x="96" y="7966"/>
                </a:cubicBezTo>
                <a:cubicBezTo>
                  <a:pt x="96" y="8656"/>
                  <a:pt x="1632" y="8656"/>
                  <a:pt x="1632" y="9347"/>
                </a:cubicBezTo>
                <a:cubicBezTo>
                  <a:pt x="1632" y="10038"/>
                  <a:pt x="96" y="10038"/>
                  <a:pt x="96" y="10740"/>
                </a:cubicBezTo>
                <a:cubicBezTo>
                  <a:pt x="96" y="11419"/>
                  <a:pt x="1632" y="11419"/>
                  <a:pt x="1632" y="12121"/>
                </a:cubicBezTo>
                <a:cubicBezTo>
                  <a:pt x="1632" y="12800"/>
                  <a:pt x="96" y="12800"/>
                  <a:pt x="96" y="13502"/>
                </a:cubicBezTo>
                <a:cubicBezTo>
                  <a:pt x="96" y="14193"/>
                  <a:pt x="1632" y="14193"/>
                  <a:pt x="1632" y="14883"/>
                </a:cubicBezTo>
                <a:cubicBezTo>
                  <a:pt x="1632" y="15574"/>
                  <a:pt x="96" y="15574"/>
                  <a:pt x="96" y="16276"/>
                </a:cubicBezTo>
                <a:cubicBezTo>
                  <a:pt x="96" y="16955"/>
                  <a:pt x="1632" y="16955"/>
                  <a:pt x="1632" y="17658"/>
                </a:cubicBezTo>
                <a:cubicBezTo>
                  <a:pt x="1632" y="18336"/>
                  <a:pt x="96" y="18336"/>
                  <a:pt x="96" y="19039"/>
                </a:cubicBezTo>
                <a:cubicBezTo>
                  <a:pt x="96" y="19717"/>
                  <a:pt x="1632" y="19717"/>
                  <a:pt x="1632" y="20420"/>
                </a:cubicBezTo>
                <a:cubicBezTo>
                  <a:pt x="1632" y="21110"/>
                  <a:pt x="96" y="21110"/>
                  <a:pt x="96" y="21801"/>
                </a:cubicBezTo>
                <a:cubicBezTo>
                  <a:pt x="96" y="22492"/>
                  <a:pt x="1632" y="22492"/>
                  <a:pt x="1632" y="23194"/>
                </a:cubicBezTo>
                <a:cubicBezTo>
                  <a:pt x="1632" y="23873"/>
                  <a:pt x="96" y="23873"/>
                  <a:pt x="96" y="24575"/>
                </a:cubicBezTo>
                <a:cubicBezTo>
                  <a:pt x="96" y="25278"/>
                  <a:pt x="1632" y="25254"/>
                  <a:pt x="1632" y="25956"/>
                </a:cubicBezTo>
                <a:cubicBezTo>
                  <a:pt x="1632" y="26647"/>
                  <a:pt x="1" y="27897"/>
                  <a:pt x="667" y="28087"/>
                </a:cubicBezTo>
                <a:cubicBezTo>
                  <a:pt x="988" y="28176"/>
                  <a:pt x="1271" y="28215"/>
                  <a:pt x="1527" y="28215"/>
                </a:cubicBezTo>
                <a:cubicBezTo>
                  <a:pt x="3191" y="28215"/>
                  <a:pt x="3703" y="26587"/>
                  <a:pt x="5870" y="26587"/>
                </a:cubicBezTo>
                <a:cubicBezTo>
                  <a:pt x="8371" y="26587"/>
                  <a:pt x="8371" y="28123"/>
                  <a:pt x="10871" y="28123"/>
                </a:cubicBezTo>
                <a:cubicBezTo>
                  <a:pt x="13371" y="28123"/>
                  <a:pt x="13371" y="26587"/>
                  <a:pt x="15872" y="26587"/>
                </a:cubicBezTo>
                <a:cubicBezTo>
                  <a:pt x="18372" y="26587"/>
                  <a:pt x="18372" y="28123"/>
                  <a:pt x="20872" y="28123"/>
                </a:cubicBezTo>
                <a:cubicBezTo>
                  <a:pt x="23373" y="28123"/>
                  <a:pt x="23373" y="26587"/>
                  <a:pt x="25873" y="26587"/>
                </a:cubicBezTo>
                <a:cubicBezTo>
                  <a:pt x="28373" y="26587"/>
                  <a:pt x="28373" y="28123"/>
                  <a:pt x="30873" y="28123"/>
                </a:cubicBezTo>
                <a:cubicBezTo>
                  <a:pt x="33374" y="28123"/>
                  <a:pt x="33374" y="26587"/>
                  <a:pt x="35874" y="26587"/>
                </a:cubicBezTo>
                <a:cubicBezTo>
                  <a:pt x="38374" y="26587"/>
                  <a:pt x="38374" y="28123"/>
                  <a:pt x="40875" y="28123"/>
                </a:cubicBezTo>
                <a:cubicBezTo>
                  <a:pt x="43375" y="28123"/>
                  <a:pt x="43375" y="26587"/>
                  <a:pt x="45875" y="26587"/>
                </a:cubicBezTo>
                <a:cubicBezTo>
                  <a:pt x="48376" y="26587"/>
                  <a:pt x="48376" y="28123"/>
                  <a:pt x="50876" y="28123"/>
                </a:cubicBezTo>
                <a:cubicBezTo>
                  <a:pt x="53376" y="28123"/>
                  <a:pt x="53376" y="26587"/>
                  <a:pt x="55877" y="26587"/>
                </a:cubicBezTo>
                <a:cubicBezTo>
                  <a:pt x="58377" y="26587"/>
                  <a:pt x="58377" y="28123"/>
                  <a:pt x="60877" y="28123"/>
                </a:cubicBezTo>
                <a:cubicBezTo>
                  <a:pt x="63378" y="28123"/>
                  <a:pt x="63378" y="26587"/>
                  <a:pt x="65878" y="26587"/>
                </a:cubicBezTo>
                <a:cubicBezTo>
                  <a:pt x="68378" y="26587"/>
                  <a:pt x="68378" y="28123"/>
                  <a:pt x="70878" y="28123"/>
                </a:cubicBezTo>
                <a:cubicBezTo>
                  <a:pt x="73379" y="28123"/>
                  <a:pt x="73379" y="26587"/>
                  <a:pt x="75879" y="26587"/>
                </a:cubicBezTo>
                <a:cubicBezTo>
                  <a:pt x="78379" y="26587"/>
                  <a:pt x="78379" y="28123"/>
                  <a:pt x="80880" y="28123"/>
                </a:cubicBezTo>
                <a:cubicBezTo>
                  <a:pt x="83380" y="28123"/>
                  <a:pt x="83380" y="26587"/>
                  <a:pt x="85880" y="26587"/>
                </a:cubicBezTo>
                <a:cubicBezTo>
                  <a:pt x="88381" y="26587"/>
                  <a:pt x="88381" y="28123"/>
                  <a:pt x="90881" y="28123"/>
                </a:cubicBezTo>
                <a:cubicBezTo>
                  <a:pt x="93381" y="28123"/>
                  <a:pt x="93381" y="26587"/>
                  <a:pt x="95882" y="26587"/>
                </a:cubicBezTo>
                <a:cubicBezTo>
                  <a:pt x="98382" y="26587"/>
                  <a:pt x="98382" y="28123"/>
                  <a:pt x="100882" y="28123"/>
                </a:cubicBezTo>
                <a:cubicBezTo>
                  <a:pt x="103383" y="28123"/>
                  <a:pt x="103383" y="26587"/>
                  <a:pt x="105883" y="26587"/>
                </a:cubicBezTo>
                <a:cubicBezTo>
                  <a:pt x="108383" y="26587"/>
                  <a:pt x="108383" y="28123"/>
                  <a:pt x="110883" y="28123"/>
                </a:cubicBezTo>
                <a:cubicBezTo>
                  <a:pt x="113384" y="28123"/>
                  <a:pt x="113384" y="26587"/>
                  <a:pt x="115884" y="26587"/>
                </a:cubicBezTo>
                <a:cubicBezTo>
                  <a:pt x="118384" y="26587"/>
                  <a:pt x="118384" y="28123"/>
                  <a:pt x="120885" y="28123"/>
                </a:cubicBezTo>
                <a:cubicBezTo>
                  <a:pt x="123385" y="28123"/>
                  <a:pt x="123385" y="26587"/>
                  <a:pt x="125885" y="26587"/>
                </a:cubicBezTo>
                <a:cubicBezTo>
                  <a:pt x="128386" y="26587"/>
                  <a:pt x="128386" y="28123"/>
                  <a:pt x="130886" y="28123"/>
                </a:cubicBezTo>
                <a:cubicBezTo>
                  <a:pt x="133386" y="28123"/>
                  <a:pt x="133386" y="26587"/>
                  <a:pt x="135887" y="26587"/>
                </a:cubicBezTo>
                <a:cubicBezTo>
                  <a:pt x="138387" y="26587"/>
                  <a:pt x="138387" y="28123"/>
                  <a:pt x="140887" y="28123"/>
                </a:cubicBezTo>
                <a:cubicBezTo>
                  <a:pt x="143388" y="28123"/>
                  <a:pt x="143388" y="26587"/>
                  <a:pt x="145888" y="26587"/>
                </a:cubicBezTo>
                <a:cubicBezTo>
                  <a:pt x="148388" y="26587"/>
                  <a:pt x="148388" y="28123"/>
                  <a:pt x="150888" y="28123"/>
                </a:cubicBezTo>
                <a:cubicBezTo>
                  <a:pt x="153389" y="28123"/>
                  <a:pt x="153389" y="26587"/>
                  <a:pt x="155889" y="26587"/>
                </a:cubicBezTo>
                <a:cubicBezTo>
                  <a:pt x="158389" y="26587"/>
                  <a:pt x="158389" y="28123"/>
                  <a:pt x="160890" y="28123"/>
                </a:cubicBezTo>
                <a:cubicBezTo>
                  <a:pt x="163390" y="28123"/>
                  <a:pt x="163390" y="26587"/>
                  <a:pt x="165890" y="26587"/>
                </a:cubicBezTo>
                <a:cubicBezTo>
                  <a:pt x="168391" y="26587"/>
                  <a:pt x="168391" y="28123"/>
                  <a:pt x="170891" y="28123"/>
                </a:cubicBezTo>
                <a:cubicBezTo>
                  <a:pt x="173391" y="28123"/>
                  <a:pt x="173391" y="26587"/>
                  <a:pt x="175892" y="26587"/>
                </a:cubicBezTo>
                <a:cubicBezTo>
                  <a:pt x="178392" y="26587"/>
                  <a:pt x="178392" y="28123"/>
                  <a:pt x="180892" y="28123"/>
                </a:cubicBezTo>
                <a:cubicBezTo>
                  <a:pt x="183393" y="28123"/>
                  <a:pt x="183393" y="26587"/>
                  <a:pt x="185893" y="26587"/>
                </a:cubicBezTo>
                <a:cubicBezTo>
                  <a:pt x="188393" y="26587"/>
                  <a:pt x="188393" y="28123"/>
                  <a:pt x="190893" y="28123"/>
                </a:cubicBezTo>
                <a:cubicBezTo>
                  <a:pt x="193394" y="28123"/>
                  <a:pt x="193394" y="26587"/>
                  <a:pt x="195894" y="26587"/>
                </a:cubicBezTo>
                <a:cubicBezTo>
                  <a:pt x="198394" y="26587"/>
                  <a:pt x="198394" y="28123"/>
                  <a:pt x="200895" y="28123"/>
                </a:cubicBezTo>
                <a:cubicBezTo>
                  <a:pt x="203395" y="28123"/>
                  <a:pt x="203395" y="26587"/>
                  <a:pt x="205895" y="26587"/>
                </a:cubicBezTo>
                <a:cubicBezTo>
                  <a:pt x="208396" y="26587"/>
                  <a:pt x="208396" y="28123"/>
                  <a:pt x="210896" y="28123"/>
                </a:cubicBezTo>
                <a:cubicBezTo>
                  <a:pt x="213396" y="28123"/>
                  <a:pt x="213396" y="26587"/>
                  <a:pt x="215897" y="26587"/>
                </a:cubicBezTo>
                <a:cubicBezTo>
                  <a:pt x="218397" y="26587"/>
                  <a:pt x="218397" y="28123"/>
                  <a:pt x="220897" y="28123"/>
                </a:cubicBezTo>
                <a:cubicBezTo>
                  <a:pt x="223398" y="28123"/>
                  <a:pt x="223398" y="26587"/>
                  <a:pt x="225898" y="26587"/>
                </a:cubicBezTo>
                <a:cubicBezTo>
                  <a:pt x="228398" y="26587"/>
                  <a:pt x="228398" y="28123"/>
                  <a:pt x="230898" y="28123"/>
                </a:cubicBezTo>
                <a:cubicBezTo>
                  <a:pt x="233399" y="28123"/>
                  <a:pt x="233399" y="26587"/>
                  <a:pt x="235899" y="26587"/>
                </a:cubicBezTo>
                <a:cubicBezTo>
                  <a:pt x="238399" y="26587"/>
                  <a:pt x="238399" y="28123"/>
                  <a:pt x="240900" y="28123"/>
                </a:cubicBezTo>
                <a:cubicBezTo>
                  <a:pt x="243400" y="28123"/>
                  <a:pt x="243400" y="26587"/>
                  <a:pt x="245900" y="26587"/>
                </a:cubicBezTo>
                <a:cubicBezTo>
                  <a:pt x="248401" y="26587"/>
                  <a:pt x="248401" y="28123"/>
                  <a:pt x="250901" y="28123"/>
                </a:cubicBezTo>
                <a:cubicBezTo>
                  <a:pt x="253401" y="28123"/>
                  <a:pt x="253401" y="26587"/>
                  <a:pt x="255902" y="26587"/>
                </a:cubicBezTo>
                <a:cubicBezTo>
                  <a:pt x="258402" y="26587"/>
                  <a:pt x="258402" y="28123"/>
                  <a:pt x="260902" y="28123"/>
                </a:cubicBezTo>
                <a:cubicBezTo>
                  <a:pt x="263403" y="28123"/>
                  <a:pt x="263403" y="26587"/>
                  <a:pt x="265903" y="26587"/>
                </a:cubicBezTo>
                <a:cubicBezTo>
                  <a:pt x="268403" y="26587"/>
                  <a:pt x="268403" y="28123"/>
                  <a:pt x="270903" y="28123"/>
                </a:cubicBezTo>
                <a:cubicBezTo>
                  <a:pt x="273404" y="28123"/>
                  <a:pt x="273404" y="26587"/>
                  <a:pt x="275904" y="26587"/>
                </a:cubicBezTo>
                <a:cubicBezTo>
                  <a:pt x="278404" y="26587"/>
                  <a:pt x="278404" y="28123"/>
                  <a:pt x="280905" y="28123"/>
                </a:cubicBezTo>
                <a:cubicBezTo>
                  <a:pt x="283405" y="28123"/>
                  <a:pt x="283405" y="26587"/>
                  <a:pt x="285905" y="26587"/>
                </a:cubicBezTo>
                <a:cubicBezTo>
                  <a:pt x="288406" y="26587"/>
                  <a:pt x="288406" y="28123"/>
                  <a:pt x="290906" y="28123"/>
                </a:cubicBezTo>
                <a:cubicBezTo>
                  <a:pt x="293406" y="28123"/>
                  <a:pt x="293406" y="26587"/>
                  <a:pt x="295907" y="26587"/>
                </a:cubicBezTo>
                <a:cubicBezTo>
                  <a:pt x="298074" y="26587"/>
                  <a:pt x="298586" y="28215"/>
                  <a:pt x="300258" y="28215"/>
                </a:cubicBezTo>
                <a:cubicBezTo>
                  <a:pt x="300515" y="28215"/>
                  <a:pt x="300799" y="28176"/>
                  <a:pt x="301122" y="28087"/>
                </a:cubicBezTo>
                <a:cubicBezTo>
                  <a:pt x="301788" y="27909"/>
                  <a:pt x="300467" y="27266"/>
                  <a:pt x="300169" y="26147"/>
                </a:cubicBezTo>
                <a:cubicBezTo>
                  <a:pt x="299990" y="25480"/>
                  <a:pt x="301669" y="25254"/>
                  <a:pt x="301669" y="24575"/>
                </a:cubicBezTo>
                <a:cubicBezTo>
                  <a:pt x="301669" y="23885"/>
                  <a:pt x="300133" y="23885"/>
                  <a:pt x="300133" y="23194"/>
                </a:cubicBezTo>
                <a:cubicBezTo>
                  <a:pt x="300133" y="22503"/>
                  <a:pt x="301669" y="22503"/>
                  <a:pt x="301669" y="21801"/>
                </a:cubicBezTo>
                <a:cubicBezTo>
                  <a:pt x="301669" y="21110"/>
                  <a:pt x="300133" y="21122"/>
                  <a:pt x="300133" y="20420"/>
                </a:cubicBezTo>
                <a:cubicBezTo>
                  <a:pt x="300133" y="19741"/>
                  <a:pt x="301669" y="19741"/>
                  <a:pt x="301669" y="19039"/>
                </a:cubicBezTo>
                <a:cubicBezTo>
                  <a:pt x="301669" y="18360"/>
                  <a:pt x="300133" y="18360"/>
                  <a:pt x="300133" y="17658"/>
                </a:cubicBezTo>
                <a:cubicBezTo>
                  <a:pt x="300133" y="16967"/>
                  <a:pt x="301669" y="16967"/>
                  <a:pt x="301669" y="16276"/>
                </a:cubicBezTo>
                <a:cubicBezTo>
                  <a:pt x="301669" y="15586"/>
                  <a:pt x="300133" y="15586"/>
                  <a:pt x="300133" y="14883"/>
                </a:cubicBezTo>
                <a:cubicBezTo>
                  <a:pt x="300133" y="14205"/>
                  <a:pt x="301669" y="14205"/>
                  <a:pt x="301669" y="13502"/>
                </a:cubicBezTo>
                <a:cubicBezTo>
                  <a:pt x="301669" y="12824"/>
                  <a:pt x="300133" y="12824"/>
                  <a:pt x="300133" y="12121"/>
                </a:cubicBezTo>
                <a:cubicBezTo>
                  <a:pt x="300133" y="11431"/>
                  <a:pt x="301669" y="11431"/>
                  <a:pt x="301669" y="10740"/>
                </a:cubicBezTo>
                <a:cubicBezTo>
                  <a:pt x="301669" y="10049"/>
                  <a:pt x="300133" y="10049"/>
                  <a:pt x="300133" y="9347"/>
                </a:cubicBezTo>
                <a:cubicBezTo>
                  <a:pt x="300133" y="8668"/>
                  <a:pt x="301669" y="8668"/>
                  <a:pt x="301669" y="7966"/>
                </a:cubicBezTo>
                <a:cubicBezTo>
                  <a:pt x="301669" y="7287"/>
                  <a:pt x="300133" y="7287"/>
                  <a:pt x="300133" y="6585"/>
                </a:cubicBezTo>
                <a:cubicBezTo>
                  <a:pt x="300133" y="5894"/>
                  <a:pt x="301669" y="5894"/>
                  <a:pt x="301669" y="5204"/>
                </a:cubicBezTo>
                <a:cubicBezTo>
                  <a:pt x="301669" y="4513"/>
                  <a:pt x="300133" y="4513"/>
                  <a:pt x="300133" y="3811"/>
                </a:cubicBezTo>
                <a:cubicBezTo>
                  <a:pt x="300550" y="3096"/>
                  <a:pt x="302086" y="3096"/>
                  <a:pt x="302086" y="2418"/>
                </a:cubicBezTo>
                <a:cubicBezTo>
                  <a:pt x="302086" y="1727"/>
                  <a:pt x="300550" y="1727"/>
                  <a:pt x="300550" y="1025"/>
                </a:cubicBezTo>
                <a:cubicBezTo>
                  <a:pt x="300550" y="477"/>
                  <a:pt x="301526" y="358"/>
                  <a:pt x="3019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2"/>
          <p:cNvSpPr txBox="1"/>
          <p:nvPr>
            <p:ph type="title"/>
          </p:nvPr>
        </p:nvSpPr>
        <p:spPr>
          <a:xfrm>
            <a:off x="720000" y="4041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THANK YOU!</a:t>
            </a:r>
            <a:endParaRPr/>
          </a:p>
        </p:txBody>
      </p:sp>
      <p:grpSp>
        <p:nvGrpSpPr>
          <p:cNvPr id="822" name="Google Shape;822;p32"/>
          <p:cNvGrpSpPr/>
          <p:nvPr/>
        </p:nvGrpSpPr>
        <p:grpSpPr>
          <a:xfrm rot="-694555">
            <a:off x="8094089" y="3617664"/>
            <a:ext cx="1265523" cy="1776736"/>
            <a:chOff x="7344817" y="2577565"/>
            <a:chExt cx="1702062" cy="2389616"/>
          </a:xfrm>
        </p:grpSpPr>
        <p:sp>
          <p:nvSpPr>
            <p:cNvPr id="823" name="Google Shape;823;p32"/>
            <p:cNvSpPr/>
            <p:nvPr/>
          </p:nvSpPr>
          <p:spPr>
            <a:xfrm>
              <a:off x="7344817" y="2577565"/>
              <a:ext cx="1702062" cy="2389616"/>
            </a:xfrm>
            <a:custGeom>
              <a:rect b="b" l="l" r="r" t="t"/>
              <a:pathLst>
                <a:path extrusionOk="0" h="37779" w="26909">
                  <a:moveTo>
                    <a:pt x="8287" y="1"/>
                  </a:moveTo>
                  <a:cubicBezTo>
                    <a:pt x="8049" y="1"/>
                    <a:pt x="7811" y="24"/>
                    <a:pt x="7584" y="84"/>
                  </a:cubicBezTo>
                  <a:cubicBezTo>
                    <a:pt x="6489" y="334"/>
                    <a:pt x="5572" y="1167"/>
                    <a:pt x="5215" y="2251"/>
                  </a:cubicBezTo>
                  <a:cubicBezTo>
                    <a:pt x="5203" y="2310"/>
                    <a:pt x="5191" y="2358"/>
                    <a:pt x="5179" y="2417"/>
                  </a:cubicBezTo>
                  <a:cubicBezTo>
                    <a:pt x="5037" y="2537"/>
                    <a:pt x="4917" y="2656"/>
                    <a:pt x="4798" y="2787"/>
                  </a:cubicBezTo>
                  <a:cubicBezTo>
                    <a:pt x="4715" y="2894"/>
                    <a:pt x="4620" y="3013"/>
                    <a:pt x="4548" y="3132"/>
                  </a:cubicBezTo>
                  <a:cubicBezTo>
                    <a:pt x="4108" y="3334"/>
                    <a:pt x="3727" y="3656"/>
                    <a:pt x="3441" y="4037"/>
                  </a:cubicBezTo>
                  <a:cubicBezTo>
                    <a:pt x="2548" y="4442"/>
                    <a:pt x="1905" y="5215"/>
                    <a:pt x="1691" y="6120"/>
                  </a:cubicBezTo>
                  <a:lnTo>
                    <a:pt x="1643" y="6347"/>
                  </a:lnTo>
                  <a:cubicBezTo>
                    <a:pt x="1465" y="6608"/>
                    <a:pt x="1357" y="6930"/>
                    <a:pt x="1346" y="7251"/>
                  </a:cubicBezTo>
                  <a:lnTo>
                    <a:pt x="24" y="31528"/>
                  </a:lnTo>
                  <a:cubicBezTo>
                    <a:pt x="0" y="32290"/>
                    <a:pt x="429" y="32981"/>
                    <a:pt x="1131" y="33278"/>
                  </a:cubicBezTo>
                  <a:lnTo>
                    <a:pt x="11430" y="37624"/>
                  </a:lnTo>
                  <a:cubicBezTo>
                    <a:pt x="11644" y="37731"/>
                    <a:pt x="11883" y="37779"/>
                    <a:pt x="12121" y="37779"/>
                  </a:cubicBezTo>
                  <a:cubicBezTo>
                    <a:pt x="12406" y="37779"/>
                    <a:pt x="12668" y="37719"/>
                    <a:pt x="12954" y="37553"/>
                  </a:cubicBezTo>
                  <a:lnTo>
                    <a:pt x="18479" y="34802"/>
                  </a:lnTo>
                  <a:cubicBezTo>
                    <a:pt x="18919" y="34576"/>
                    <a:pt x="19253" y="34183"/>
                    <a:pt x="19407" y="33707"/>
                  </a:cubicBezTo>
                  <a:lnTo>
                    <a:pt x="26230" y="11264"/>
                  </a:lnTo>
                  <a:cubicBezTo>
                    <a:pt x="26337" y="10942"/>
                    <a:pt x="26337" y="10609"/>
                    <a:pt x="26265" y="10299"/>
                  </a:cubicBezTo>
                  <a:cubicBezTo>
                    <a:pt x="26908" y="9275"/>
                    <a:pt x="26908" y="8013"/>
                    <a:pt x="26265" y="6978"/>
                  </a:cubicBezTo>
                  <a:cubicBezTo>
                    <a:pt x="25670" y="6049"/>
                    <a:pt x="24610" y="5465"/>
                    <a:pt x="23479" y="5465"/>
                  </a:cubicBezTo>
                  <a:lnTo>
                    <a:pt x="23277" y="5465"/>
                  </a:lnTo>
                  <a:lnTo>
                    <a:pt x="23182" y="5418"/>
                  </a:lnTo>
                  <a:cubicBezTo>
                    <a:pt x="22896" y="4834"/>
                    <a:pt x="22420" y="4346"/>
                    <a:pt x="21848" y="4037"/>
                  </a:cubicBezTo>
                  <a:cubicBezTo>
                    <a:pt x="21324" y="2989"/>
                    <a:pt x="20360" y="2263"/>
                    <a:pt x="19253" y="2096"/>
                  </a:cubicBezTo>
                  <a:cubicBezTo>
                    <a:pt x="19086" y="2084"/>
                    <a:pt x="18931" y="2072"/>
                    <a:pt x="18764" y="2072"/>
                  </a:cubicBezTo>
                  <a:cubicBezTo>
                    <a:pt x="18526" y="2072"/>
                    <a:pt x="18288" y="2096"/>
                    <a:pt x="18050" y="2144"/>
                  </a:cubicBezTo>
                  <a:cubicBezTo>
                    <a:pt x="17633" y="1882"/>
                    <a:pt x="17181" y="1715"/>
                    <a:pt x="16705" y="1644"/>
                  </a:cubicBezTo>
                  <a:cubicBezTo>
                    <a:pt x="16550" y="1620"/>
                    <a:pt x="16383" y="1608"/>
                    <a:pt x="16216" y="1608"/>
                  </a:cubicBezTo>
                  <a:cubicBezTo>
                    <a:pt x="15931" y="1608"/>
                    <a:pt x="15669" y="1655"/>
                    <a:pt x="15419" y="1715"/>
                  </a:cubicBezTo>
                  <a:cubicBezTo>
                    <a:pt x="15145" y="1560"/>
                    <a:pt x="14847" y="1441"/>
                    <a:pt x="14538" y="1370"/>
                  </a:cubicBezTo>
                  <a:cubicBezTo>
                    <a:pt x="13847" y="596"/>
                    <a:pt x="12883" y="155"/>
                    <a:pt x="11918" y="155"/>
                  </a:cubicBezTo>
                  <a:cubicBezTo>
                    <a:pt x="11787" y="155"/>
                    <a:pt x="11644" y="167"/>
                    <a:pt x="11514" y="179"/>
                  </a:cubicBezTo>
                  <a:cubicBezTo>
                    <a:pt x="11025" y="239"/>
                    <a:pt x="10573" y="405"/>
                    <a:pt x="10180" y="643"/>
                  </a:cubicBezTo>
                  <a:cubicBezTo>
                    <a:pt x="9644" y="227"/>
                    <a:pt x="8966" y="1"/>
                    <a:pt x="828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2"/>
            <p:cNvSpPr/>
            <p:nvPr/>
          </p:nvSpPr>
          <p:spPr>
            <a:xfrm>
              <a:off x="7461518" y="3043736"/>
              <a:ext cx="1431720" cy="1810540"/>
            </a:xfrm>
            <a:custGeom>
              <a:rect b="b" l="l" r="r" t="t"/>
              <a:pathLst>
                <a:path extrusionOk="0" h="28624" w="22635">
                  <a:moveTo>
                    <a:pt x="22634" y="3429"/>
                  </a:moveTo>
                  <a:lnTo>
                    <a:pt x="14689" y="5119"/>
                  </a:lnTo>
                  <a:lnTo>
                    <a:pt x="14689" y="5119"/>
                  </a:lnTo>
                  <a:lnTo>
                    <a:pt x="14693" y="5120"/>
                  </a:lnTo>
                  <a:lnTo>
                    <a:pt x="10302" y="28610"/>
                  </a:lnTo>
                  <a:lnTo>
                    <a:pt x="10302" y="28610"/>
                  </a:lnTo>
                  <a:lnTo>
                    <a:pt x="15800" y="25873"/>
                  </a:lnTo>
                  <a:lnTo>
                    <a:pt x="22634" y="3429"/>
                  </a:lnTo>
                  <a:close/>
                  <a:moveTo>
                    <a:pt x="1298" y="0"/>
                  </a:moveTo>
                  <a:lnTo>
                    <a:pt x="1" y="24277"/>
                  </a:lnTo>
                  <a:lnTo>
                    <a:pt x="10277" y="28614"/>
                  </a:lnTo>
                  <a:lnTo>
                    <a:pt x="10277" y="28614"/>
                  </a:lnTo>
                  <a:lnTo>
                    <a:pt x="14681" y="5120"/>
                  </a:lnTo>
                  <a:lnTo>
                    <a:pt x="14689" y="5119"/>
                  </a:lnTo>
                  <a:lnTo>
                    <a:pt x="14689" y="5119"/>
                  </a:lnTo>
                  <a:lnTo>
                    <a:pt x="1298" y="0"/>
                  </a:lnTo>
                  <a:close/>
                  <a:moveTo>
                    <a:pt x="10277" y="28614"/>
                  </a:moveTo>
                  <a:lnTo>
                    <a:pt x="10276" y="28623"/>
                  </a:lnTo>
                  <a:lnTo>
                    <a:pt x="10287" y="28618"/>
                  </a:lnTo>
                  <a:lnTo>
                    <a:pt x="10287" y="28618"/>
                  </a:lnTo>
                  <a:lnTo>
                    <a:pt x="10277" y="28614"/>
                  </a:lnTo>
                  <a:close/>
                  <a:moveTo>
                    <a:pt x="10302" y="28610"/>
                  </a:moveTo>
                  <a:lnTo>
                    <a:pt x="10287" y="28618"/>
                  </a:lnTo>
                  <a:lnTo>
                    <a:pt x="10287" y="28618"/>
                  </a:lnTo>
                  <a:lnTo>
                    <a:pt x="10300" y="28623"/>
                  </a:lnTo>
                  <a:lnTo>
                    <a:pt x="10302" y="2861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2"/>
            <p:cNvSpPr/>
            <p:nvPr/>
          </p:nvSpPr>
          <p:spPr>
            <a:xfrm>
              <a:off x="7626481" y="2688510"/>
              <a:ext cx="1301420" cy="607983"/>
            </a:xfrm>
            <a:custGeom>
              <a:rect b="b" l="l" r="r" t="t"/>
              <a:pathLst>
                <a:path extrusionOk="0" h="9612" w="20575">
                  <a:moveTo>
                    <a:pt x="3792" y="0"/>
                  </a:moveTo>
                  <a:cubicBezTo>
                    <a:pt x="3393" y="0"/>
                    <a:pt x="3008" y="251"/>
                    <a:pt x="2858" y="628"/>
                  </a:cubicBezTo>
                  <a:cubicBezTo>
                    <a:pt x="2774" y="866"/>
                    <a:pt x="2762" y="1140"/>
                    <a:pt x="2846" y="1378"/>
                  </a:cubicBezTo>
                  <a:cubicBezTo>
                    <a:pt x="2850" y="1403"/>
                    <a:pt x="2870" y="1413"/>
                    <a:pt x="2893" y="1413"/>
                  </a:cubicBezTo>
                  <a:cubicBezTo>
                    <a:pt x="2936" y="1413"/>
                    <a:pt x="2988" y="1377"/>
                    <a:pt x="2965" y="1330"/>
                  </a:cubicBezTo>
                  <a:cubicBezTo>
                    <a:pt x="2834" y="961"/>
                    <a:pt x="2953" y="509"/>
                    <a:pt x="3274" y="294"/>
                  </a:cubicBezTo>
                  <a:cubicBezTo>
                    <a:pt x="3433" y="187"/>
                    <a:pt x="3613" y="133"/>
                    <a:pt x="3791" y="133"/>
                  </a:cubicBezTo>
                  <a:cubicBezTo>
                    <a:pt x="3988" y="133"/>
                    <a:pt x="4183" y="199"/>
                    <a:pt x="4346" y="330"/>
                  </a:cubicBezTo>
                  <a:cubicBezTo>
                    <a:pt x="4513" y="473"/>
                    <a:pt x="4620" y="663"/>
                    <a:pt x="4667" y="866"/>
                  </a:cubicBezTo>
                  <a:cubicBezTo>
                    <a:pt x="4672" y="904"/>
                    <a:pt x="4696" y="919"/>
                    <a:pt x="4722" y="919"/>
                  </a:cubicBezTo>
                  <a:cubicBezTo>
                    <a:pt x="4761" y="919"/>
                    <a:pt x="4805" y="885"/>
                    <a:pt x="4798" y="842"/>
                  </a:cubicBezTo>
                  <a:cubicBezTo>
                    <a:pt x="4727" y="413"/>
                    <a:pt x="4346" y="68"/>
                    <a:pt x="3917" y="9"/>
                  </a:cubicBezTo>
                  <a:cubicBezTo>
                    <a:pt x="3875" y="3"/>
                    <a:pt x="3834" y="0"/>
                    <a:pt x="3792" y="0"/>
                  </a:cubicBezTo>
                  <a:close/>
                  <a:moveTo>
                    <a:pt x="11834" y="1261"/>
                  </a:moveTo>
                  <a:cubicBezTo>
                    <a:pt x="11537" y="1261"/>
                    <a:pt x="11254" y="1472"/>
                    <a:pt x="11180" y="1759"/>
                  </a:cubicBezTo>
                  <a:cubicBezTo>
                    <a:pt x="11166" y="1823"/>
                    <a:pt x="11207" y="1862"/>
                    <a:pt x="11245" y="1862"/>
                  </a:cubicBezTo>
                  <a:cubicBezTo>
                    <a:pt x="11271" y="1862"/>
                    <a:pt x="11294" y="1845"/>
                    <a:pt x="11299" y="1806"/>
                  </a:cubicBezTo>
                  <a:cubicBezTo>
                    <a:pt x="11354" y="1577"/>
                    <a:pt x="11589" y="1397"/>
                    <a:pt x="11830" y="1397"/>
                  </a:cubicBezTo>
                  <a:cubicBezTo>
                    <a:pt x="11852" y="1397"/>
                    <a:pt x="11873" y="1399"/>
                    <a:pt x="11894" y="1402"/>
                  </a:cubicBezTo>
                  <a:cubicBezTo>
                    <a:pt x="12156" y="1449"/>
                    <a:pt x="12347" y="1735"/>
                    <a:pt x="12311" y="1985"/>
                  </a:cubicBezTo>
                  <a:cubicBezTo>
                    <a:pt x="12304" y="2035"/>
                    <a:pt x="12349" y="2068"/>
                    <a:pt x="12391" y="2068"/>
                  </a:cubicBezTo>
                  <a:cubicBezTo>
                    <a:pt x="12418" y="2068"/>
                    <a:pt x="12445" y="2054"/>
                    <a:pt x="12454" y="2021"/>
                  </a:cubicBezTo>
                  <a:cubicBezTo>
                    <a:pt x="12514" y="1687"/>
                    <a:pt x="12287" y="1330"/>
                    <a:pt x="11942" y="1271"/>
                  </a:cubicBezTo>
                  <a:cubicBezTo>
                    <a:pt x="11906" y="1264"/>
                    <a:pt x="11870" y="1261"/>
                    <a:pt x="11834" y="1261"/>
                  </a:cubicBezTo>
                  <a:close/>
                  <a:moveTo>
                    <a:pt x="7514" y="15"/>
                  </a:moveTo>
                  <a:cubicBezTo>
                    <a:pt x="7111" y="15"/>
                    <a:pt x="6715" y="192"/>
                    <a:pt x="6465" y="509"/>
                  </a:cubicBezTo>
                  <a:cubicBezTo>
                    <a:pt x="6275" y="771"/>
                    <a:pt x="6156" y="1068"/>
                    <a:pt x="6156" y="1390"/>
                  </a:cubicBezTo>
                  <a:cubicBezTo>
                    <a:pt x="6144" y="1437"/>
                    <a:pt x="6173" y="1461"/>
                    <a:pt x="6206" y="1461"/>
                  </a:cubicBezTo>
                  <a:cubicBezTo>
                    <a:pt x="6239" y="1461"/>
                    <a:pt x="6275" y="1437"/>
                    <a:pt x="6275" y="1390"/>
                  </a:cubicBezTo>
                  <a:cubicBezTo>
                    <a:pt x="6275" y="866"/>
                    <a:pt x="6620" y="378"/>
                    <a:pt x="7108" y="211"/>
                  </a:cubicBezTo>
                  <a:cubicBezTo>
                    <a:pt x="7234" y="172"/>
                    <a:pt x="7365" y="153"/>
                    <a:pt x="7495" y="153"/>
                  </a:cubicBezTo>
                  <a:cubicBezTo>
                    <a:pt x="7880" y="153"/>
                    <a:pt x="8258" y="322"/>
                    <a:pt x="8489" y="652"/>
                  </a:cubicBezTo>
                  <a:cubicBezTo>
                    <a:pt x="8656" y="890"/>
                    <a:pt x="8739" y="1164"/>
                    <a:pt x="8739" y="1449"/>
                  </a:cubicBezTo>
                  <a:cubicBezTo>
                    <a:pt x="8739" y="1490"/>
                    <a:pt x="8772" y="1519"/>
                    <a:pt x="8808" y="1519"/>
                  </a:cubicBezTo>
                  <a:cubicBezTo>
                    <a:pt x="8825" y="1519"/>
                    <a:pt x="8843" y="1512"/>
                    <a:pt x="8858" y="1497"/>
                  </a:cubicBezTo>
                  <a:cubicBezTo>
                    <a:pt x="8950" y="1398"/>
                    <a:pt x="9080" y="1341"/>
                    <a:pt x="9210" y="1341"/>
                  </a:cubicBezTo>
                  <a:cubicBezTo>
                    <a:pt x="9299" y="1341"/>
                    <a:pt x="9388" y="1367"/>
                    <a:pt x="9466" y="1425"/>
                  </a:cubicBezTo>
                  <a:cubicBezTo>
                    <a:pt x="9668" y="1533"/>
                    <a:pt x="9728" y="1795"/>
                    <a:pt x="9644" y="1997"/>
                  </a:cubicBezTo>
                  <a:cubicBezTo>
                    <a:pt x="9629" y="2042"/>
                    <a:pt x="9675" y="2077"/>
                    <a:pt x="9720" y="2077"/>
                  </a:cubicBezTo>
                  <a:cubicBezTo>
                    <a:pt x="9747" y="2077"/>
                    <a:pt x="9774" y="2064"/>
                    <a:pt x="9787" y="2033"/>
                  </a:cubicBezTo>
                  <a:cubicBezTo>
                    <a:pt x="9870" y="1759"/>
                    <a:pt x="9775" y="1449"/>
                    <a:pt x="9525" y="1306"/>
                  </a:cubicBezTo>
                  <a:cubicBezTo>
                    <a:pt x="9434" y="1244"/>
                    <a:pt x="9324" y="1215"/>
                    <a:pt x="9212" y="1215"/>
                  </a:cubicBezTo>
                  <a:cubicBezTo>
                    <a:pt x="9094" y="1215"/>
                    <a:pt x="8974" y="1247"/>
                    <a:pt x="8871" y="1309"/>
                  </a:cubicBezTo>
                  <a:lnTo>
                    <a:pt x="8871" y="1309"/>
                  </a:lnTo>
                  <a:cubicBezTo>
                    <a:pt x="8845" y="798"/>
                    <a:pt x="8505" y="312"/>
                    <a:pt x="8025" y="116"/>
                  </a:cubicBezTo>
                  <a:cubicBezTo>
                    <a:pt x="7861" y="48"/>
                    <a:pt x="7686" y="15"/>
                    <a:pt x="7514" y="15"/>
                  </a:cubicBezTo>
                  <a:close/>
                  <a:moveTo>
                    <a:pt x="6785" y="2844"/>
                  </a:moveTo>
                  <a:cubicBezTo>
                    <a:pt x="6496" y="2844"/>
                    <a:pt x="6207" y="3046"/>
                    <a:pt x="6144" y="3342"/>
                  </a:cubicBezTo>
                  <a:cubicBezTo>
                    <a:pt x="6121" y="3395"/>
                    <a:pt x="6160" y="3434"/>
                    <a:pt x="6202" y="3434"/>
                  </a:cubicBezTo>
                  <a:cubicBezTo>
                    <a:pt x="6225" y="3434"/>
                    <a:pt x="6250" y="3421"/>
                    <a:pt x="6263" y="3390"/>
                  </a:cubicBezTo>
                  <a:cubicBezTo>
                    <a:pt x="6316" y="3155"/>
                    <a:pt x="6532" y="2978"/>
                    <a:pt x="6773" y="2978"/>
                  </a:cubicBezTo>
                  <a:cubicBezTo>
                    <a:pt x="6801" y="2978"/>
                    <a:pt x="6830" y="2980"/>
                    <a:pt x="6858" y="2985"/>
                  </a:cubicBezTo>
                  <a:cubicBezTo>
                    <a:pt x="7108" y="3021"/>
                    <a:pt x="7311" y="3307"/>
                    <a:pt x="7275" y="3557"/>
                  </a:cubicBezTo>
                  <a:cubicBezTo>
                    <a:pt x="7261" y="3612"/>
                    <a:pt x="7304" y="3643"/>
                    <a:pt x="7344" y="3643"/>
                  </a:cubicBezTo>
                  <a:cubicBezTo>
                    <a:pt x="7373" y="3643"/>
                    <a:pt x="7401" y="3627"/>
                    <a:pt x="7406" y="3592"/>
                  </a:cubicBezTo>
                  <a:cubicBezTo>
                    <a:pt x="7465" y="3259"/>
                    <a:pt x="7239" y="2914"/>
                    <a:pt x="6894" y="2854"/>
                  </a:cubicBezTo>
                  <a:cubicBezTo>
                    <a:pt x="6858" y="2848"/>
                    <a:pt x="6821" y="2844"/>
                    <a:pt x="6785" y="2844"/>
                  </a:cubicBezTo>
                  <a:close/>
                  <a:moveTo>
                    <a:pt x="10646" y="3288"/>
                  </a:moveTo>
                  <a:cubicBezTo>
                    <a:pt x="10617" y="3288"/>
                    <a:pt x="10588" y="3290"/>
                    <a:pt x="10561" y="3295"/>
                  </a:cubicBezTo>
                  <a:cubicBezTo>
                    <a:pt x="10204" y="3354"/>
                    <a:pt x="9989" y="3700"/>
                    <a:pt x="9918" y="4021"/>
                  </a:cubicBezTo>
                  <a:cubicBezTo>
                    <a:pt x="9887" y="4099"/>
                    <a:pt x="9927" y="4141"/>
                    <a:pt x="9968" y="4141"/>
                  </a:cubicBezTo>
                  <a:cubicBezTo>
                    <a:pt x="9990" y="4141"/>
                    <a:pt x="10013" y="4129"/>
                    <a:pt x="10025" y="4104"/>
                  </a:cubicBezTo>
                  <a:cubicBezTo>
                    <a:pt x="10085" y="3831"/>
                    <a:pt x="10216" y="3545"/>
                    <a:pt x="10501" y="3473"/>
                  </a:cubicBezTo>
                  <a:cubicBezTo>
                    <a:pt x="10537" y="3466"/>
                    <a:pt x="10575" y="3462"/>
                    <a:pt x="10612" y="3462"/>
                  </a:cubicBezTo>
                  <a:cubicBezTo>
                    <a:pt x="10698" y="3462"/>
                    <a:pt x="10784" y="3483"/>
                    <a:pt x="10859" y="3533"/>
                  </a:cubicBezTo>
                  <a:cubicBezTo>
                    <a:pt x="10942" y="3604"/>
                    <a:pt x="10990" y="3723"/>
                    <a:pt x="10966" y="3831"/>
                  </a:cubicBezTo>
                  <a:cubicBezTo>
                    <a:pt x="10952" y="3886"/>
                    <a:pt x="10986" y="3917"/>
                    <a:pt x="11025" y="3917"/>
                  </a:cubicBezTo>
                  <a:cubicBezTo>
                    <a:pt x="11052" y="3917"/>
                    <a:pt x="11082" y="3901"/>
                    <a:pt x="11097" y="3866"/>
                  </a:cubicBezTo>
                  <a:cubicBezTo>
                    <a:pt x="11100" y="3858"/>
                    <a:pt x="11104" y="3850"/>
                    <a:pt x="11107" y="3842"/>
                  </a:cubicBezTo>
                  <a:lnTo>
                    <a:pt x="11107" y="3842"/>
                  </a:lnTo>
                  <a:cubicBezTo>
                    <a:pt x="11108" y="3842"/>
                    <a:pt x="11108" y="3842"/>
                    <a:pt x="11109" y="3842"/>
                  </a:cubicBezTo>
                  <a:cubicBezTo>
                    <a:pt x="11110" y="3839"/>
                    <a:pt x="11111" y="3836"/>
                    <a:pt x="11111" y="3834"/>
                  </a:cubicBezTo>
                  <a:lnTo>
                    <a:pt x="11111" y="3834"/>
                  </a:lnTo>
                  <a:cubicBezTo>
                    <a:pt x="11209" y="3636"/>
                    <a:pt x="11424" y="3515"/>
                    <a:pt x="11636" y="3515"/>
                  </a:cubicBezTo>
                  <a:cubicBezTo>
                    <a:pt x="11683" y="3515"/>
                    <a:pt x="11730" y="3520"/>
                    <a:pt x="11775" y="3533"/>
                  </a:cubicBezTo>
                  <a:cubicBezTo>
                    <a:pt x="12049" y="3604"/>
                    <a:pt x="12228" y="3926"/>
                    <a:pt x="12168" y="4188"/>
                  </a:cubicBezTo>
                  <a:cubicBezTo>
                    <a:pt x="12161" y="4243"/>
                    <a:pt x="12199" y="4274"/>
                    <a:pt x="12236" y="4274"/>
                  </a:cubicBezTo>
                  <a:cubicBezTo>
                    <a:pt x="12263" y="4274"/>
                    <a:pt x="12289" y="4258"/>
                    <a:pt x="12299" y="4223"/>
                  </a:cubicBezTo>
                  <a:cubicBezTo>
                    <a:pt x="12359" y="3950"/>
                    <a:pt x="12240" y="3664"/>
                    <a:pt x="12037" y="3509"/>
                  </a:cubicBezTo>
                  <a:cubicBezTo>
                    <a:pt x="11917" y="3421"/>
                    <a:pt x="11777" y="3379"/>
                    <a:pt x="11637" y="3379"/>
                  </a:cubicBezTo>
                  <a:cubicBezTo>
                    <a:pt x="11512" y="3379"/>
                    <a:pt x="11387" y="3412"/>
                    <a:pt x="11275" y="3473"/>
                  </a:cubicBezTo>
                  <a:cubicBezTo>
                    <a:pt x="11211" y="3508"/>
                    <a:pt x="11153" y="3555"/>
                    <a:pt x="11103" y="3611"/>
                  </a:cubicBezTo>
                  <a:lnTo>
                    <a:pt x="11103" y="3611"/>
                  </a:lnTo>
                  <a:cubicBezTo>
                    <a:pt x="11079" y="3545"/>
                    <a:pt x="11040" y="3481"/>
                    <a:pt x="10990" y="3426"/>
                  </a:cubicBezTo>
                  <a:cubicBezTo>
                    <a:pt x="10893" y="3330"/>
                    <a:pt x="10766" y="3288"/>
                    <a:pt x="10646" y="3288"/>
                  </a:cubicBezTo>
                  <a:close/>
                  <a:moveTo>
                    <a:pt x="14084" y="4404"/>
                  </a:moveTo>
                  <a:cubicBezTo>
                    <a:pt x="13785" y="4404"/>
                    <a:pt x="13494" y="4615"/>
                    <a:pt x="13430" y="4902"/>
                  </a:cubicBezTo>
                  <a:cubicBezTo>
                    <a:pt x="13416" y="4960"/>
                    <a:pt x="13454" y="4991"/>
                    <a:pt x="13491" y="4991"/>
                  </a:cubicBezTo>
                  <a:cubicBezTo>
                    <a:pt x="13516" y="4991"/>
                    <a:pt x="13540" y="4978"/>
                    <a:pt x="13549" y="4950"/>
                  </a:cubicBezTo>
                  <a:cubicBezTo>
                    <a:pt x="13603" y="4724"/>
                    <a:pt x="13831" y="4538"/>
                    <a:pt x="14067" y="4538"/>
                  </a:cubicBezTo>
                  <a:cubicBezTo>
                    <a:pt x="14093" y="4538"/>
                    <a:pt x="14119" y="4540"/>
                    <a:pt x="14145" y="4545"/>
                  </a:cubicBezTo>
                  <a:cubicBezTo>
                    <a:pt x="14395" y="4593"/>
                    <a:pt x="14609" y="4878"/>
                    <a:pt x="14561" y="5128"/>
                  </a:cubicBezTo>
                  <a:cubicBezTo>
                    <a:pt x="14555" y="5177"/>
                    <a:pt x="14596" y="5209"/>
                    <a:pt x="14634" y="5209"/>
                  </a:cubicBezTo>
                  <a:cubicBezTo>
                    <a:pt x="14661" y="5209"/>
                    <a:pt x="14687" y="5192"/>
                    <a:pt x="14692" y="5152"/>
                  </a:cubicBezTo>
                  <a:cubicBezTo>
                    <a:pt x="14752" y="4831"/>
                    <a:pt x="14538" y="4473"/>
                    <a:pt x="14192" y="4414"/>
                  </a:cubicBezTo>
                  <a:cubicBezTo>
                    <a:pt x="14156" y="4407"/>
                    <a:pt x="14120" y="4404"/>
                    <a:pt x="14084" y="4404"/>
                  </a:cubicBezTo>
                  <a:close/>
                  <a:moveTo>
                    <a:pt x="14745" y="1669"/>
                  </a:moveTo>
                  <a:cubicBezTo>
                    <a:pt x="14473" y="1669"/>
                    <a:pt x="14200" y="1749"/>
                    <a:pt x="13966" y="1914"/>
                  </a:cubicBezTo>
                  <a:cubicBezTo>
                    <a:pt x="13680" y="2116"/>
                    <a:pt x="13478" y="2414"/>
                    <a:pt x="13418" y="2759"/>
                  </a:cubicBezTo>
                  <a:cubicBezTo>
                    <a:pt x="13412" y="2792"/>
                    <a:pt x="13449" y="2818"/>
                    <a:pt x="13486" y="2818"/>
                  </a:cubicBezTo>
                  <a:cubicBezTo>
                    <a:pt x="13515" y="2818"/>
                    <a:pt x="13544" y="2801"/>
                    <a:pt x="13549" y="2759"/>
                  </a:cubicBezTo>
                  <a:cubicBezTo>
                    <a:pt x="13657" y="2211"/>
                    <a:pt x="14157" y="1759"/>
                    <a:pt x="14728" y="1759"/>
                  </a:cubicBezTo>
                  <a:cubicBezTo>
                    <a:pt x="15014" y="1759"/>
                    <a:pt x="15276" y="1854"/>
                    <a:pt x="15514" y="2021"/>
                  </a:cubicBezTo>
                  <a:cubicBezTo>
                    <a:pt x="15752" y="2199"/>
                    <a:pt x="15907" y="2449"/>
                    <a:pt x="15978" y="2735"/>
                  </a:cubicBezTo>
                  <a:cubicBezTo>
                    <a:pt x="16050" y="3057"/>
                    <a:pt x="15990" y="3414"/>
                    <a:pt x="15800" y="3700"/>
                  </a:cubicBezTo>
                  <a:cubicBezTo>
                    <a:pt x="15762" y="3747"/>
                    <a:pt x="15799" y="3794"/>
                    <a:pt x="15845" y="3794"/>
                  </a:cubicBezTo>
                  <a:cubicBezTo>
                    <a:pt x="15858" y="3794"/>
                    <a:pt x="15871" y="3790"/>
                    <a:pt x="15883" y="3783"/>
                  </a:cubicBezTo>
                  <a:cubicBezTo>
                    <a:pt x="15886" y="3782"/>
                    <a:pt x="15888" y="3780"/>
                    <a:pt x="15891" y="3779"/>
                  </a:cubicBezTo>
                  <a:lnTo>
                    <a:pt x="15891" y="3779"/>
                  </a:lnTo>
                  <a:lnTo>
                    <a:pt x="15895" y="3783"/>
                  </a:lnTo>
                  <a:cubicBezTo>
                    <a:pt x="15897" y="3780"/>
                    <a:pt x="15899" y="3777"/>
                    <a:pt x="15900" y="3775"/>
                  </a:cubicBezTo>
                  <a:lnTo>
                    <a:pt x="15900" y="3775"/>
                  </a:lnTo>
                  <a:cubicBezTo>
                    <a:pt x="15968" y="3744"/>
                    <a:pt x="16043" y="3730"/>
                    <a:pt x="16117" y="3730"/>
                  </a:cubicBezTo>
                  <a:cubicBezTo>
                    <a:pt x="16329" y="3730"/>
                    <a:pt x="16544" y="3847"/>
                    <a:pt x="16621" y="4045"/>
                  </a:cubicBezTo>
                  <a:cubicBezTo>
                    <a:pt x="16740" y="4319"/>
                    <a:pt x="16526" y="4664"/>
                    <a:pt x="16240" y="4735"/>
                  </a:cubicBezTo>
                  <a:cubicBezTo>
                    <a:pt x="16160" y="4758"/>
                    <a:pt x="16201" y="4879"/>
                    <a:pt x="16267" y="4879"/>
                  </a:cubicBezTo>
                  <a:cubicBezTo>
                    <a:pt x="16270" y="4879"/>
                    <a:pt x="16273" y="4879"/>
                    <a:pt x="16276" y="4878"/>
                  </a:cubicBezTo>
                  <a:cubicBezTo>
                    <a:pt x="16281" y="4877"/>
                    <a:pt x="16286" y="4876"/>
                    <a:pt x="16291" y="4875"/>
                  </a:cubicBezTo>
                  <a:lnTo>
                    <a:pt x="16291" y="4875"/>
                  </a:lnTo>
                  <a:cubicBezTo>
                    <a:pt x="16311" y="4871"/>
                    <a:pt x="16331" y="4869"/>
                    <a:pt x="16352" y="4869"/>
                  </a:cubicBezTo>
                  <a:cubicBezTo>
                    <a:pt x="16470" y="4869"/>
                    <a:pt x="16586" y="4935"/>
                    <a:pt x="16645" y="5033"/>
                  </a:cubicBezTo>
                  <a:cubicBezTo>
                    <a:pt x="16716" y="5176"/>
                    <a:pt x="16693" y="5355"/>
                    <a:pt x="16586" y="5450"/>
                  </a:cubicBezTo>
                  <a:cubicBezTo>
                    <a:pt x="16540" y="5495"/>
                    <a:pt x="16585" y="5569"/>
                    <a:pt x="16635" y="5569"/>
                  </a:cubicBezTo>
                  <a:cubicBezTo>
                    <a:pt x="16651" y="5569"/>
                    <a:pt x="16667" y="5562"/>
                    <a:pt x="16681" y="5545"/>
                  </a:cubicBezTo>
                  <a:cubicBezTo>
                    <a:pt x="16824" y="5390"/>
                    <a:pt x="16871" y="5152"/>
                    <a:pt x="16764" y="4962"/>
                  </a:cubicBezTo>
                  <a:cubicBezTo>
                    <a:pt x="16708" y="4867"/>
                    <a:pt x="16618" y="4800"/>
                    <a:pt x="16518" y="4762"/>
                  </a:cubicBezTo>
                  <a:lnTo>
                    <a:pt x="16518" y="4762"/>
                  </a:lnTo>
                  <a:cubicBezTo>
                    <a:pt x="16670" y="4639"/>
                    <a:pt x="16768" y="4443"/>
                    <a:pt x="16776" y="4247"/>
                  </a:cubicBezTo>
                  <a:cubicBezTo>
                    <a:pt x="16788" y="3950"/>
                    <a:pt x="16574" y="3700"/>
                    <a:pt x="16288" y="3640"/>
                  </a:cubicBezTo>
                  <a:cubicBezTo>
                    <a:pt x="16226" y="3622"/>
                    <a:pt x="16165" y="3613"/>
                    <a:pt x="16106" y="3613"/>
                  </a:cubicBezTo>
                  <a:cubicBezTo>
                    <a:pt x="16065" y="3613"/>
                    <a:pt x="16025" y="3617"/>
                    <a:pt x="15985" y="3627"/>
                  </a:cubicBezTo>
                  <a:lnTo>
                    <a:pt x="15985" y="3627"/>
                  </a:lnTo>
                  <a:cubicBezTo>
                    <a:pt x="16245" y="3096"/>
                    <a:pt x="16135" y="2421"/>
                    <a:pt x="15681" y="2021"/>
                  </a:cubicBezTo>
                  <a:cubicBezTo>
                    <a:pt x="15417" y="1790"/>
                    <a:pt x="15081" y="1669"/>
                    <a:pt x="14745" y="1669"/>
                  </a:cubicBezTo>
                  <a:close/>
                  <a:moveTo>
                    <a:pt x="8450" y="4551"/>
                  </a:moveTo>
                  <a:cubicBezTo>
                    <a:pt x="8245" y="4551"/>
                    <a:pt x="8037" y="4653"/>
                    <a:pt x="7906" y="4819"/>
                  </a:cubicBezTo>
                  <a:cubicBezTo>
                    <a:pt x="7811" y="4950"/>
                    <a:pt x="7751" y="5093"/>
                    <a:pt x="7751" y="5259"/>
                  </a:cubicBezTo>
                  <a:cubicBezTo>
                    <a:pt x="7758" y="5318"/>
                    <a:pt x="7800" y="5345"/>
                    <a:pt x="7837" y="5345"/>
                  </a:cubicBezTo>
                  <a:cubicBezTo>
                    <a:pt x="7867" y="5345"/>
                    <a:pt x="7894" y="5327"/>
                    <a:pt x="7894" y="5295"/>
                  </a:cubicBezTo>
                  <a:cubicBezTo>
                    <a:pt x="7894" y="4997"/>
                    <a:pt x="8144" y="4712"/>
                    <a:pt x="8442" y="4712"/>
                  </a:cubicBezTo>
                  <a:cubicBezTo>
                    <a:pt x="8739" y="4712"/>
                    <a:pt x="9013" y="4997"/>
                    <a:pt x="9001" y="5271"/>
                  </a:cubicBezTo>
                  <a:cubicBezTo>
                    <a:pt x="9001" y="5309"/>
                    <a:pt x="9041" y="5343"/>
                    <a:pt x="9075" y="5343"/>
                  </a:cubicBezTo>
                  <a:cubicBezTo>
                    <a:pt x="9094" y="5343"/>
                    <a:pt x="9112" y="5332"/>
                    <a:pt x="9120" y="5307"/>
                  </a:cubicBezTo>
                  <a:cubicBezTo>
                    <a:pt x="9187" y="5154"/>
                    <a:pt x="9353" y="5048"/>
                    <a:pt x="9526" y="5048"/>
                  </a:cubicBezTo>
                  <a:cubicBezTo>
                    <a:pt x="9569" y="5048"/>
                    <a:pt x="9613" y="5054"/>
                    <a:pt x="9656" y="5069"/>
                  </a:cubicBezTo>
                  <a:cubicBezTo>
                    <a:pt x="9858" y="5140"/>
                    <a:pt x="9966" y="5390"/>
                    <a:pt x="9906" y="5593"/>
                  </a:cubicBezTo>
                  <a:cubicBezTo>
                    <a:pt x="9885" y="5641"/>
                    <a:pt x="9925" y="5673"/>
                    <a:pt x="9966" y="5673"/>
                  </a:cubicBezTo>
                  <a:cubicBezTo>
                    <a:pt x="9996" y="5673"/>
                    <a:pt x="10027" y="5656"/>
                    <a:pt x="10037" y="5616"/>
                  </a:cubicBezTo>
                  <a:cubicBezTo>
                    <a:pt x="10132" y="5355"/>
                    <a:pt x="9978" y="5033"/>
                    <a:pt x="9716" y="4938"/>
                  </a:cubicBezTo>
                  <a:cubicBezTo>
                    <a:pt x="9653" y="4913"/>
                    <a:pt x="9588" y="4902"/>
                    <a:pt x="9524" y="4902"/>
                  </a:cubicBezTo>
                  <a:cubicBezTo>
                    <a:pt x="9367" y="4902"/>
                    <a:pt x="9214" y="4970"/>
                    <a:pt x="9109" y="5084"/>
                  </a:cubicBezTo>
                  <a:lnTo>
                    <a:pt x="9109" y="5084"/>
                  </a:lnTo>
                  <a:cubicBezTo>
                    <a:pt x="9051" y="4865"/>
                    <a:pt x="8886" y="4687"/>
                    <a:pt x="8668" y="4593"/>
                  </a:cubicBezTo>
                  <a:cubicBezTo>
                    <a:pt x="8598" y="4564"/>
                    <a:pt x="8524" y="4551"/>
                    <a:pt x="8450" y="4551"/>
                  </a:cubicBezTo>
                  <a:close/>
                  <a:moveTo>
                    <a:pt x="2292" y="2574"/>
                  </a:moveTo>
                  <a:cubicBezTo>
                    <a:pt x="1811" y="2574"/>
                    <a:pt x="1363" y="2840"/>
                    <a:pt x="1167" y="3295"/>
                  </a:cubicBezTo>
                  <a:cubicBezTo>
                    <a:pt x="1065" y="3540"/>
                    <a:pt x="1050" y="3812"/>
                    <a:pt x="1116" y="4064"/>
                  </a:cubicBezTo>
                  <a:lnTo>
                    <a:pt x="1116" y="4064"/>
                  </a:lnTo>
                  <a:cubicBezTo>
                    <a:pt x="1057" y="4051"/>
                    <a:pt x="995" y="4044"/>
                    <a:pt x="934" y="4044"/>
                  </a:cubicBezTo>
                  <a:cubicBezTo>
                    <a:pt x="675" y="4044"/>
                    <a:pt x="411" y="4163"/>
                    <a:pt x="250" y="4366"/>
                  </a:cubicBezTo>
                  <a:cubicBezTo>
                    <a:pt x="0" y="4664"/>
                    <a:pt x="0" y="5069"/>
                    <a:pt x="214" y="5378"/>
                  </a:cubicBezTo>
                  <a:cubicBezTo>
                    <a:pt x="333" y="5557"/>
                    <a:pt x="500" y="5688"/>
                    <a:pt x="703" y="5736"/>
                  </a:cubicBezTo>
                  <a:cubicBezTo>
                    <a:pt x="706" y="5736"/>
                    <a:pt x="709" y="5736"/>
                    <a:pt x="712" y="5736"/>
                  </a:cubicBezTo>
                  <a:cubicBezTo>
                    <a:pt x="778" y="5736"/>
                    <a:pt x="818" y="5616"/>
                    <a:pt x="738" y="5605"/>
                  </a:cubicBezTo>
                  <a:cubicBezTo>
                    <a:pt x="429" y="5509"/>
                    <a:pt x="203" y="5235"/>
                    <a:pt x="179" y="4914"/>
                  </a:cubicBezTo>
                  <a:cubicBezTo>
                    <a:pt x="167" y="4604"/>
                    <a:pt x="381" y="4319"/>
                    <a:pt x="679" y="4223"/>
                  </a:cubicBezTo>
                  <a:cubicBezTo>
                    <a:pt x="756" y="4194"/>
                    <a:pt x="839" y="4179"/>
                    <a:pt x="924" y="4179"/>
                  </a:cubicBezTo>
                  <a:cubicBezTo>
                    <a:pt x="1009" y="4179"/>
                    <a:pt x="1095" y="4194"/>
                    <a:pt x="1179" y="4223"/>
                  </a:cubicBezTo>
                  <a:cubicBezTo>
                    <a:pt x="1184" y="4224"/>
                    <a:pt x="1189" y="4225"/>
                    <a:pt x="1194" y="4225"/>
                  </a:cubicBezTo>
                  <a:cubicBezTo>
                    <a:pt x="1246" y="4225"/>
                    <a:pt x="1285" y="4172"/>
                    <a:pt x="1274" y="4128"/>
                  </a:cubicBezTo>
                  <a:cubicBezTo>
                    <a:pt x="1107" y="3664"/>
                    <a:pt x="1274" y="3116"/>
                    <a:pt x="1691" y="2854"/>
                  </a:cubicBezTo>
                  <a:cubicBezTo>
                    <a:pt x="1868" y="2746"/>
                    <a:pt x="2066" y="2692"/>
                    <a:pt x="2261" y="2692"/>
                  </a:cubicBezTo>
                  <a:cubicBezTo>
                    <a:pt x="2538" y="2692"/>
                    <a:pt x="2810" y="2800"/>
                    <a:pt x="3012" y="3009"/>
                  </a:cubicBezTo>
                  <a:cubicBezTo>
                    <a:pt x="3191" y="3211"/>
                    <a:pt x="3310" y="3473"/>
                    <a:pt x="3310" y="3747"/>
                  </a:cubicBezTo>
                  <a:cubicBezTo>
                    <a:pt x="3310" y="3785"/>
                    <a:pt x="3339" y="3802"/>
                    <a:pt x="3371" y="3802"/>
                  </a:cubicBezTo>
                  <a:cubicBezTo>
                    <a:pt x="3399" y="3802"/>
                    <a:pt x="3430" y="3787"/>
                    <a:pt x="3441" y="3759"/>
                  </a:cubicBezTo>
                  <a:cubicBezTo>
                    <a:pt x="3509" y="3589"/>
                    <a:pt x="3696" y="3473"/>
                    <a:pt x="3879" y="3473"/>
                  </a:cubicBezTo>
                  <a:cubicBezTo>
                    <a:pt x="3888" y="3473"/>
                    <a:pt x="3897" y="3473"/>
                    <a:pt x="3905" y="3473"/>
                  </a:cubicBezTo>
                  <a:cubicBezTo>
                    <a:pt x="4096" y="3509"/>
                    <a:pt x="4263" y="3652"/>
                    <a:pt x="4310" y="3842"/>
                  </a:cubicBezTo>
                  <a:cubicBezTo>
                    <a:pt x="4320" y="3882"/>
                    <a:pt x="4347" y="3899"/>
                    <a:pt x="4374" y="3899"/>
                  </a:cubicBezTo>
                  <a:cubicBezTo>
                    <a:pt x="4411" y="3899"/>
                    <a:pt x="4448" y="3867"/>
                    <a:pt x="4441" y="3819"/>
                  </a:cubicBezTo>
                  <a:cubicBezTo>
                    <a:pt x="4382" y="3557"/>
                    <a:pt x="4155" y="3366"/>
                    <a:pt x="3905" y="3354"/>
                  </a:cubicBezTo>
                  <a:cubicBezTo>
                    <a:pt x="3897" y="3354"/>
                    <a:pt x="3888" y="3354"/>
                    <a:pt x="3880" y="3354"/>
                  </a:cubicBezTo>
                  <a:cubicBezTo>
                    <a:pt x="3711" y="3354"/>
                    <a:pt x="3539" y="3433"/>
                    <a:pt x="3424" y="3560"/>
                  </a:cubicBezTo>
                  <a:lnTo>
                    <a:pt x="3424" y="3560"/>
                  </a:lnTo>
                  <a:cubicBezTo>
                    <a:pt x="3342" y="3092"/>
                    <a:pt x="2982" y="2686"/>
                    <a:pt x="2512" y="2592"/>
                  </a:cubicBezTo>
                  <a:cubicBezTo>
                    <a:pt x="2439" y="2580"/>
                    <a:pt x="2365" y="2574"/>
                    <a:pt x="2292" y="2574"/>
                  </a:cubicBezTo>
                  <a:close/>
                  <a:moveTo>
                    <a:pt x="19509" y="5356"/>
                  </a:moveTo>
                  <a:cubicBezTo>
                    <a:pt x="19298" y="5356"/>
                    <a:pt x="19093" y="5417"/>
                    <a:pt x="18919" y="5533"/>
                  </a:cubicBezTo>
                  <a:cubicBezTo>
                    <a:pt x="18861" y="5581"/>
                    <a:pt x="18889" y="5668"/>
                    <a:pt x="18940" y="5668"/>
                  </a:cubicBezTo>
                  <a:cubicBezTo>
                    <a:pt x="18952" y="5668"/>
                    <a:pt x="18965" y="5664"/>
                    <a:pt x="18979" y="5652"/>
                  </a:cubicBezTo>
                  <a:cubicBezTo>
                    <a:pt x="19136" y="5546"/>
                    <a:pt x="19322" y="5489"/>
                    <a:pt x="19507" y="5489"/>
                  </a:cubicBezTo>
                  <a:cubicBezTo>
                    <a:pt x="19715" y="5489"/>
                    <a:pt x="19922" y="5561"/>
                    <a:pt x="20086" y="5712"/>
                  </a:cubicBezTo>
                  <a:cubicBezTo>
                    <a:pt x="20372" y="5962"/>
                    <a:pt x="20467" y="6390"/>
                    <a:pt x="20312" y="6736"/>
                  </a:cubicBezTo>
                  <a:cubicBezTo>
                    <a:pt x="20217" y="6926"/>
                    <a:pt x="20050" y="7093"/>
                    <a:pt x="19860" y="7176"/>
                  </a:cubicBezTo>
                  <a:cubicBezTo>
                    <a:pt x="19797" y="7207"/>
                    <a:pt x="19835" y="7302"/>
                    <a:pt x="19901" y="7302"/>
                  </a:cubicBezTo>
                  <a:cubicBezTo>
                    <a:pt x="19910" y="7302"/>
                    <a:pt x="19920" y="7300"/>
                    <a:pt x="19931" y="7295"/>
                  </a:cubicBezTo>
                  <a:cubicBezTo>
                    <a:pt x="20336" y="7117"/>
                    <a:pt x="20574" y="6676"/>
                    <a:pt x="20515" y="6236"/>
                  </a:cubicBezTo>
                  <a:cubicBezTo>
                    <a:pt x="20455" y="5795"/>
                    <a:pt x="20098" y="5426"/>
                    <a:pt x="19657" y="5366"/>
                  </a:cubicBezTo>
                  <a:cubicBezTo>
                    <a:pt x="19608" y="5360"/>
                    <a:pt x="19558" y="5356"/>
                    <a:pt x="19509" y="5356"/>
                  </a:cubicBezTo>
                  <a:close/>
                  <a:moveTo>
                    <a:pt x="16958" y="6579"/>
                  </a:moveTo>
                  <a:cubicBezTo>
                    <a:pt x="16666" y="6579"/>
                    <a:pt x="16420" y="6792"/>
                    <a:pt x="16240" y="7021"/>
                  </a:cubicBezTo>
                  <a:cubicBezTo>
                    <a:pt x="16190" y="7063"/>
                    <a:pt x="16234" y="7106"/>
                    <a:pt x="16286" y="7106"/>
                  </a:cubicBezTo>
                  <a:cubicBezTo>
                    <a:pt x="16307" y="7106"/>
                    <a:pt x="16330" y="7098"/>
                    <a:pt x="16347" y="7081"/>
                  </a:cubicBezTo>
                  <a:cubicBezTo>
                    <a:pt x="16501" y="6883"/>
                    <a:pt x="16716" y="6696"/>
                    <a:pt x="16981" y="6696"/>
                  </a:cubicBezTo>
                  <a:cubicBezTo>
                    <a:pt x="17004" y="6696"/>
                    <a:pt x="17027" y="6697"/>
                    <a:pt x="17050" y="6700"/>
                  </a:cubicBezTo>
                  <a:cubicBezTo>
                    <a:pt x="17169" y="6724"/>
                    <a:pt x="17288" y="6795"/>
                    <a:pt x="17348" y="6914"/>
                  </a:cubicBezTo>
                  <a:cubicBezTo>
                    <a:pt x="17395" y="6998"/>
                    <a:pt x="17395" y="7140"/>
                    <a:pt x="17336" y="7224"/>
                  </a:cubicBezTo>
                  <a:cubicBezTo>
                    <a:pt x="17290" y="7269"/>
                    <a:pt x="17328" y="7343"/>
                    <a:pt x="17375" y="7343"/>
                  </a:cubicBezTo>
                  <a:cubicBezTo>
                    <a:pt x="17388" y="7343"/>
                    <a:pt x="17401" y="7337"/>
                    <a:pt x="17414" y="7325"/>
                  </a:cubicBezTo>
                  <a:lnTo>
                    <a:pt x="17414" y="7325"/>
                  </a:lnTo>
                  <a:lnTo>
                    <a:pt x="17419" y="7331"/>
                  </a:lnTo>
                  <a:cubicBezTo>
                    <a:pt x="17428" y="7320"/>
                    <a:pt x="17436" y="7309"/>
                    <a:pt x="17443" y="7298"/>
                  </a:cubicBezTo>
                  <a:lnTo>
                    <a:pt x="17443" y="7298"/>
                  </a:lnTo>
                  <a:cubicBezTo>
                    <a:pt x="17551" y="7206"/>
                    <a:pt x="17686" y="7160"/>
                    <a:pt x="17820" y="7160"/>
                  </a:cubicBezTo>
                  <a:cubicBezTo>
                    <a:pt x="17952" y="7160"/>
                    <a:pt x="18085" y="7204"/>
                    <a:pt x="18193" y="7295"/>
                  </a:cubicBezTo>
                  <a:cubicBezTo>
                    <a:pt x="18407" y="7498"/>
                    <a:pt x="18419" y="7831"/>
                    <a:pt x="18252" y="8057"/>
                  </a:cubicBezTo>
                  <a:cubicBezTo>
                    <a:pt x="18218" y="8108"/>
                    <a:pt x="18263" y="8153"/>
                    <a:pt x="18313" y="8153"/>
                  </a:cubicBezTo>
                  <a:cubicBezTo>
                    <a:pt x="18333" y="8153"/>
                    <a:pt x="18354" y="8146"/>
                    <a:pt x="18371" y="8129"/>
                  </a:cubicBezTo>
                  <a:cubicBezTo>
                    <a:pt x="18538" y="7926"/>
                    <a:pt x="18538" y="7617"/>
                    <a:pt x="18419" y="7390"/>
                  </a:cubicBezTo>
                  <a:cubicBezTo>
                    <a:pt x="18298" y="7171"/>
                    <a:pt x="18056" y="7042"/>
                    <a:pt x="17795" y="7042"/>
                  </a:cubicBezTo>
                  <a:cubicBezTo>
                    <a:pt x="17773" y="7042"/>
                    <a:pt x="17751" y="7043"/>
                    <a:pt x="17729" y="7045"/>
                  </a:cubicBezTo>
                  <a:cubicBezTo>
                    <a:pt x="17655" y="7051"/>
                    <a:pt x="17579" y="7070"/>
                    <a:pt x="17509" y="7103"/>
                  </a:cubicBezTo>
                  <a:lnTo>
                    <a:pt x="17509" y="7103"/>
                  </a:lnTo>
                  <a:cubicBezTo>
                    <a:pt x="17515" y="7035"/>
                    <a:pt x="17505" y="6966"/>
                    <a:pt x="17478" y="6902"/>
                  </a:cubicBezTo>
                  <a:cubicBezTo>
                    <a:pt x="17419" y="6748"/>
                    <a:pt x="17300" y="6640"/>
                    <a:pt x="17133" y="6605"/>
                  </a:cubicBezTo>
                  <a:cubicBezTo>
                    <a:pt x="17073" y="6587"/>
                    <a:pt x="17015" y="6579"/>
                    <a:pt x="16958" y="6579"/>
                  </a:cubicBezTo>
                  <a:close/>
                  <a:moveTo>
                    <a:pt x="5432" y="4314"/>
                  </a:moveTo>
                  <a:cubicBezTo>
                    <a:pt x="5324" y="4314"/>
                    <a:pt x="5215" y="4328"/>
                    <a:pt x="5108" y="4354"/>
                  </a:cubicBezTo>
                  <a:cubicBezTo>
                    <a:pt x="4846" y="4426"/>
                    <a:pt x="4608" y="4604"/>
                    <a:pt x="4441" y="4843"/>
                  </a:cubicBezTo>
                  <a:cubicBezTo>
                    <a:pt x="4290" y="5064"/>
                    <a:pt x="4224" y="5337"/>
                    <a:pt x="4236" y="5603"/>
                  </a:cubicBezTo>
                  <a:lnTo>
                    <a:pt x="4236" y="5603"/>
                  </a:lnTo>
                  <a:cubicBezTo>
                    <a:pt x="4097" y="5530"/>
                    <a:pt x="3939" y="5493"/>
                    <a:pt x="3784" y="5493"/>
                  </a:cubicBezTo>
                  <a:cubicBezTo>
                    <a:pt x="3666" y="5493"/>
                    <a:pt x="3549" y="5514"/>
                    <a:pt x="3441" y="5557"/>
                  </a:cubicBezTo>
                  <a:cubicBezTo>
                    <a:pt x="3131" y="5688"/>
                    <a:pt x="2953" y="6009"/>
                    <a:pt x="2953" y="6331"/>
                  </a:cubicBezTo>
                  <a:cubicBezTo>
                    <a:pt x="2953" y="6509"/>
                    <a:pt x="3012" y="6700"/>
                    <a:pt x="3120" y="6855"/>
                  </a:cubicBezTo>
                  <a:cubicBezTo>
                    <a:pt x="3136" y="6872"/>
                    <a:pt x="3159" y="6888"/>
                    <a:pt x="3179" y="6888"/>
                  </a:cubicBezTo>
                  <a:cubicBezTo>
                    <a:pt x="3188" y="6888"/>
                    <a:pt x="3196" y="6885"/>
                    <a:pt x="3203" y="6879"/>
                  </a:cubicBezTo>
                  <a:cubicBezTo>
                    <a:pt x="3227" y="6843"/>
                    <a:pt x="3251" y="6795"/>
                    <a:pt x="3227" y="6759"/>
                  </a:cubicBezTo>
                  <a:cubicBezTo>
                    <a:pt x="3060" y="6545"/>
                    <a:pt x="3024" y="6224"/>
                    <a:pt x="3143" y="5986"/>
                  </a:cubicBezTo>
                  <a:cubicBezTo>
                    <a:pt x="3258" y="5745"/>
                    <a:pt x="3515" y="5604"/>
                    <a:pt x="3789" y="5604"/>
                  </a:cubicBezTo>
                  <a:cubicBezTo>
                    <a:pt x="3800" y="5604"/>
                    <a:pt x="3811" y="5604"/>
                    <a:pt x="3822" y="5605"/>
                  </a:cubicBezTo>
                  <a:cubicBezTo>
                    <a:pt x="3977" y="5605"/>
                    <a:pt x="4132" y="5664"/>
                    <a:pt x="4251" y="5771"/>
                  </a:cubicBezTo>
                  <a:cubicBezTo>
                    <a:pt x="4267" y="5781"/>
                    <a:pt x="4283" y="5785"/>
                    <a:pt x="4299" y="5785"/>
                  </a:cubicBezTo>
                  <a:cubicBezTo>
                    <a:pt x="4338" y="5785"/>
                    <a:pt x="4370" y="5755"/>
                    <a:pt x="4370" y="5712"/>
                  </a:cubicBezTo>
                  <a:cubicBezTo>
                    <a:pt x="4368" y="5704"/>
                    <a:pt x="4367" y="5697"/>
                    <a:pt x="4366" y="5690"/>
                  </a:cubicBezTo>
                  <a:lnTo>
                    <a:pt x="4366" y="5690"/>
                  </a:lnTo>
                  <a:cubicBezTo>
                    <a:pt x="4367" y="5689"/>
                    <a:pt x="4368" y="5689"/>
                    <a:pt x="4370" y="5688"/>
                  </a:cubicBezTo>
                  <a:cubicBezTo>
                    <a:pt x="4368" y="5687"/>
                    <a:pt x="4366" y="5685"/>
                    <a:pt x="4365" y="5684"/>
                  </a:cubicBezTo>
                  <a:lnTo>
                    <a:pt x="4365" y="5684"/>
                  </a:lnTo>
                  <a:cubicBezTo>
                    <a:pt x="4285" y="5192"/>
                    <a:pt x="4569" y="4673"/>
                    <a:pt x="5048" y="4521"/>
                  </a:cubicBezTo>
                  <a:cubicBezTo>
                    <a:pt x="5170" y="4476"/>
                    <a:pt x="5297" y="4455"/>
                    <a:pt x="5422" y="4455"/>
                  </a:cubicBezTo>
                  <a:cubicBezTo>
                    <a:pt x="5797" y="4455"/>
                    <a:pt x="6159" y="4649"/>
                    <a:pt x="6346" y="4997"/>
                  </a:cubicBezTo>
                  <a:cubicBezTo>
                    <a:pt x="6477" y="5247"/>
                    <a:pt x="6525" y="5533"/>
                    <a:pt x="6453" y="5807"/>
                  </a:cubicBezTo>
                  <a:cubicBezTo>
                    <a:pt x="6445" y="5849"/>
                    <a:pt x="6484" y="5891"/>
                    <a:pt x="6525" y="5891"/>
                  </a:cubicBezTo>
                  <a:cubicBezTo>
                    <a:pt x="6541" y="5891"/>
                    <a:pt x="6558" y="5884"/>
                    <a:pt x="6572" y="5866"/>
                  </a:cubicBezTo>
                  <a:cubicBezTo>
                    <a:pt x="6580" y="5858"/>
                    <a:pt x="6587" y="5850"/>
                    <a:pt x="6595" y="5842"/>
                  </a:cubicBezTo>
                  <a:lnTo>
                    <a:pt x="6595" y="5842"/>
                  </a:lnTo>
                  <a:cubicBezTo>
                    <a:pt x="6596" y="5843"/>
                    <a:pt x="6596" y="5843"/>
                    <a:pt x="6596" y="5843"/>
                  </a:cubicBezTo>
                  <a:cubicBezTo>
                    <a:pt x="6596" y="5842"/>
                    <a:pt x="6596" y="5842"/>
                    <a:pt x="6597" y="5841"/>
                  </a:cubicBezTo>
                  <a:lnTo>
                    <a:pt x="6597" y="5841"/>
                  </a:lnTo>
                  <a:cubicBezTo>
                    <a:pt x="6682" y="5759"/>
                    <a:pt x="6800" y="5718"/>
                    <a:pt x="6917" y="5718"/>
                  </a:cubicBezTo>
                  <a:cubicBezTo>
                    <a:pt x="7053" y="5718"/>
                    <a:pt x="7189" y="5774"/>
                    <a:pt x="7275" y="5890"/>
                  </a:cubicBezTo>
                  <a:cubicBezTo>
                    <a:pt x="7430" y="6105"/>
                    <a:pt x="7311" y="6462"/>
                    <a:pt x="7061" y="6557"/>
                  </a:cubicBezTo>
                  <a:cubicBezTo>
                    <a:pt x="6989" y="6581"/>
                    <a:pt x="7001" y="6688"/>
                    <a:pt x="7072" y="6688"/>
                  </a:cubicBezTo>
                  <a:cubicBezTo>
                    <a:pt x="7406" y="6688"/>
                    <a:pt x="7715" y="6902"/>
                    <a:pt x="7823" y="7224"/>
                  </a:cubicBezTo>
                  <a:cubicBezTo>
                    <a:pt x="7906" y="7533"/>
                    <a:pt x="7787" y="7891"/>
                    <a:pt x="7537" y="8069"/>
                  </a:cubicBezTo>
                  <a:cubicBezTo>
                    <a:pt x="7477" y="8109"/>
                    <a:pt x="7517" y="8199"/>
                    <a:pt x="7574" y="8199"/>
                  </a:cubicBezTo>
                  <a:cubicBezTo>
                    <a:pt x="7585" y="8199"/>
                    <a:pt x="7597" y="8196"/>
                    <a:pt x="7608" y="8188"/>
                  </a:cubicBezTo>
                  <a:cubicBezTo>
                    <a:pt x="7846" y="8010"/>
                    <a:pt x="8001" y="7736"/>
                    <a:pt x="8001" y="7438"/>
                  </a:cubicBezTo>
                  <a:cubicBezTo>
                    <a:pt x="8001" y="7140"/>
                    <a:pt x="7823" y="6855"/>
                    <a:pt x="7561" y="6688"/>
                  </a:cubicBezTo>
                  <a:cubicBezTo>
                    <a:pt x="7477" y="6640"/>
                    <a:pt x="7386" y="6603"/>
                    <a:pt x="7292" y="6581"/>
                  </a:cubicBezTo>
                  <a:lnTo>
                    <a:pt x="7292" y="6581"/>
                  </a:lnTo>
                  <a:cubicBezTo>
                    <a:pt x="7438" y="6449"/>
                    <a:pt x="7512" y="6235"/>
                    <a:pt x="7477" y="6033"/>
                  </a:cubicBezTo>
                  <a:cubicBezTo>
                    <a:pt x="7432" y="5764"/>
                    <a:pt x="7198" y="5591"/>
                    <a:pt x="6933" y="5591"/>
                  </a:cubicBezTo>
                  <a:cubicBezTo>
                    <a:pt x="6916" y="5591"/>
                    <a:pt x="6899" y="5591"/>
                    <a:pt x="6882" y="5593"/>
                  </a:cubicBezTo>
                  <a:cubicBezTo>
                    <a:pt x="6793" y="5599"/>
                    <a:pt x="6708" y="5622"/>
                    <a:pt x="6632" y="5663"/>
                  </a:cubicBezTo>
                  <a:lnTo>
                    <a:pt x="6632" y="5663"/>
                  </a:lnTo>
                  <a:cubicBezTo>
                    <a:pt x="6689" y="5163"/>
                    <a:pt x="6420" y="4638"/>
                    <a:pt x="5953" y="4426"/>
                  </a:cubicBezTo>
                  <a:cubicBezTo>
                    <a:pt x="5790" y="4351"/>
                    <a:pt x="5612" y="4314"/>
                    <a:pt x="5432" y="4314"/>
                  </a:cubicBezTo>
                  <a:close/>
                  <a:moveTo>
                    <a:pt x="14489" y="6262"/>
                  </a:moveTo>
                  <a:cubicBezTo>
                    <a:pt x="14278" y="6262"/>
                    <a:pt x="14062" y="6330"/>
                    <a:pt x="13895" y="6438"/>
                  </a:cubicBezTo>
                  <a:cubicBezTo>
                    <a:pt x="13818" y="6486"/>
                    <a:pt x="13850" y="6573"/>
                    <a:pt x="13909" y="6573"/>
                  </a:cubicBezTo>
                  <a:cubicBezTo>
                    <a:pt x="13923" y="6573"/>
                    <a:pt x="13938" y="6568"/>
                    <a:pt x="13954" y="6557"/>
                  </a:cubicBezTo>
                  <a:cubicBezTo>
                    <a:pt x="14106" y="6451"/>
                    <a:pt x="14289" y="6394"/>
                    <a:pt x="14472" y="6394"/>
                  </a:cubicBezTo>
                  <a:cubicBezTo>
                    <a:pt x="14679" y="6394"/>
                    <a:pt x="14886" y="6465"/>
                    <a:pt x="15050" y="6617"/>
                  </a:cubicBezTo>
                  <a:cubicBezTo>
                    <a:pt x="15335" y="6867"/>
                    <a:pt x="15443" y="7295"/>
                    <a:pt x="15276" y="7641"/>
                  </a:cubicBezTo>
                  <a:cubicBezTo>
                    <a:pt x="15192" y="7831"/>
                    <a:pt x="15026" y="7998"/>
                    <a:pt x="14835" y="8093"/>
                  </a:cubicBezTo>
                  <a:cubicBezTo>
                    <a:pt x="14759" y="8115"/>
                    <a:pt x="14802" y="8215"/>
                    <a:pt x="14882" y="8215"/>
                  </a:cubicBezTo>
                  <a:cubicBezTo>
                    <a:pt x="14890" y="8215"/>
                    <a:pt x="14898" y="8214"/>
                    <a:pt x="14907" y="8212"/>
                  </a:cubicBezTo>
                  <a:cubicBezTo>
                    <a:pt x="15312" y="8022"/>
                    <a:pt x="15550" y="7581"/>
                    <a:pt x="15490" y="7152"/>
                  </a:cubicBezTo>
                  <a:cubicBezTo>
                    <a:pt x="15431" y="6700"/>
                    <a:pt x="15073" y="6331"/>
                    <a:pt x="14621" y="6271"/>
                  </a:cubicBezTo>
                  <a:cubicBezTo>
                    <a:pt x="14578" y="6265"/>
                    <a:pt x="14534" y="6262"/>
                    <a:pt x="14489" y="6262"/>
                  </a:cubicBezTo>
                  <a:close/>
                  <a:moveTo>
                    <a:pt x="10779" y="8349"/>
                  </a:moveTo>
                  <a:cubicBezTo>
                    <a:pt x="10569" y="8349"/>
                    <a:pt x="10366" y="8445"/>
                    <a:pt x="10216" y="8629"/>
                  </a:cubicBezTo>
                  <a:cubicBezTo>
                    <a:pt x="10097" y="8760"/>
                    <a:pt x="10037" y="8926"/>
                    <a:pt x="10037" y="9105"/>
                  </a:cubicBezTo>
                  <a:cubicBezTo>
                    <a:pt x="10032" y="9138"/>
                    <a:pt x="10059" y="9156"/>
                    <a:pt x="10091" y="9156"/>
                  </a:cubicBezTo>
                  <a:cubicBezTo>
                    <a:pt x="10127" y="9156"/>
                    <a:pt x="10168" y="9132"/>
                    <a:pt x="10168" y="9081"/>
                  </a:cubicBezTo>
                  <a:cubicBezTo>
                    <a:pt x="10168" y="8766"/>
                    <a:pt x="10454" y="8474"/>
                    <a:pt x="10780" y="8474"/>
                  </a:cubicBezTo>
                  <a:cubicBezTo>
                    <a:pt x="10786" y="8474"/>
                    <a:pt x="10793" y="8474"/>
                    <a:pt x="10799" y="8474"/>
                  </a:cubicBezTo>
                  <a:cubicBezTo>
                    <a:pt x="11121" y="8486"/>
                    <a:pt x="11406" y="8807"/>
                    <a:pt x="11382" y="9129"/>
                  </a:cubicBezTo>
                  <a:cubicBezTo>
                    <a:pt x="11382" y="9176"/>
                    <a:pt x="11415" y="9200"/>
                    <a:pt x="11448" y="9200"/>
                  </a:cubicBezTo>
                  <a:cubicBezTo>
                    <a:pt x="11481" y="9200"/>
                    <a:pt x="11513" y="9176"/>
                    <a:pt x="11513" y="9129"/>
                  </a:cubicBezTo>
                  <a:cubicBezTo>
                    <a:pt x="11525" y="8819"/>
                    <a:pt x="11323" y="8522"/>
                    <a:pt x="11049" y="8403"/>
                  </a:cubicBezTo>
                  <a:cubicBezTo>
                    <a:pt x="10960" y="8367"/>
                    <a:pt x="10869" y="8349"/>
                    <a:pt x="10779" y="8349"/>
                  </a:cubicBezTo>
                  <a:close/>
                  <a:moveTo>
                    <a:pt x="12048" y="6196"/>
                  </a:moveTo>
                  <a:cubicBezTo>
                    <a:pt x="11919" y="6196"/>
                    <a:pt x="11790" y="6217"/>
                    <a:pt x="11668" y="6259"/>
                  </a:cubicBezTo>
                  <a:cubicBezTo>
                    <a:pt x="11427" y="6333"/>
                    <a:pt x="11195" y="6489"/>
                    <a:pt x="11022" y="6696"/>
                  </a:cubicBezTo>
                  <a:lnTo>
                    <a:pt x="11022" y="6696"/>
                  </a:lnTo>
                  <a:cubicBezTo>
                    <a:pt x="10886" y="6477"/>
                    <a:pt x="10638" y="6332"/>
                    <a:pt x="10381" y="6332"/>
                  </a:cubicBezTo>
                  <a:cubicBezTo>
                    <a:pt x="10342" y="6332"/>
                    <a:pt x="10303" y="6336"/>
                    <a:pt x="10263" y="6343"/>
                  </a:cubicBezTo>
                  <a:cubicBezTo>
                    <a:pt x="9918" y="6426"/>
                    <a:pt x="9680" y="6748"/>
                    <a:pt x="9692" y="7093"/>
                  </a:cubicBezTo>
                  <a:cubicBezTo>
                    <a:pt x="9698" y="7148"/>
                    <a:pt x="9739" y="7175"/>
                    <a:pt x="9777" y="7175"/>
                  </a:cubicBezTo>
                  <a:cubicBezTo>
                    <a:pt x="9813" y="7175"/>
                    <a:pt x="9847" y="7151"/>
                    <a:pt x="9847" y="7105"/>
                  </a:cubicBezTo>
                  <a:cubicBezTo>
                    <a:pt x="9835" y="6819"/>
                    <a:pt x="10025" y="6557"/>
                    <a:pt x="10299" y="6498"/>
                  </a:cubicBezTo>
                  <a:cubicBezTo>
                    <a:pt x="10337" y="6489"/>
                    <a:pt x="10375" y="6485"/>
                    <a:pt x="10414" y="6485"/>
                  </a:cubicBezTo>
                  <a:cubicBezTo>
                    <a:pt x="10652" y="6485"/>
                    <a:pt x="10885" y="6636"/>
                    <a:pt x="10978" y="6831"/>
                  </a:cubicBezTo>
                  <a:cubicBezTo>
                    <a:pt x="10991" y="6864"/>
                    <a:pt x="11016" y="6879"/>
                    <a:pt x="11041" y="6879"/>
                  </a:cubicBezTo>
                  <a:cubicBezTo>
                    <a:pt x="11061" y="6879"/>
                    <a:pt x="11081" y="6870"/>
                    <a:pt x="11097" y="6855"/>
                  </a:cubicBezTo>
                  <a:cubicBezTo>
                    <a:pt x="11330" y="6553"/>
                    <a:pt x="11682" y="6331"/>
                    <a:pt x="12057" y="6331"/>
                  </a:cubicBezTo>
                  <a:cubicBezTo>
                    <a:pt x="12141" y="6331"/>
                    <a:pt x="12226" y="6343"/>
                    <a:pt x="12311" y="6367"/>
                  </a:cubicBezTo>
                  <a:cubicBezTo>
                    <a:pt x="12728" y="6462"/>
                    <a:pt x="13073" y="6843"/>
                    <a:pt x="13014" y="7283"/>
                  </a:cubicBezTo>
                  <a:cubicBezTo>
                    <a:pt x="12980" y="7498"/>
                    <a:pt x="12881" y="7692"/>
                    <a:pt x="12698" y="7802"/>
                  </a:cubicBezTo>
                  <a:lnTo>
                    <a:pt x="12698" y="7802"/>
                  </a:lnTo>
                  <a:cubicBezTo>
                    <a:pt x="12688" y="7804"/>
                    <a:pt x="12678" y="7805"/>
                    <a:pt x="12668" y="7807"/>
                  </a:cubicBezTo>
                  <a:cubicBezTo>
                    <a:pt x="12669" y="7811"/>
                    <a:pt x="12670" y="7814"/>
                    <a:pt x="12671" y="7818"/>
                  </a:cubicBezTo>
                  <a:lnTo>
                    <a:pt x="12671" y="7818"/>
                  </a:lnTo>
                  <a:cubicBezTo>
                    <a:pt x="12670" y="7818"/>
                    <a:pt x="12669" y="7819"/>
                    <a:pt x="12668" y="7819"/>
                  </a:cubicBezTo>
                  <a:cubicBezTo>
                    <a:pt x="12602" y="7864"/>
                    <a:pt x="12649" y="7939"/>
                    <a:pt x="12704" y="7939"/>
                  </a:cubicBezTo>
                  <a:cubicBezTo>
                    <a:pt x="12708" y="7939"/>
                    <a:pt x="12712" y="7939"/>
                    <a:pt x="12716" y="7938"/>
                  </a:cubicBezTo>
                  <a:cubicBezTo>
                    <a:pt x="12763" y="7931"/>
                    <a:pt x="12810" y="7927"/>
                    <a:pt x="12856" y="7927"/>
                  </a:cubicBezTo>
                  <a:cubicBezTo>
                    <a:pt x="13108" y="7927"/>
                    <a:pt x="13357" y="8033"/>
                    <a:pt x="13538" y="8224"/>
                  </a:cubicBezTo>
                  <a:cubicBezTo>
                    <a:pt x="13740" y="8450"/>
                    <a:pt x="13823" y="8760"/>
                    <a:pt x="13764" y="9057"/>
                  </a:cubicBezTo>
                  <a:cubicBezTo>
                    <a:pt x="13716" y="9224"/>
                    <a:pt x="13645" y="9379"/>
                    <a:pt x="13502" y="9498"/>
                  </a:cubicBezTo>
                  <a:cubicBezTo>
                    <a:pt x="13456" y="9544"/>
                    <a:pt x="13503" y="9612"/>
                    <a:pt x="13554" y="9612"/>
                  </a:cubicBezTo>
                  <a:cubicBezTo>
                    <a:pt x="13569" y="9612"/>
                    <a:pt x="13584" y="9606"/>
                    <a:pt x="13597" y="9593"/>
                  </a:cubicBezTo>
                  <a:cubicBezTo>
                    <a:pt x="13847" y="9343"/>
                    <a:pt x="13954" y="8986"/>
                    <a:pt x="13895" y="8629"/>
                  </a:cubicBezTo>
                  <a:cubicBezTo>
                    <a:pt x="13835" y="8283"/>
                    <a:pt x="13573" y="7998"/>
                    <a:pt x="13252" y="7867"/>
                  </a:cubicBezTo>
                  <a:cubicBezTo>
                    <a:pt x="13137" y="7821"/>
                    <a:pt x="13013" y="7795"/>
                    <a:pt x="12885" y="7791"/>
                  </a:cubicBezTo>
                  <a:lnTo>
                    <a:pt x="12885" y="7791"/>
                  </a:lnTo>
                  <a:cubicBezTo>
                    <a:pt x="13157" y="7506"/>
                    <a:pt x="13204" y="7043"/>
                    <a:pt x="13002" y="6700"/>
                  </a:cubicBezTo>
                  <a:cubicBezTo>
                    <a:pt x="12798" y="6372"/>
                    <a:pt x="12423" y="6196"/>
                    <a:pt x="12048" y="61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2"/>
            <p:cNvSpPr/>
            <p:nvPr/>
          </p:nvSpPr>
          <p:spPr>
            <a:xfrm>
              <a:off x="7486376" y="3042977"/>
              <a:ext cx="1371441" cy="1810540"/>
            </a:xfrm>
            <a:custGeom>
              <a:rect b="b" l="l" r="r" t="t"/>
              <a:pathLst>
                <a:path extrusionOk="0" h="28624" w="21682">
                  <a:moveTo>
                    <a:pt x="21682" y="3537"/>
                  </a:moveTo>
                  <a:lnTo>
                    <a:pt x="19967" y="3918"/>
                  </a:lnTo>
                  <a:lnTo>
                    <a:pt x="13871" y="26635"/>
                  </a:lnTo>
                  <a:lnTo>
                    <a:pt x="13871" y="26635"/>
                  </a:lnTo>
                  <a:lnTo>
                    <a:pt x="14812" y="26182"/>
                  </a:lnTo>
                  <a:lnTo>
                    <a:pt x="21682" y="3537"/>
                  </a:lnTo>
                  <a:close/>
                  <a:moveTo>
                    <a:pt x="18062" y="4334"/>
                  </a:moveTo>
                  <a:lnTo>
                    <a:pt x="15776" y="4811"/>
                  </a:lnTo>
                  <a:lnTo>
                    <a:pt x="11073" y="28040"/>
                  </a:lnTo>
                  <a:lnTo>
                    <a:pt x="12324" y="27409"/>
                  </a:lnTo>
                  <a:lnTo>
                    <a:pt x="18062" y="4334"/>
                  </a:lnTo>
                  <a:close/>
                  <a:moveTo>
                    <a:pt x="870" y="1"/>
                  </a:moveTo>
                  <a:lnTo>
                    <a:pt x="1" y="15979"/>
                  </a:lnTo>
                  <a:cubicBezTo>
                    <a:pt x="524" y="16610"/>
                    <a:pt x="1108" y="17169"/>
                    <a:pt x="1763" y="17646"/>
                  </a:cubicBezTo>
                  <a:lnTo>
                    <a:pt x="1167" y="24968"/>
                  </a:lnTo>
                  <a:lnTo>
                    <a:pt x="2560" y="25563"/>
                  </a:lnTo>
                  <a:lnTo>
                    <a:pt x="3275" y="18574"/>
                  </a:lnTo>
                  <a:cubicBezTo>
                    <a:pt x="3965" y="18896"/>
                    <a:pt x="4704" y="19158"/>
                    <a:pt x="5477" y="19312"/>
                  </a:cubicBezTo>
                  <a:cubicBezTo>
                    <a:pt x="5513" y="19312"/>
                    <a:pt x="5537" y="19336"/>
                    <a:pt x="5573" y="19336"/>
                  </a:cubicBezTo>
                  <a:lnTo>
                    <a:pt x="4477" y="26373"/>
                  </a:lnTo>
                  <a:lnTo>
                    <a:pt x="5954" y="26992"/>
                  </a:lnTo>
                  <a:lnTo>
                    <a:pt x="7323" y="19479"/>
                  </a:lnTo>
                  <a:cubicBezTo>
                    <a:pt x="8216" y="19479"/>
                    <a:pt x="9109" y="19348"/>
                    <a:pt x="9978" y="19074"/>
                  </a:cubicBezTo>
                  <a:lnTo>
                    <a:pt x="9978" y="19074"/>
                  </a:lnTo>
                  <a:cubicBezTo>
                    <a:pt x="9442" y="21968"/>
                    <a:pt x="8621" y="26242"/>
                    <a:pt x="8299" y="27944"/>
                  </a:cubicBezTo>
                  <a:lnTo>
                    <a:pt x="9859" y="28623"/>
                  </a:lnTo>
                  <a:lnTo>
                    <a:pt x="14264" y="5120"/>
                  </a:lnTo>
                  <a:lnTo>
                    <a:pt x="8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2"/>
            <p:cNvSpPr/>
            <p:nvPr/>
          </p:nvSpPr>
          <p:spPr>
            <a:xfrm>
              <a:off x="7585430" y="3405983"/>
              <a:ext cx="578444" cy="573131"/>
            </a:xfrm>
            <a:custGeom>
              <a:rect b="b" l="l" r="r" t="t"/>
              <a:pathLst>
                <a:path extrusionOk="0" h="9061" w="9145">
                  <a:moveTo>
                    <a:pt x="3906" y="0"/>
                  </a:moveTo>
                  <a:lnTo>
                    <a:pt x="3334" y="1357"/>
                  </a:lnTo>
                  <a:lnTo>
                    <a:pt x="2001" y="750"/>
                  </a:lnTo>
                  <a:lnTo>
                    <a:pt x="2072" y="2203"/>
                  </a:lnTo>
                  <a:lnTo>
                    <a:pt x="608" y="2238"/>
                  </a:lnTo>
                  <a:lnTo>
                    <a:pt x="1310" y="3524"/>
                  </a:lnTo>
                  <a:lnTo>
                    <a:pt x="1" y="4179"/>
                  </a:lnTo>
                  <a:lnTo>
                    <a:pt x="1191" y="5048"/>
                  </a:lnTo>
                  <a:lnTo>
                    <a:pt x="298" y="6203"/>
                  </a:lnTo>
                  <a:lnTo>
                    <a:pt x="1739" y="6465"/>
                  </a:lnTo>
                  <a:lnTo>
                    <a:pt x="1441" y="7894"/>
                  </a:lnTo>
                  <a:lnTo>
                    <a:pt x="2858" y="7489"/>
                  </a:lnTo>
                  <a:lnTo>
                    <a:pt x="3215" y="8918"/>
                  </a:lnTo>
                  <a:lnTo>
                    <a:pt x="4299" y="7953"/>
                  </a:lnTo>
                  <a:lnTo>
                    <a:pt x="5239" y="9061"/>
                  </a:lnTo>
                  <a:lnTo>
                    <a:pt x="5811" y="7727"/>
                  </a:lnTo>
                  <a:lnTo>
                    <a:pt x="7144" y="8334"/>
                  </a:lnTo>
                  <a:lnTo>
                    <a:pt x="7073" y="6858"/>
                  </a:lnTo>
                  <a:lnTo>
                    <a:pt x="8526" y="6834"/>
                  </a:lnTo>
                  <a:lnTo>
                    <a:pt x="7823" y="5548"/>
                  </a:lnTo>
                  <a:lnTo>
                    <a:pt x="9145" y="4894"/>
                  </a:lnTo>
                  <a:lnTo>
                    <a:pt x="7954" y="4036"/>
                  </a:lnTo>
                  <a:lnTo>
                    <a:pt x="8847" y="2869"/>
                  </a:lnTo>
                  <a:lnTo>
                    <a:pt x="7394" y="2619"/>
                  </a:lnTo>
                  <a:lnTo>
                    <a:pt x="7692" y="1191"/>
                  </a:lnTo>
                  <a:lnTo>
                    <a:pt x="6287" y="1584"/>
                  </a:lnTo>
                  <a:lnTo>
                    <a:pt x="5930" y="167"/>
                  </a:lnTo>
                  <a:lnTo>
                    <a:pt x="4835" y="1131"/>
                  </a:lnTo>
                  <a:lnTo>
                    <a:pt x="3906" y="0"/>
                  </a:lnTo>
                  <a:close/>
                </a:path>
              </a:pathLst>
            </a:custGeom>
            <a:solidFill>
              <a:srgbClr val="1A0A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8" name="Google Shape;828;p32"/>
          <p:cNvGrpSpPr/>
          <p:nvPr/>
        </p:nvGrpSpPr>
        <p:grpSpPr>
          <a:xfrm rot="632443">
            <a:off x="-161117" y="3833860"/>
            <a:ext cx="1127196" cy="2010178"/>
            <a:chOff x="-195669" y="1952562"/>
            <a:chExt cx="1015277" cy="1810588"/>
          </a:xfrm>
        </p:grpSpPr>
        <p:sp>
          <p:nvSpPr>
            <p:cNvPr id="829" name="Google Shape;829;p32"/>
            <p:cNvSpPr/>
            <p:nvPr/>
          </p:nvSpPr>
          <p:spPr>
            <a:xfrm>
              <a:off x="-195669" y="1952562"/>
              <a:ext cx="1015277" cy="1810588"/>
            </a:xfrm>
            <a:custGeom>
              <a:rect b="b" l="l" r="r" t="t"/>
              <a:pathLst>
                <a:path extrusionOk="0" h="39470" w="22135">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2"/>
            <p:cNvSpPr/>
            <p:nvPr/>
          </p:nvSpPr>
          <p:spPr>
            <a:xfrm>
              <a:off x="-71184" y="2554455"/>
              <a:ext cx="753144" cy="1119748"/>
            </a:xfrm>
            <a:custGeom>
              <a:rect b="b" l="l" r="r" t="t"/>
              <a:pathLst>
                <a:path extrusionOk="0" h="24410" w="1642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1" name="Google Shape;831;p32"/>
            <p:cNvGrpSpPr/>
            <p:nvPr/>
          </p:nvGrpSpPr>
          <p:grpSpPr>
            <a:xfrm>
              <a:off x="-71184" y="2555005"/>
              <a:ext cx="745484" cy="1119748"/>
              <a:chOff x="2911300" y="-1408675"/>
              <a:chExt cx="406325" cy="610250"/>
            </a:xfrm>
          </p:grpSpPr>
          <p:sp>
            <p:nvSpPr>
              <p:cNvPr id="832" name="Google Shape;832;p32"/>
              <p:cNvSpPr/>
              <p:nvPr/>
            </p:nvSpPr>
            <p:spPr>
              <a:xfrm>
                <a:off x="2954175" y="-875575"/>
                <a:ext cx="275950" cy="77150"/>
              </a:xfrm>
              <a:custGeom>
                <a:rect b="b" l="l" r="r" t="t"/>
                <a:pathLst>
                  <a:path extrusionOk="0" h="3086" w="11038">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2"/>
              <p:cNvSpPr/>
              <p:nvPr/>
            </p:nvSpPr>
            <p:spPr>
              <a:xfrm>
                <a:off x="2945250" y="-984525"/>
                <a:ext cx="302725" cy="100325"/>
              </a:xfrm>
              <a:custGeom>
                <a:rect b="b" l="l" r="r" t="t"/>
                <a:pathLst>
                  <a:path extrusionOk="0" h="4013" w="12109">
                    <a:moveTo>
                      <a:pt x="0" y="0"/>
                    </a:moveTo>
                    <a:lnTo>
                      <a:pt x="179" y="2275"/>
                    </a:lnTo>
                    <a:lnTo>
                      <a:pt x="11740" y="4013"/>
                    </a:lnTo>
                    <a:lnTo>
                      <a:pt x="12109" y="1810"/>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2"/>
              <p:cNvSpPr/>
              <p:nvPr/>
            </p:nvSpPr>
            <p:spPr>
              <a:xfrm>
                <a:off x="2936625" y="-1093475"/>
                <a:ext cx="328925" cy="104500"/>
              </a:xfrm>
              <a:custGeom>
                <a:rect b="b" l="l" r="r" t="t"/>
                <a:pathLst>
                  <a:path extrusionOk="0" h="4180" w="13157">
                    <a:moveTo>
                      <a:pt x="0" y="1"/>
                    </a:moveTo>
                    <a:lnTo>
                      <a:pt x="179" y="2275"/>
                    </a:lnTo>
                    <a:lnTo>
                      <a:pt x="12787" y="4180"/>
                    </a:lnTo>
                    <a:lnTo>
                      <a:pt x="13156" y="1977"/>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2"/>
              <p:cNvSpPr/>
              <p:nvPr/>
            </p:nvSpPr>
            <p:spPr>
              <a:xfrm>
                <a:off x="2911300" y="-1408675"/>
                <a:ext cx="406325" cy="104200"/>
              </a:xfrm>
              <a:custGeom>
                <a:rect b="b" l="l" r="r" t="t"/>
                <a:pathLst>
                  <a:path extrusionOk="0" h="4168" w="16253">
                    <a:moveTo>
                      <a:pt x="1" y="0"/>
                    </a:moveTo>
                    <a:lnTo>
                      <a:pt x="144" y="1798"/>
                    </a:lnTo>
                    <a:lnTo>
                      <a:pt x="15896" y="4167"/>
                    </a:lnTo>
                    <a:lnTo>
                      <a:pt x="16253" y="1965"/>
                    </a:lnTo>
                    <a:lnTo>
                      <a:pt x="5180" y="29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2"/>
              <p:cNvSpPr/>
              <p:nvPr/>
            </p:nvSpPr>
            <p:spPr>
              <a:xfrm>
                <a:off x="2927675" y="-1202700"/>
                <a:ext cx="354850" cy="108375"/>
              </a:xfrm>
              <a:custGeom>
                <a:rect b="b" l="l" r="r" t="t"/>
                <a:pathLst>
                  <a:path extrusionOk="0" h="4335" w="14194">
                    <a:moveTo>
                      <a:pt x="1" y="0"/>
                    </a:moveTo>
                    <a:lnTo>
                      <a:pt x="191" y="2286"/>
                    </a:lnTo>
                    <a:lnTo>
                      <a:pt x="13836" y="4334"/>
                    </a:lnTo>
                    <a:lnTo>
                      <a:pt x="14193" y="2131"/>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2"/>
              <p:cNvSpPr/>
              <p:nvPr/>
            </p:nvSpPr>
            <p:spPr>
              <a:xfrm>
                <a:off x="2919050" y="-1311650"/>
                <a:ext cx="381025" cy="112550"/>
              </a:xfrm>
              <a:custGeom>
                <a:rect b="b" l="l" r="r" t="t"/>
                <a:pathLst>
                  <a:path extrusionOk="0" h="4502" w="15241">
                    <a:moveTo>
                      <a:pt x="1" y="1"/>
                    </a:moveTo>
                    <a:lnTo>
                      <a:pt x="179" y="2275"/>
                    </a:lnTo>
                    <a:lnTo>
                      <a:pt x="14883" y="4501"/>
                    </a:lnTo>
                    <a:lnTo>
                      <a:pt x="15241" y="229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8" name="Google Shape;838;p32"/>
            <p:cNvSpPr/>
            <p:nvPr/>
          </p:nvSpPr>
          <p:spPr>
            <a:xfrm>
              <a:off x="-108841" y="2436562"/>
              <a:ext cx="835568" cy="242390"/>
            </a:xfrm>
            <a:custGeom>
              <a:rect b="b" l="l" r="r" t="t"/>
              <a:pathLst>
                <a:path extrusionOk="0" h="5284" w="18217">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2"/>
            <p:cNvSpPr/>
            <p:nvPr/>
          </p:nvSpPr>
          <p:spPr>
            <a:xfrm>
              <a:off x="-105034" y="2461058"/>
              <a:ext cx="832312" cy="127296"/>
            </a:xfrm>
            <a:custGeom>
              <a:rect b="b" l="l" r="r" t="t"/>
              <a:pathLst>
                <a:path extrusionOk="0" h="2775" w="18146">
                  <a:moveTo>
                    <a:pt x="108" y="0"/>
                  </a:moveTo>
                  <a:lnTo>
                    <a:pt x="1" y="1453"/>
                  </a:lnTo>
                  <a:lnTo>
                    <a:pt x="18039" y="2774"/>
                  </a:lnTo>
                  <a:lnTo>
                    <a:pt x="18146" y="1322"/>
                  </a:lnTo>
                  <a:lnTo>
                    <a:pt x="1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2"/>
            <p:cNvSpPr/>
            <p:nvPr/>
          </p:nvSpPr>
          <p:spPr>
            <a:xfrm>
              <a:off x="-103934" y="2370277"/>
              <a:ext cx="836165" cy="242528"/>
            </a:xfrm>
            <a:custGeom>
              <a:rect b="b" l="l" r="r" t="t"/>
              <a:pathLst>
                <a:path extrusionOk="0" h="5287" w="1823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2"/>
            <p:cNvSpPr/>
            <p:nvPr/>
          </p:nvSpPr>
          <p:spPr>
            <a:xfrm>
              <a:off x="265804" y="2042151"/>
              <a:ext cx="109256" cy="449000"/>
            </a:xfrm>
            <a:custGeom>
              <a:rect b="b" l="l" r="r" t="t"/>
              <a:pathLst>
                <a:path extrusionOk="0" h="9788" w="2382">
                  <a:moveTo>
                    <a:pt x="715" y="0"/>
                  </a:moveTo>
                  <a:lnTo>
                    <a:pt x="0" y="9668"/>
                  </a:lnTo>
                  <a:lnTo>
                    <a:pt x="1679" y="9787"/>
                  </a:lnTo>
                  <a:lnTo>
                    <a:pt x="2381" y="119"/>
                  </a:lnTo>
                  <a:lnTo>
                    <a:pt x="71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2" name="Google Shape;842;p32"/>
            <p:cNvGrpSpPr/>
            <p:nvPr/>
          </p:nvGrpSpPr>
          <p:grpSpPr>
            <a:xfrm>
              <a:off x="266859" y="2041600"/>
              <a:ext cx="109302" cy="449000"/>
              <a:chOff x="3095550" y="-1688475"/>
              <a:chExt cx="59575" cy="244700"/>
            </a:xfrm>
          </p:grpSpPr>
          <p:sp>
            <p:nvSpPr>
              <p:cNvPr id="843" name="Google Shape;843;p32"/>
              <p:cNvSpPr/>
              <p:nvPr/>
            </p:nvSpPr>
            <p:spPr>
              <a:xfrm>
                <a:off x="3095550" y="-1514050"/>
                <a:ext cx="42600" cy="70275"/>
              </a:xfrm>
              <a:custGeom>
                <a:rect b="b" l="l" r="r" t="t"/>
                <a:pathLst>
                  <a:path extrusionOk="0" h="2811" w="1704">
                    <a:moveTo>
                      <a:pt x="191" y="0"/>
                    </a:moveTo>
                    <a:lnTo>
                      <a:pt x="1" y="2691"/>
                    </a:lnTo>
                    <a:lnTo>
                      <a:pt x="1680" y="2810"/>
                    </a:lnTo>
                    <a:lnTo>
                      <a:pt x="1704" y="2441"/>
                    </a:lnTo>
                    <a:lnTo>
                      <a:pt x="19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2"/>
              <p:cNvSpPr/>
              <p:nvPr/>
            </p:nvSpPr>
            <p:spPr>
              <a:xfrm>
                <a:off x="3112225" y="-1688475"/>
                <a:ext cx="42900" cy="71150"/>
              </a:xfrm>
              <a:custGeom>
                <a:rect b="b" l="l" r="r" t="t"/>
                <a:pathLst>
                  <a:path extrusionOk="0" h="2846" w="1716">
                    <a:moveTo>
                      <a:pt x="25" y="0"/>
                    </a:moveTo>
                    <a:lnTo>
                      <a:pt x="1" y="405"/>
                    </a:lnTo>
                    <a:lnTo>
                      <a:pt x="1513" y="2846"/>
                    </a:lnTo>
                    <a:lnTo>
                      <a:pt x="1715" y="119"/>
                    </a:lnTo>
                    <a:lnTo>
                      <a:pt x="2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2"/>
              <p:cNvSpPr/>
              <p:nvPr/>
            </p:nvSpPr>
            <p:spPr>
              <a:xfrm>
                <a:off x="3103600" y="-1633425"/>
                <a:ext cx="43175" cy="133075"/>
              </a:xfrm>
              <a:custGeom>
                <a:rect b="b" l="l" r="r" t="t"/>
                <a:pathLst>
                  <a:path extrusionOk="0" h="5323" w="1727">
                    <a:moveTo>
                      <a:pt x="215" y="1"/>
                    </a:moveTo>
                    <a:lnTo>
                      <a:pt x="0" y="2882"/>
                    </a:lnTo>
                    <a:lnTo>
                      <a:pt x="1524" y="5323"/>
                    </a:lnTo>
                    <a:lnTo>
                      <a:pt x="1727" y="2442"/>
                    </a:lnTo>
                    <a:lnTo>
                      <a:pt x="2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Table of contents</a:t>
            </a:r>
            <a:endParaRPr/>
          </a:p>
        </p:txBody>
      </p:sp>
      <p:sp>
        <p:nvSpPr>
          <p:cNvPr id="461" name="Google Shape;461;p20"/>
          <p:cNvSpPr txBox="1"/>
          <p:nvPr>
            <p:ph idx="7" type="title"/>
          </p:nvPr>
        </p:nvSpPr>
        <p:spPr>
          <a:xfrm>
            <a:off x="1505400" y="1420983"/>
            <a:ext cx="734700" cy="44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462" name="Google Shape;462;p20"/>
          <p:cNvSpPr txBox="1"/>
          <p:nvPr>
            <p:ph idx="8" type="title"/>
          </p:nvPr>
        </p:nvSpPr>
        <p:spPr>
          <a:xfrm>
            <a:off x="1505400" y="2854391"/>
            <a:ext cx="734700" cy="44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463" name="Google Shape;463;p20"/>
          <p:cNvSpPr txBox="1"/>
          <p:nvPr>
            <p:ph idx="9" type="title"/>
          </p:nvPr>
        </p:nvSpPr>
        <p:spPr>
          <a:xfrm>
            <a:off x="4204669" y="1420983"/>
            <a:ext cx="734700" cy="44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464" name="Google Shape;464;p20"/>
          <p:cNvSpPr txBox="1"/>
          <p:nvPr>
            <p:ph idx="13" type="title"/>
          </p:nvPr>
        </p:nvSpPr>
        <p:spPr>
          <a:xfrm>
            <a:off x="4204669" y="2854391"/>
            <a:ext cx="734700" cy="44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
        <p:nvSpPr>
          <p:cNvPr id="465" name="Google Shape;465;p20"/>
          <p:cNvSpPr txBox="1"/>
          <p:nvPr>
            <p:ph idx="14" type="title"/>
          </p:nvPr>
        </p:nvSpPr>
        <p:spPr>
          <a:xfrm>
            <a:off x="6903945" y="1420983"/>
            <a:ext cx="734700" cy="44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466" name="Google Shape;466;p20"/>
          <p:cNvSpPr txBox="1"/>
          <p:nvPr>
            <p:ph idx="15" type="title"/>
          </p:nvPr>
        </p:nvSpPr>
        <p:spPr>
          <a:xfrm>
            <a:off x="6903945" y="2854391"/>
            <a:ext cx="734700" cy="44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06</a:t>
            </a:r>
            <a:endParaRPr/>
          </a:p>
        </p:txBody>
      </p:sp>
      <p:sp>
        <p:nvSpPr>
          <p:cNvPr id="467" name="Google Shape;467;p20"/>
          <p:cNvSpPr txBox="1"/>
          <p:nvPr>
            <p:ph idx="16" type="subTitle"/>
          </p:nvPr>
        </p:nvSpPr>
        <p:spPr>
          <a:xfrm>
            <a:off x="720000" y="1849179"/>
            <a:ext cx="2305500" cy="4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Introduction</a:t>
            </a:r>
            <a:endParaRPr/>
          </a:p>
        </p:txBody>
      </p:sp>
      <p:sp>
        <p:nvSpPr>
          <p:cNvPr id="468" name="Google Shape;468;p20"/>
          <p:cNvSpPr txBox="1"/>
          <p:nvPr>
            <p:ph idx="17" type="subTitle"/>
          </p:nvPr>
        </p:nvSpPr>
        <p:spPr>
          <a:xfrm>
            <a:off x="3419276" y="1849175"/>
            <a:ext cx="2558700" cy="4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Business Problem</a:t>
            </a:r>
            <a:endParaRPr/>
          </a:p>
        </p:txBody>
      </p:sp>
      <p:sp>
        <p:nvSpPr>
          <p:cNvPr id="469" name="Google Shape;469;p20"/>
          <p:cNvSpPr txBox="1"/>
          <p:nvPr>
            <p:ph idx="18" type="subTitle"/>
          </p:nvPr>
        </p:nvSpPr>
        <p:spPr>
          <a:xfrm>
            <a:off x="720000" y="3647238"/>
            <a:ext cx="2305500" cy="4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Data Understanding</a:t>
            </a:r>
            <a:endParaRPr/>
          </a:p>
        </p:txBody>
      </p:sp>
      <p:sp>
        <p:nvSpPr>
          <p:cNvPr id="470" name="Google Shape;470;p20"/>
          <p:cNvSpPr txBox="1"/>
          <p:nvPr>
            <p:ph idx="19" type="subTitle"/>
          </p:nvPr>
        </p:nvSpPr>
        <p:spPr>
          <a:xfrm>
            <a:off x="3348926" y="3664370"/>
            <a:ext cx="2699400" cy="4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Exploratory Data Analysis</a:t>
            </a:r>
            <a:endParaRPr/>
          </a:p>
        </p:txBody>
      </p:sp>
      <p:sp>
        <p:nvSpPr>
          <p:cNvPr id="471" name="Google Shape;471;p20"/>
          <p:cNvSpPr txBox="1"/>
          <p:nvPr>
            <p:ph idx="20" type="subTitle"/>
          </p:nvPr>
        </p:nvSpPr>
        <p:spPr>
          <a:xfrm>
            <a:off x="6118545" y="1849179"/>
            <a:ext cx="2305500" cy="4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Objectives</a:t>
            </a:r>
            <a:endParaRPr/>
          </a:p>
        </p:txBody>
      </p:sp>
      <p:sp>
        <p:nvSpPr>
          <p:cNvPr id="472" name="Google Shape;472;p20"/>
          <p:cNvSpPr txBox="1"/>
          <p:nvPr>
            <p:ph idx="21" type="subTitle"/>
          </p:nvPr>
        </p:nvSpPr>
        <p:spPr>
          <a:xfrm>
            <a:off x="6118545" y="3284771"/>
            <a:ext cx="2305500" cy="4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1"/>
          <p:cNvSpPr txBox="1"/>
          <p:nvPr>
            <p:ph type="title"/>
          </p:nvPr>
        </p:nvSpPr>
        <p:spPr>
          <a:xfrm>
            <a:off x="1174450" y="1108000"/>
            <a:ext cx="4014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Introduction</a:t>
            </a:r>
            <a:endParaRPr/>
          </a:p>
        </p:txBody>
      </p:sp>
      <p:sp>
        <p:nvSpPr>
          <p:cNvPr id="478" name="Google Shape;478;p21"/>
          <p:cNvSpPr txBox="1"/>
          <p:nvPr>
            <p:ph idx="1" type="subTitle"/>
          </p:nvPr>
        </p:nvSpPr>
        <p:spPr>
          <a:xfrm>
            <a:off x="1174450" y="1921700"/>
            <a:ext cx="4014600" cy="2113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a:t>Microsoft is a multinational technology company known for its software products and services, including the Windows operating system and productivity tools like Microsoft Office, as well as cloud computing services through Azure and other innovative solutions</a:t>
            </a:r>
            <a:endParaRPr/>
          </a:p>
        </p:txBody>
      </p:sp>
      <p:pic>
        <p:nvPicPr>
          <p:cNvPr id="479" name="Google Shape;479;p21"/>
          <p:cNvPicPr preferRelativeResize="0"/>
          <p:nvPr>
            <p:ph idx="2" type="pic"/>
          </p:nvPr>
        </p:nvPicPr>
        <p:blipFill rotWithShape="1">
          <a:blip r:embed="rId3">
            <a:alphaModFix/>
          </a:blip>
          <a:srcRect b="0" l="18278" r="15053" t="0"/>
          <a:stretch/>
        </p:blipFill>
        <p:spPr>
          <a:xfrm>
            <a:off x="5367429" y="1371001"/>
            <a:ext cx="2705700" cy="2705700"/>
          </a:xfrm>
          <a:prstGeom prst="ellipse">
            <a:avLst/>
          </a:prstGeom>
          <a:noFill/>
          <a:ln>
            <a:noFill/>
          </a:ln>
        </p:spPr>
      </p:pic>
      <p:sp>
        <p:nvSpPr>
          <p:cNvPr id="480" name="Google Shape;480;p21"/>
          <p:cNvSpPr/>
          <p:nvPr/>
        </p:nvSpPr>
        <p:spPr>
          <a:xfrm>
            <a:off x="8251508" y="1680698"/>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1"/>
          <p:cNvSpPr/>
          <p:nvPr/>
        </p:nvSpPr>
        <p:spPr>
          <a:xfrm>
            <a:off x="6924098" y="643685"/>
            <a:ext cx="166534" cy="166749"/>
          </a:xfrm>
          <a:custGeom>
            <a:rect b="b" l="l" r="r" t="t"/>
            <a:pathLst>
              <a:path extrusionOk="0" h="8525" w="8514">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1"/>
          <p:cNvSpPr/>
          <p:nvPr/>
        </p:nvSpPr>
        <p:spPr>
          <a:xfrm>
            <a:off x="7803031" y="966642"/>
            <a:ext cx="166526" cy="220239"/>
          </a:xfrm>
          <a:custGeom>
            <a:rect b="b" l="l" r="r" t="t"/>
            <a:pathLst>
              <a:path extrusionOk="0" h="17086" w="12919">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2"/>
          <p:cNvSpPr txBox="1"/>
          <p:nvPr>
            <p:ph type="title"/>
          </p:nvPr>
        </p:nvSpPr>
        <p:spPr>
          <a:xfrm>
            <a:off x="1016300" y="1053900"/>
            <a:ext cx="3460500" cy="9273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3500"/>
              <a:buNone/>
            </a:pPr>
            <a:r>
              <a:rPr lang="en"/>
              <a:t>Business Problem</a:t>
            </a:r>
            <a:endParaRPr/>
          </a:p>
        </p:txBody>
      </p:sp>
      <p:sp>
        <p:nvSpPr>
          <p:cNvPr id="488" name="Google Shape;488;p22"/>
          <p:cNvSpPr txBox="1"/>
          <p:nvPr>
            <p:ph idx="1" type="subTitle"/>
          </p:nvPr>
        </p:nvSpPr>
        <p:spPr>
          <a:xfrm>
            <a:off x="1016300" y="2092975"/>
            <a:ext cx="3460500" cy="185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rPr lang="en"/>
              <a:t>Microsoft wants to start creating original video content but do not have enough knowledge and expertise on how to go about it in order for it to be a success.</a:t>
            </a:r>
            <a:endParaRPr/>
          </a:p>
        </p:txBody>
      </p:sp>
      <p:pic>
        <p:nvPicPr>
          <p:cNvPr id="489" name="Google Shape;489;p22"/>
          <p:cNvPicPr preferRelativeResize="0"/>
          <p:nvPr>
            <p:ph idx="2" type="pic"/>
          </p:nvPr>
        </p:nvPicPr>
        <p:blipFill rotWithShape="1">
          <a:blip r:embed="rId3">
            <a:alphaModFix/>
          </a:blip>
          <a:srcRect b="0" l="27960" r="5373" t="0"/>
          <a:stretch/>
        </p:blipFill>
        <p:spPr>
          <a:xfrm>
            <a:off x="4918574" y="1134355"/>
            <a:ext cx="3035700" cy="30357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   Objectives</a:t>
            </a:r>
            <a:endParaRPr/>
          </a:p>
        </p:txBody>
      </p:sp>
      <p:sp>
        <p:nvSpPr>
          <p:cNvPr id="495" name="Google Shape;495;p23"/>
          <p:cNvSpPr txBox="1"/>
          <p:nvPr>
            <p:ph idx="7" type="subTitle"/>
          </p:nvPr>
        </p:nvSpPr>
        <p:spPr>
          <a:xfrm>
            <a:off x="2368810" y="3255025"/>
            <a:ext cx="1978200" cy="43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3.</a:t>
            </a:r>
            <a:endParaRPr/>
          </a:p>
        </p:txBody>
      </p:sp>
      <p:sp>
        <p:nvSpPr>
          <p:cNvPr id="496" name="Google Shape;496;p23"/>
          <p:cNvSpPr txBox="1"/>
          <p:nvPr>
            <p:ph idx="5" type="subTitle"/>
          </p:nvPr>
        </p:nvSpPr>
        <p:spPr>
          <a:xfrm>
            <a:off x="2368810" y="1821675"/>
            <a:ext cx="1978200" cy="43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1.</a:t>
            </a:r>
            <a:endParaRPr/>
          </a:p>
        </p:txBody>
      </p:sp>
      <p:sp>
        <p:nvSpPr>
          <p:cNvPr id="497" name="Google Shape;497;p23"/>
          <p:cNvSpPr txBox="1"/>
          <p:nvPr>
            <p:ph idx="6" type="subTitle"/>
          </p:nvPr>
        </p:nvSpPr>
        <p:spPr>
          <a:xfrm>
            <a:off x="5357262" y="1821675"/>
            <a:ext cx="1978200" cy="43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2.</a:t>
            </a:r>
            <a:endParaRPr/>
          </a:p>
        </p:txBody>
      </p:sp>
      <p:sp>
        <p:nvSpPr>
          <p:cNvPr id="498" name="Google Shape;498;p23"/>
          <p:cNvSpPr txBox="1"/>
          <p:nvPr>
            <p:ph idx="1" type="subTitle"/>
          </p:nvPr>
        </p:nvSpPr>
        <p:spPr>
          <a:xfrm>
            <a:off x="2368810" y="2204775"/>
            <a:ext cx="1978200" cy="66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To identify the top movie genres</a:t>
            </a:r>
            <a:endParaRPr/>
          </a:p>
        </p:txBody>
      </p:sp>
      <p:sp>
        <p:nvSpPr>
          <p:cNvPr id="499" name="Google Shape;499;p23"/>
          <p:cNvSpPr txBox="1"/>
          <p:nvPr>
            <p:ph idx="2" type="subTitle"/>
          </p:nvPr>
        </p:nvSpPr>
        <p:spPr>
          <a:xfrm>
            <a:off x="5357264" y="2204775"/>
            <a:ext cx="1978200" cy="66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To establish the directors of the top performing movies</a:t>
            </a:r>
            <a:endParaRPr/>
          </a:p>
        </p:txBody>
      </p:sp>
      <p:sp>
        <p:nvSpPr>
          <p:cNvPr id="500" name="Google Shape;500;p23"/>
          <p:cNvSpPr txBox="1"/>
          <p:nvPr>
            <p:ph idx="3" type="subTitle"/>
          </p:nvPr>
        </p:nvSpPr>
        <p:spPr>
          <a:xfrm>
            <a:off x="2368810" y="3638175"/>
            <a:ext cx="1978200" cy="66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To identify the time of the year for performing movies. </a:t>
            </a:r>
            <a:endParaRPr/>
          </a:p>
        </p:txBody>
      </p:sp>
      <p:sp>
        <p:nvSpPr>
          <p:cNvPr id="501" name="Google Shape;501;p23"/>
          <p:cNvSpPr txBox="1"/>
          <p:nvPr>
            <p:ph idx="4" type="subTitle"/>
          </p:nvPr>
        </p:nvSpPr>
        <p:spPr>
          <a:xfrm>
            <a:off x="5357264" y="3638175"/>
            <a:ext cx="1978200" cy="66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To ascertain which movie has the highest rating.</a:t>
            </a:r>
            <a:endParaRPr/>
          </a:p>
        </p:txBody>
      </p:sp>
      <p:sp>
        <p:nvSpPr>
          <p:cNvPr id="502" name="Google Shape;502;p23"/>
          <p:cNvSpPr txBox="1"/>
          <p:nvPr>
            <p:ph idx="8" type="subTitle"/>
          </p:nvPr>
        </p:nvSpPr>
        <p:spPr>
          <a:xfrm>
            <a:off x="5357262" y="3255025"/>
            <a:ext cx="1978200" cy="43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4.</a:t>
            </a:r>
            <a:endParaRPr/>
          </a:p>
        </p:txBody>
      </p:sp>
      <p:grpSp>
        <p:nvGrpSpPr>
          <p:cNvPr id="503" name="Google Shape;503;p23"/>
          <p:cNvGrpSpPr/>
          <p:nvPr/>
        </p:nvGrpSpPr>
        <p:grpSpPr>
          <a:xfrm>
            <a:off x="4769414" y="3265687"/>
            <a:ext cx="386442" cy="386799"/>
            <a:chOff x="6844473" y="3440751"/>
            <a:chExt cx="333629" cy="333937"/>
          </a:xfrm>
        </p:grpSpPr>
        <p:sp>
          <p:nvSpPr>
            <p:cNvPr id="504" name="Google Shape;504;p23"/>
            <p:cNvSpPr/>
            <p:nvPr/>
          </p:nvSpPr>
          <p:spPr>
            <a:xfrm>
              <a:off x="6919193" y="3440751"/>
              <a:ext cx="184194" cy="309433"/>
            </a:xfrm>
            <a:custGeom>
              <a:rect b="b" l="l" r="r" t="t"/>
              <a:pathLst>
                <a:path extrusionOk="0" h="13505" w="8039">
                  <a:moveTo>
                    <a:pt x="4020" y="1"/>
                  </a:moveTo>
                  <a:lnTo>
                    <a:pt x="1773" y="6225"/>
                  </a:lnTo>
                  <a:lnTo>
                    <a:pt x="1800" y="7632"/>
                  </a:lnTo>
                  <a:lnTo>
                    <a:pt x="664" y="9337"/>
                  </a:lnTo>
                  <a:lnTo>
                    <a:pt x="204" y="10609"/>
                  </a:lnTo>
                  <a:lnTo>
                    <a:pt x="1" y="11191"/>
                  </a:lnTo>
                  <a:lnTo>
                    <a:pt x="2179" y="12436"/>
                  </a:lnTo>
                  <a:lnTo>
                    <a:pt x="4020" y="13505"/>
                  </a:lnTo>
                  <a:lnTo>
                    <a:pt x="8038" y="11191"/>
                  </a:lnTo>
                  <a:lnTo>
                    <a:pt x="7835" y="10596"/>
                  </a:lnTo>
                  <a:lnTo>
                    <a:pt x="7795" y="10460"/>
                  </a:lnTo>
                  <a:lnTo>
                    <a:pt x="7687" y="10406"/>
                  </a:lnTo>
                  <a:lnTo>
                    <a:pt x="6942" y="8999"/>
                  </a:lnTo>
                  <a:lnTo>
                    <a:pt x="6672" y="7362"/>
                  </a:lnTo>
                  <a:lnTo>
                    <a:pt x="6103" y="5792"/>
                  </a:lnTo>
                  <a:lnTo>
                    <a:pt x="4994" y="4304"/>
                  </a:lnTo>
                  <a:lnTo>
                    <a:pt x="4994" y="2707"/>
                  </a:lnTo>
                  <a:lnTo>
                    <a:pt x="40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3"/>
            <p:cNvSpPr/>
            <p:nvPr/>
          </p:nvSpPr>
          <p:spPr>
            <a:xfrm>
              <a:off x="6919193" y="3683841"/>
              <a:ext cx="184194" cy="66355"/>
            </a:xfrm>
            <a:custGeom>
              <a:rect b="b" l="l" r="r" t="t"/>
              <a:pathLst>
                <a:path extrusionOk="0" h="2896" w="8039">
                  <a:moveTo>
                    <a:pt x="204" y="0"/>
                  </a:moveTo>
                  <a:lnTo>
                    <a:pt x="1" y="582"/>
                  </a:lnTo>
                  <a:lnTo>
                    <a:pt x="4020" y="2896"/>
                  </a:lnTo>
                  <a:lnTo>
                    <a:pt x="8038" y="582"/>
                  </a:lnTo>
                  <a:lnTo>
                    <a:pt x="7835" y="0"/>
                  </a:ln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3"/>
            <p:cNvSpPr/>
            <p:nvPr/>
          </p:nvSpPr>
          <p:spPr>
            <a:xfrm>
              <a:off x="6844473" y="3646011"/>
              <a:ext cx="333629" cy="128677"/>
            </a:xfrm>
            <a:custGeom>
              <a:rect b="b" l="l" r="r" t="t"/>
              <a:pathLst>
                <a:path extrusionOk="0" h="5616" w="14561">
                  <a:moveTo>
                    <a:pt x="13518" y="1"/>
                  </a:moveTo>
                  <a:cubicBezTo>
                    <a:pt x="13521" y="1"/>
                    <a:pt x="13523" y="1"/>
                    <a:pt x="13525" y="1"/>
                  </a:cubicBezTo>
                  <a:lnTo>
                    <a:pt x="13525" y="1"/>
                  </a:lnTo>
                  <a:cubicBezTo>
                    <a:pt x="13527" y="1"/>
                    <a:pt x="13530" y="1"/>
                    <a:pt x="13532" y="1"/>
                  </a:cubicBezTo>
                  <a:close/>
                  <a:moveTo>
                    <a:pt x="1043" y="1"/>
                  </a:moveTo>
                  <a:cubicBezTo>
                    <a:pt x="461" y="1"/>
                    <a:pt x="1" y="461"/>
                    <a:pt x="1" y="1042"/>
                  </a:cubicBezTo>
                  <a:cubicBezTo>
                    <a:pt x="1" y="3559"/>
                    <a:pt x="2044" y="5616"/>
                    <a:pt x="4574" y="5616"/>
                  </a:cubicBezTo>
                  <a:lnTo>
                    <a:pt x="9987" y="5616"/>
                  </a:lnTo>
                  <a:cubicBezTo>
                    <a:pt x="12504" y="5616"/>
                    <a:pt x="14560" y="3573"/>
                    <a:pt x="14560" y="1042"/>
                  </a:cubicBezTo>
                  <a:cubicBezTo>
                    <a:pt x="14560" y="463"/>
                    <a:pt x="14090" y="4"/>
                    <a:pt x="13525" y="1"/>
                  </a:cubicBezTo>
                  <a:lnTo>
                    <a:pt x="13525" y="1"/>
                  </a:lnTo>
                  <a:cubicBezTo>
                    <a:pt x="12947" y="4"/>
                    <a:pt x="12490" y="463"/>
                    <a:pt x="12490" y="1042"/>
                  </a:cubicBezTo>
                  <a:cubicBezTo>
                    <a:pt x="12490" y="1692"/>
                    <a:pt x="11962" y="2220"/>
                    <a:pt x="11313" y="2220"/>
                  </a:cubicBezTo>
                  <a:lnTo>
                    <a:pt x="3262" y="2220"/>
                  </a:lnTo>
                  <a:cubicBezTo>
                    <a:pt x="2599" y="2220"/>
                    <a:pt x="2071" y="1692"/>
                    <a:pt x="2071" y="1042"/>
                  </a:cubicBezTo>
                  <a:cubicBezTo>
                    <a:pt x="2071" y="461"/>
                    <a:pt x="1611" y="1"/>
                    <a:pt x="10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3"/>
            <p:cNvSpPr/>
            <p:nvPr/>
          </p:nvSpPr>
          <p:spPr>
            <a:xfrm>
              <a:off x="7035777" y="3609418"/>
              <a:ext cx="61726" cy="71693"/>
            </a:xfrm>
            <a:custGeom>
              <a:rect b="b" l="l" r="r" t="t"/>
              <a:pathLst>
                <a:path extrusionOk="0" h="3129" w="2694">
                  <a:moveTo>
                    <a:pt x="1570" y="1"/>
                  </a:moveTo>
                  <a:cubicBezTo>
                    <a:pt x="1543" y="14"/>
                    <a:pt x="1543" y="41"/>
                    <a:pt x="1530" y="55"/>
                  </a:cubicBezTo>
                  <a:lnTo>
                    <a:pt x="1191" y="745"/>
                  </a:lnTo>
                  <a:cubicBezTo>
                    <a:pt x="1164" y="799"/>
                    <a:pt x="1097" y="853"/>
                    <a:pt x="1015" y="867"/>
                  </a:cubicBezTo>
                  <a:lnTo>
                    <a:pt x="271" y="975"/>
                  </a:lnTo>
                  <a:cubicBezTo>
                    <a:pt x="82" y="1002"/>
                    <a:pt x="1" y="1232"/>
                    <a:pt x="136" y="1368"/>
                  </a:cubicBezTo>
                  <a:lnTo>
                    <a:pt x="691" y="1895"/>
                  </a:lnTo>
                  <a:cubicBezTo>
                    <a:pt x="745" y="1949"/>
                    <a:pt x="772" y="2031"/>
                    <a:pt x="758" y="2098"/>
                  </a:cubicBezTo>
                  <a:lnTo>
                    <a:pt x="623" y="2856"/>
                  </a:lnTo>
                  <a:cubicBezTo>
                    <a:pt x="591" y="3005"/>
                    <a:pt x="710" y="3129"/>
                    <a:pt x="848" y="3129"/>
                  </a:cubicBezTo>
                  <a:cubicBezTo>
                    <a:pt x="885" y="3129"/>
                    <a:pt x="924" y="3120"/>
                    <a:pt x="961" y="3099"/>
                  </a:cubicBezTo>
                  <a:lnTo>
                    <a:pt x="1638" y="2734"/>
                  </a:lnTo>
                  <a:cubicBezTo>
                    <a:pt x="1672" y="2721"/>
                    <a:pt x="1709" y="2714"/>
                    <a:pt x="1746" y="2714"/>
                  </a:cubicBezTo>
                  <a:cubicBezTo>
                    <a:pt x="1783" y="2714"/>
                    <a:pt x="1820" y="2721"/>
                    <a:pt x="1854" y="2734"/>
                  </a:cubicBezTo>
                  <a:lnTo>
                    <a:pt x="2531" y="3099"/>
                  </a:lnTo>
                  <a:cubicBezTo>
                    <a:pt x="2563" y="3115"/>
                    <a:pt x="2594" y="3122"/>
                    <a:pt x="2626" y="3122"/>
                  </a:cubicBezTo>
                  <a:cubicBezTo>
                    <a:pt x="2648" y="3122"/>
                    <a:pt x="2671" y="3119"/>
                    <a:pt x="2693" y="3113"/>
                  </a:cubicBezTo>
                  <a:lnTo>
                    <a:pt x="1570" y="1"/>
                  </a:ln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3"/>
            <p:cNvSpPr/>
            <p:nvPr/>
          </p:nvSpPr>
          <p:spPr>
            <a:xfrm>
              <a:off x="6934385" y="3583388"/>
              <a:ext cx="61726" cy="71762"/>
            </a:xfrm>
            <a:custGeom>
              <a:rect b="b" l="l" r="r" t="t"/>
              <a:pathLst>
                <a:path extrusionOk="0" h="3132" w="2694">
                  <a:moveTo>
                    <a:pt x="1124" y="0"/>
                  </a:moveTo>
                  <a:lnTo>
                    <a:pt x="1" y="3112"/>
                  </a:lnTo>
                  <a:cubicBezTo>
                    <a:pt x="25" y="3125"/>
                    <a:pt x="52" y="3131"/>
                    <a:pt x="80" y="3131"/>
                  </a:cubicBezTo>
                  <a:cubicBezTo>
                    <a:pt x="113" y="3131"/>
                    <a:pt x="147" y="3121"/>
                    <a:pt x="177" y="3099"/>
                  </a:cubicBezTo>
                  <a:lnTo>
                    <a:pt x="853" y="2747"/>
                  </a:lnTo>
                  <a:cubicBezTo>
                    <a:pt x="887" y="2734"/>
                    <a:pt x="924" y="2727"/>
                    <a:pt x="962" y="2727"/>
                  </a:cubicBezTo>
                  <a:cubicBezTo>
                    <a:pt x="999" y="2727"/>
                    <a:pt x="1036" y="2734"/>
                    <a:pt x="1070" y="2747"/>
                  </a:cubicBezTo>
                  <a:lnTo>
                    <a:pt x="1746" y="3099"/>
                  </a:lnTo>
                  <a:cubicBezTo>
                    <a:pt x="1780" y="3119"/>
                    <a:pt x="1821" y="3129"/>
                    <a:pt x="1861" y="3129"/>
                  </a:cubicBezTo>
                  <a:cubicBezTo>
                    <a:pt x="1902" y="3129"/>
                    <a:pt x="1943" y="3119"/>
                    <a:pt x="1976" y="3099"/>
                  </a:cubicBezTo>
                  <a:cubicBezTo>
                    <a:pt x="2058" y="3045"/>
                    <a:pt x="2098" y="2950"/>
                    <a:pt x="2085" y="2869"/>
                  </a:cubicBezTo>
                  <a:lnTo>
                    <a:pt x="2044" y="2652"/>
                  </a:lnTo>
                  <a:lnTo>
                    <a:pt x="1949" y="2111"/>
                  </a:lnTo>
                  <a:cubicBezTo>
                    <a:pt x="1936" y="2030"/>
                    <a:pt x="1963" y="1962"/>
                    <a:pt x="2017" y="1908"/>
                  </a:cubicBezTo>
                  <a:lnTo>
                    <a:pt x="2179" y="1759"/>
                  </a:lnTo>
                  <a:lnTo>
                    <a:pt x="2558" y="1380"/>
                  </a:lnTo>
                  <a:lnTo>
                    <a:pt x="2558" y="1367"/>
                  </a:lnTo>
                  <a:cubicBezTo>
                    <a:pt x="2694" y="1232"/>
                    <a:pt x="2612" y="1002"/>
                    <a:pt x="2436" y="975"/>
                  </a:cubicBezTo>
                  <a:lnTo>
                    <a:pt x="2288" y="961"/>
                  </a:lnTo>
                  <a:lnTo>
                    <a:pt x="1679" y="866"/>
                  </a:lnTo>
                  <a:cubicBezTo>
                    <a:pt x="1598" y="853"/>
                    <a:pt x="1543" y="812"/>
                    <a:pt x="1503" y="744"/>
                  </a:cubicBezTo>
                  <a:lnTo>
                    <a:pt x="1165" y="68"/>
                  </a:lnTo>
                  <a:cubicBezTo>
                    <a:pt x="1151" y="41"/>
                    <a:pt x="1137" y="14"/>
                    <a:pt x="1124" y="0"/>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3"/>
            <p:cNvSpPr/>
            <p:nvPr/>
          </p:nvSpPr>
          <p:spPr>
            <a:xfrm>
              <a:off x="6934385" y="3583388"/>
              <a:ext cx="52424" cy="71762"/>
            </a:xfrm>
            <a:custGeom>
              <a:rect b="b" l="l" r="r" t="t"/>
              <a:pathLst>
                <a:path extrusionOk="0" h="3132" w="2288">
                  <a:moveTo>
                    <a:pt x="1124" y="0"/>
                  </a:moveTo>
                  <a:lnTo>
                    <a:pt x="1" y="3112"/>
                  </a:lnTo>
                  <a:cubicBezTo>
                    <a:pt x="25" y="3125"/>
                    <a:pt x="52" y="3131"/>
                    <a:pt x="80" y="3131"/>
                  </a:cubicBezTo>
                  <a:cubicBezTo>
                    <a:pt x="113" y="3131"/>
                    <a:pt x="147" y="3121"/>
                    <a:pt x="177" y="3099"/>
                  </a:cubicBezTo>
                  <a:lnTo>
                    <a:pt x="853" y="2747"/>
                  </a:lnTo>
                  <a:cubicBezTo>
                    <a:pt x="887" y="2734"/>
                    <a:pt x="924" y="2727"/>
                    <a:pt x="962" y="2727"/>
                  </a:cubicBezTo>
                  <a:cubicBezTo>
                    <a:pt x="999" y="2727"/>
                    <a:pt x="1036" y="2734"/>
                    <a:pt x="1070" y="2747"/>
                  </a:cubicBezTo>
                  <a:lnTo>
                    <a:pt x="1746" y="3099"/>
                  </a:lnTo>
                  <a:cubicBezTo>
                    <a:pt x="1780" y="3119"/>
                    <a:pt x="1821" y="3129"/>
                    <a:pt x="1861" y="3129"/>
                  </a:cubicBezTo>
                  <a:cubicBezTo>
                    <a:pt x="1902" y="3129"/>
                    <a:pt x="1943" y="3119"/>
                    <a:pt x="1976" y="3099"/>
                  </a:cubicBezTo>
                  <a:lnTo>
                    <a:pt x="2044" y="2652"/>
                  </a:lnTo>
                  <a:lnTo>
                    <a:pt x="1949" y="2111"/>
                  </a:lnTo>
                  <a:cubicBezTo>
                    <a:pt x="1936" y="2030"/>
                    <a:pt x="1963" y="1962"/>
                    <a:pt x="2017" y="1908"/>
                  </a:cubicBezTo>
                  <a:lnTo>
                    <a:pt x="2166" y="1746"/>
                  </a:lnTo>
                  <a:lnTo>
                    <a:pt x="2288" y="961"/>
                  </a:lnTo>
                  <a:lnTo>
                    <a:pt x="1679" y="866"/>
                  </a:lnTo>
                  <a:cubicBezTo>
                    <a:pt x="1598" y="853"/>
                    <a:pt x="1543" y="812"/>
                    <a:pt x="1503" y="744"/>
                  </a:cubicBezTo>
                  <a:lnTo>
                    <a:pt x="1165" y="68"/>
                  </a:lnTo>
                  <a:cubicBezTo>
                    <a:pt x="1151" y="41"/>
                    <a:pt x="1137" y="14"/>
                    <a:pt x="1124" y="0"/>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3"/>
            <p:cNvSpPr/>
            <p:nvPr/>
          </p:nvSpPr>
          <p:spPr>
            <a:xfrm>
              <a:off x="6994235" y="3503397"/>
              <a:ext cx="64819" cy="73091"/>
            </a:xfrm>
            <a:custGeom>
              <a:rect b="b" l="l" r="r" t="t"/>
              <a:pathLst>
                <a:path extrusionOk="0" h="3190" w="2829">
                  <a:moveTo>
                    <a:pt x="1705" y="0"/>
                  </a:moveTo>
                  <a:cubicBezTo>
                    <a:pt x="1624" y="0"/>
                    <a:pt x="1556" y="54"/>
                    <a:pt x="1529" y="122"/>
                  </a:cubicBezTo>
                  <a:lnTo>
                    <a:pt x="1191" y="799"/>
                  </a:lnTo>
                  <a:cubicBezTo>
                    <a:pt x="1151" y="866"/>
                    <a:pt x="1083" y="920"/>
                    <a:pt x="1015" y="934"/>
                  </a:cubicBezTo>
                  <a:lnTo>
                    <a:pt x="257" y="1042"/>
                  </a:lnTo>
                  <a:cubicBezTo>
                    <a:pt x="68" y="1069"/>
                    <a:pt x="0" y="1299"/>
                    <a:pt x="136" y="1435"/>
                  </a:cubicBezTo>
                  <a:lnTo>
                    <a:pt x="677" y="1962"/>
                  </a:lnTo>
                  <a:cubicBezTo>
                    <a:pt x="731" y="2016"/>
                    <a:pt x="758" y="2084"/>
                    <a:pt x="745" y="2165"/>
                  </a:cubicBezTo>
                  <a:lnTo>
                    <a:pt x="623" y="2923"/>
                  </a:lnTo>
                  <a:cubicBezTo>
                    <a:pt x="592" y="3068"/>
                    <a:pt x="704" y="3190"/>
                    <a:pt x="837" y="3190"/>
                  </a:cubicBezTo>
                  <a:cubicBezTo>
                    <a:pt x="877" y="3190"/>
                    <a:pt x="920" y="3178"/>
                    <a:pt x="961" y="3153"/>
                  </a:cubicBezTo>
                  <a:lnTo>
                    <a:pt x="1638" y="2801"/>
                  </a:lnTo>
                  <a:cubicBezTo>
                    <a:pt x="1671" y="2788"/>
                    <a:pt x="1705" y="2781"/>
                    <a:pt x="1739" y="2781"/>
                  </a:cubicBezTo>
                  <a:cubicBezTo>
                    <a:pt x="1773" y="2781"/>
                    <a:pt x="1807" y="2788"/>
                    <a:pt x="1841" y="2801"/>
                  </a:cubicBezTo>
                  <a:lnTo>
                    <a:pt x="2517" y="3153"/>
                  </a:lnTo>
                  <a:cubicBezTo>
                    <a:pt x="2553" y="3176"/>
                    <a:pt x="2592" y="3186"/>
                    <a:pt x="2631" y="3186"/>
                  </a:cubicBezTo>
                  <a:cubicBezTo>
                    <a:pt x="2708" y="3186"/>
                    <a:pt x="2783" y="3144"/>
                    <a:pt x="2828" y="3072"/>
                  </a:cubicBezTo>
                  <a:lnTo>
                    <a:pt x="1705" y="0"/>
                  </a:ln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1" name="Google Shape;511;p23"/>
          <p:cNvGrpSpPr/>
          <p:nvPr/>
        </p:nvGrpSpPr>
        <p:grpSpPr>
          <a:xfrm>
            <a:off x="4767078" y="1846842"/>
            <a:ext cx="391112" cy="388566"/>
            <a:chOff x="4675542" y="2735444"/>
            <a:chExt cx="337661" cy="335462"/>
          </a:xfrm>
        </p:grpSpPr>
        <p:sp>
          <p:nvSpPr>
            <p:cNvPr id="512" name="Google Shape;512;p23"/>
            <p:cNvSpPr/>
            <p:nvPr/>
          </p:nvSpPr>
          <p:spPr>
            <a:xfrm>
              <a:off x="4958923" y="3008400"/>
              <a:ext cx="54280" cy="25822"/>
            </a:xfrm>
            <a:custGeom>
              <a:rect b="b" l="l" r="r" t="t"/>
              <a:pathLst>
                <a:path extrusionOk="0" h="1127" w="2369">
                  <a:moveTo>
                    <a:pt x="1635" y="1"/>
                  </a:moveTo>
                  <a:cubicBezTo>
                    <a:pt x="1622" y="1"/>
                    <a:pt x="1610" y="1"/>
                    <a:pt x="1597" y="2"/>
                  </a:cubicBezTo>
                  <a:lnTo>
                    <a:pt x="0" y="2"/>
                  </a:lnTo>
                  <a:lnTo>
                    <a:pt x="0" y="1125"/>
                  </a:lnTo>
                  <a:lnTo>
                    <a:pt x="1597" y="1125"/>
                  </a:lnTo>
                  <a:cubicBezTo>
                    <a:pt x="1614" y="1126"/>
                    <a:pt x="1631" y="1127"/>
                    <a:pt x="1647" y="1127"/>
                  </a:cubicBezTo>
                  <a:cubicBezTo>
                    <a:pt x="2369" y="1127"/>
                    <a:pt x="2365" y="1"/>
                    <a:pt x="1635"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3"/>
            <p:cNvSpPr/>
            <p:nvPr/>
          </p:nvSpPr>
          <p:spPr>
            <a:xfrm>
              <a:off x="4675542" y="2802256"/>
              <a:ext cx="300131" cy="231920"/>
            </a:xfrm>
            <a:custGeom>
              <a:rect b="b" l="l" r="r" t="t"/>
              <a:pathLst>
                <a:path extrusionOk="0" h="10122" w="13099">
                  <a:moveTo>
                    <a:pt x="2585" y="1"/>
                  </a:moveTo>
                  <a:cubicBezTo>
                    <a:pt x="1164" y="1"/>
                    <a:pt x="1" y="1151"/>
                    <a:pt x="14" y="2585"/>
                  </a:cubicBezTo>
                  <a:lnTo>
                    <a:pt x="14" y="7551"/>
                  </a:lnTo>
                  <a:cubicBezTo>
                    <a:pt x="14" y="8972"/>
                    <a:pt x="1164" y="10122"/>
                    <a:pt x="2585" y="10122"/>
                  </a:cubicBezTo>
                  <a:lnTo>
                    <a:pt x="13099" y="10122"/>
                  </a:lnTo>
                  <a:lnTo>
                    <a:pt x="13099" y="2585"/>
                  </a:lnTo>
                  <a:cubicBezTo>
                    <a:pt x="13099" y="1151"/>
                    <a:pt x="11935" y="1"/>
                    <a:pt x="105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3"/>
            <p:cNvSpPr/>
            <p:nvPr/>
          </p:nvSpPr>
          <p:spPr>
            <a:xfrm>
              <a:off x="4862805" y="3008423"/>
              <a:ext cx="83104" cy="62345"/>
            </a:xfrm>
            <a:custGeom>
              <a:rect b="b" l="l" r="r" t="t"/>
              <a:pathLst>
                <a:path extrusionOk="0" h="2721" w="3627">
                  <a:moveTo>
                    <a:pt x="1" y="1"/>
                  </a:moveTo>
                  <a:lnTo>
                    <a:pt x="1" y="2720"/>
                  </a:lnTo>
                  <a:lnTo>
                    <a:pt x="3627" y="2720"/>
                  </a:lnTo>
                  <a:lnTo>
                    <a:pt x="3627" y="1"/>
                  </a:ln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3"/>
            <p:cNvSpPr/>
            <p:nvPr/>
          </p:nvSpPr>
          <p:spPr>
            <a:xfrm>
              <a:off x="4862805" y="3029205"/>
              <a:ext cx="83104" cy="20782"/>
            </a:xfrm>
            <a:custGeom>
              <a:rect b="b" l="l" r="r" t="t"/>
              <a:pathLst>
                <a:path extrusionOk="0" h="907" w="3627">
                  <a:moveTo>
                    <a:pt x="1" y="0"/>
                  </a:moveTo>
                  <a:lnTo>
                    <a:pt x="1" y="907"/>
                  </a:lnTo>
                  <a:lnTo>
                    <a:pt x="3627" y="907"/>
                  </a:lnTo>
                  <a:lnTo>
                    <a:pt x="3627" y="0"/>
                  </a:ln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3"/>
            <p:cNvSpPr/>
            <p:nvPr/>
          </p:nvSpPr>
          <p:spPr>
            <a:xfrm>
              <a:off x="4862805" y="2855895"/>
              <a:ext cx="83104" cy="152551"/>
            </a:xfrm>
            <a:custGeom>
              <a:rect b="b" l="l" r="r" t="t"/>
              <a:pathLst>
                <a:path extrusionOk="0" h="6658" w="3627">
                  <a:moveTo>
                    <a:pt x="1259" y="0"/>
                  </a:moveTo>
                  <a:cubicBezTo>
                    <a:pt x="569" y="0"/>
                    <a:pt x="1" y="555"/>
                    <a:pt x="1" y="1259"/>
                  </a:cubicBezTo>
                  <a:lnTo>
                    <a:pt x="1" y="6658"/>
                  </a:lnTo>
                  <a:lnTo>
                    <a:pt x="3627" y="6658"/>
                  </a:lnTo>
                  <a:lnTo>
                    <a:pt x="3627" y="1259"/>
                  </a:lnTo>
                  <a:cubicBezTo>
                    <a:pt x="3627" y="555"/>
                    <a:pt x="3072" y="0"/>
                    <a:pt x="2382"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3"/>
            <p:cNvSpPr/>
            <p:nvPr/>
          </p:nvSpPr>
          <p:spPr>
            <a:xfrm>
              <a:off x="4862805" y="2855895"/>
              <a:ext cx="46215" cy="152551"/>
            </a:xfrm>
            <a:custGeom>
              <a:rect b="b" l="l" r="r" t="t"/>
              <a:pathLst>
                <a:path extrusionOk="0" h="6658" w="2017">
                  <a:moveTo>
                    <a:pt x="1259" y="0"/>
                  </a:moveTo>
                  <a:cubicBezTo>
                    <a:pt x="569" y="0"/>
                    <a:pt x="1" y="555"/>
                    <a:pt x="1" y="1259"/>
                  </a:cubicBezTo>
                  <a:lnTo>
                    <a:pt x="1" y="6658"/>
                  </a:lnTo>
                  <a:lnTo>
                    <a:pt x="758" y="6658"/>
                  </a:lnTo>
                  <a:lnTo>
                    <a:pt x="758" y="1259"/>
                  </a:lnTo>
                  <a:cubicBezTo>
                    <a:pt x="758" y="555"/>
                    <a:pt x="1313" y="0"/>
                    <a:pt x="2017" y="0"/>
                  </a:cubicBezTo>
                  <a:close/>
                </a:path>
              </a:pathLst>
            </a:custGeom>
            <a:solidFill>
              <a:srgbClr val="1C5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3"/>
            <p:cNvSpPr/>
            <p:nvPr/>
          </p:nvSpPr>
          <p:spPr>
            <a:xfrm>
              <a:off x="4698179" y="2963790"/>
              <a:ext cx="124965" cy="107116"/>
            </a:xfrm>
            <a:custGeom>
              <a:rect b="b" l="l" r="r" t="t"/>
              <a:pathLst>
                <a:path extrusionOk="0" h="4675" w="5454">
                  <a:moveTo>
                    <a:pt x="3126" y="0"/>
                  </a:moveTo>
                  <a:cubicBezTo>
                    <a:pt x="1042" y="0"/>
                    <a:pt x="0" y="2517"/>
                    <a:pt x="1475" y="3992"/>
                  </a:cubicBezTo>
                  <a:cubicBezTo>
                    <a:pt x="1947" y="4463"/>
                    <a:pt x="2528" y="4674"/>
                    <a:pt x="3099" y="4674"/>
                  </a:cubicBezTo>
                  <a:cubicBezTo>
                    <a:pt x="4298" y="4674"/>
                    <a:pt x="5454" y="3744"/>
                    <a:pt x="5454" y="2341"/>
                  </a:cubicBezTo>
                  <a:cubicBezTo>
                    <a:pt x="5454" y="1042"/>
                    <a:pt x="4412" y="0"/>
                    <a:pt x="3126"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3"/>
            <p:cNvSpPr/>
            <p:nvPr/>
          </p:nvSpPr>
          <p:spPr>
            <a:xfrm>
              <a:off x="4717403" y="2963790"/>
              <a:ext cx="59229" cy="106978"/>
            </a:xfrm>
            <a:custGeom>
              <a:rect b="b" l="l" r="r" t="t"/>
              <a:pathLst>
                <a:path extrusionOk="0" h="4669" w="2585">
                  <a:moveTo>
                    <a:pt x="2274" y="0"/>
                  </a:moveTo>
                  <a:cubicBezTo>
                    <a:pt x="1015" y="41"/>
                    <a:pt x="0" y="1069"/>
                    <a:pt x="0" y="2341"/>
                  </a:cubicBezTo>
                  <a:cubicBezTo>
                    <a:pt x="0" y="3600"/>
                    <a:pt x="1015" y="4641"/>
                    <a:pt x="2274" y="4668"/>
                  </a:cubicBezTo>
                  <a:cubicBezTo>
                    <a:pt x="2382" y="4668"/>
                    <a:pt x="2477" y="4668"/>
                    <a:pt x="2585" y="4655"/>
                  </a:cubicBezTo>
                  <a:cubicBezTo>
                    <a:pt x="1421" y="4506"/>
                    <a:pt x="542" y="3505"/>
                    <a:pt x="542" y="2341"/>
                  </a:cubicBezTo>
                  <a:cubicBezTo>
                    <a:pt x="542" y="1164"/>
                    <a:pt x="1421" y="176"/>
                    <a:pt x="2585" y="27"/>
                  </a:cubicBezTo>
                  <a:cubicBezTo>
                    <a:pt x="2477" y="14"/>
                    <a:pt x="2382" y="0"/>
                    <a:pt x="2274"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3"/>
            <p:cNvSpPr/>
            <p:nvPr/>
          </p:nvSpPr>
          <p:spPr>
            <a:xfrm>
              <a:off x="4734450" y="2991055"/>
              <a:ext cx="61726" cy="52859"/>
            </a:xfrm>
            <a:custGeom>
              <a:rect b="b" l="l" r="r" t="t"/>
              <a:pathLst>
                <a:path extrusionOk="0" h="2307" w="2694">
                  <a:moveTo>
                    <a:pt x="1567" y="1"/>
                  </a:moveTo>
                  <a:cubicBezTo>
                    <a:pt x="1559" y="1"/>
                    <a:pt x="1551" y="1"/>
                    <a:pt x="1543" y="1"/>
                  </a:cubicBezTo>
                  <a:cubicBezTo>
                    <a:pt x="515" y="1"/>
                    <a:pt x="1" y="1232"/>
                    <a:pt x="718" y="1963"/>
                  </a:cubicBezTo>
                  <a:cubicBezTo>
                    <a:pt x="955" y="2200"/>
                    <a:pt x="1246" y="2306"/>
                    <a:pt x="1531" y="2306"/>
                  </a:cubicBezTo>
                  <a:cubicBezTo>
                    <a:pt x="2125" y="2306"/>
                    <a:pt x="2693" y="1846"/>
                    <a:pt x="2693" y="1151"/>
                  </a:cubicBezTo>
                  <a:cubicBezTo>
                    <a:pt x="2693" y="523"/>
                    <a:pt x="2192" y="1"/>
                    <a:pt x="1567"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3"/>
            <p:cNvSpPr/>
            <p:nvPr/>
          </p:nvSpPr>
          <p:spPr>
            <a:xfrm>
              <a:off x="4743454" y="2990758"/>
              <a:ext cx="33796" cy="53042"/>
            </a:xfrm>
            <a:custGeom>
              <a:rect b="b" l="l" r="r" t="t"/>
              <a:pathLst>
                <a:path extrusionOk="0" h="2315" w="1475">
                  <a:moveTo>
                    <a:pt x="1150" y="0"/>
                  </a:moveTo>
                  <a:cubicBezTo>
                    <a:pt x="514" y="0"/>
                    <a:pt x="0" y="515"/>
                    <a:pt x="0" y="1164"/>
                  </a:cubicBezTo>
                  <a:cubicBezTo>
                    <a:pt x="0" y="1800"/>
                    <a:pt x="514" y="2314"/>
                    <a:pt x="1150" y="2314"/>
                  </a:cubicBezTo>
                  <a:cubicBezTo>
                    <a:pt x="1258" y="2314"/>
                    <a:pt x="1367" y="2301"/>
                    <a:pt x="1475" y="2260"/>
                  </a:cubicBezTo>
                  <a:cubicBezTo>
                    <a:pt x="365" y="1949"/>
                    <a:pt x="365" y="366"/>
                    <a:pt x="1475" y="55"/>
                  </a:cubicBezTo>
                  <a:cubicBezTo>
                    <a:pt x="1367" y="14"/>
                    <a:pt x="1258" y="0"/>
                    <a:pt x="1150" y="0"/>
                  </a:cubicBezTo>
                  <a:close/>
                </a:path>
              </a:pathLst>
            </a:custGeom>
            <a:solidFill>
              <a:srgbClr val="1C5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3"/>
            <p:cNvSpPr/>
            <p:nvPr/>
          </p:nvSpPr>
          <p:spPr>
            <a:xfrm>
              <a:off x="4708421" y="2855895"/>
              <a:ext cx="125881" cy="59229"/>
            </a:xfrm>
            <a:custGeom>
              <a:rect b="b" l="l" r="r" t="t"/>
              <a:pathLst>
                <a:path extrusionOk="0" h="2585" w="5494">
                  <a:moveTo>
                    <a:pt x="1096" y="0"/>
                  </a:moveTo>
                  <a:cubicBezTo>
                    <a:pt x="487" y="0"/>
                    <a:pt x="0" y="488"/>
                    <a:pt x="0" y="1096"/>
                  </a:cubicBezTo>
                  <a:lnTo>
                    <a:pt x="0" y="1502"/>
                  </a:lnTo>
                  <a:cubicBezTo>
                    <a:pt x="0" y="2098"/>
                    <a:pt x="487" y="2585"/>
                    <a:pt x="1096" y="2585"/>
                  </a:cubicBezTo>
                  <a:lnTo>
                    <a:pt x="4398" y="2585"/>
                  </a:lnTo>
                  <a:cubicBezTo>
                    <a:pt x="5007" y="2585"/>
                    <a:pt x="5494" y="2098"/>
                    <a:pt x="5494" y="1502"/>
                  </a:cubicBezTo>
                  <a:lnTo>
                    <a:pt x="5494" y="1096"/>
                  </a:lnTo>
                  <a:cubicBezTo>
                    <a:pt x="5494" y="488"/>
                    <a:pt x="5007" y="0"/>
                    <a:pt x="4398" y="0"/>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3"/>
            <p:cNvSpPr/>
            <p:nvPr/>
          </p:nvSpPr>
          <p:spPr>
            <a:xfrm>
              <a:off x="4703449" y="2850923"/>
              <a:ext cx="135825" cy="69471"/>
            </a:xfrm>
            <a:custGeom>
              <a:rect b="b" l="l" r="r" t="t"/>
              <a:pathLst>
                <a:path extrusionOk="0" h="3032" w="5928">
                  <a:moveTo>
                    <a:pt x="2747" y="447"/>
                  </a:moveTo>
                  <a:lnTo>
                    <a:pt x="2747" y="2585"/>
                  </a:lnTo>
                  <a:lnTo>
                    <a:pt x="1313" y="2585"/>
                  </a:lnTo>
                  <a:cubicBezTo>
                    <a:pt x="826" y="2585"/>
                    <a:pt x="434" y="2193"/>
                    <a:pt x="447" y="1719"/>
                  </a:cubicBezTo>
                  <a:lnTo>
                    <a:pt x="447" y="1313"/>
                  </a:lnTo>
                  <a:cubicBezTo>
                    <a:pt x="447" y="826"/>
                    <a:pt x="826" y="447"/>
                    <a:pt x="1313" y="447"/>
                  </a:cubicBezTo>
                  <a:close/>
                  <a:moveTo>
                    <a:pt x="4639" y="447"/>
                  </a:moveTo>
                  <a:cubicBezTo>
                    <a:pt x="5115" y="447"/>
                    <a:pt x="5494" y="835"/>
                    <a:pt x="5494" y="1313"/>
                  </a:cubicBezTo>
                  <a:lnTo>
                    <a:pt x="5494" y="1719"/>
                  </a:lnTo>
                  <a:cubicBezTo>
                    <a:pt x="5494" y="2193"/>
                    <a:pt x="5102" y="2585"/>
                    <a:pt x="4615" y="2585"/>
                  </a:cubicBezTo>
                  <a:lnTo>
                    <a:pt x="3194" y="2585"/>
                  </a:lnTo>
                  <a:lnTo>
                    <a:pt x="3194" y="447"/>
                  </a:lnTo>
                  <a:lnTo>
                    <a:pt x="4615" y="447"/>
                  </a:lnTo>
                  <a:cubicBezTo>
                    <a:pt x="4623" y="447"/>
                    <a:pt x="4631" y="447"/>
                    <a:pt x="4639" y="447"/>
                  </a:cubicBezTo>
                  <a:close/>
                  <a:moveTo>
                    <a:pt x="1313" y="1"/>
                  </a:moveTo>
                  <a:cubicBezTo>
                    <a:pt x="582" y="1"/>
                    <a:pt x="1" y="583"/>
                    <a:pt x="1" y="1313"/>
                  </a:cubicBezTo>
                  <a:lnTo>
                    <a:pt x="1" y="1719"/>
                  </a:lnTo>
                  <a:cubicBezTo>
                    <a:pt x="1" y="2437"/>
                    <a:pt x="582" y="3032"/>
                    <a:pt x="1313" y="3032"/>
                  </a:cubicBezTo>
                  <a:lnTo>
                    <a:pt x="4615" y="3032"/>
                  </a:lnTo>
                  <a:cubicBezTo>
                    <a:pt x="5345" y="3032"/>
                    <a:pt x="5927" y="2437"/>
                    <a:pt x="5927" y="1719"/>
                  </a:cubicBezTo>
                  <a:lnTo>
                    <a:pt x="5927" y="1313"/>
                  </a:lnTo>
                  <a:cubicBezTo>
                    <a:pt x="5927" y="583"/>
                    <a:pt x="5345" y="1"/>
                    <a:pt x="4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3"/>
            <p:cNvSpPr/>
            <p:nvPr/>
          </p:nvSpPr>
          <p:spPr>
            <a:xfrm>
              <a:off x="4802041" y="2735444"/>
              <a:ext cx="98615" cy="87869"/>
            </a:xfrm>
            <a:custGeom>
              <a:rect b="b" l="l" r="r" t="t"/>
              <a:pathLst>
                <a:path extrusionOk="0" h="3835" w="4304">
                  <a:moveTo>
                    <a:pt x="2152" y="1"/>
                  </a:moveTo>
                  <a:cubicBezTo>
                    <a:pt x="1952" y="1"/>
                    <a:pt x="1753" y="102"/>
                    <a:pt x="1651" y="305"/>
                  </a:cubicBezTo>
                  <a:lnTo>
                    <a:pt x="1462" y="684"/>
                  </a:lnTo>
                  <a:cubicBezTo>
                    <a:pt x="1381" y="846"/>
                    <a:pt x="1232" y="955"/>
                    <a:pt x="1042" y="982"/>
                  </a:cubicBezTo>
                  <a:lnTo>
                    <a:pt x="636" y="1049"/>
                  </a:lnTo>
                  <a:cubicBezTo>
                    <a:pt x="176" y="1103"/>
                    <a:pt x="0" y="1672"/>
                    <a:pt x="325" y="1996"/>
                  </a:cubicBezTo>
                  <a:lnTo>
                    <a:pt x="623" y="2281"/>
                  </a:lnTo>
                  <a:cubicBezTo>
                    <a:pt x="758" y="2402"/>
                    <a:pt x="812" y="2592"/>
                    <a:pt x="785" y="2768"/>
                  </a:cubicBezTo>
                  <a:lnTo>
                    <a:pt x="718" y="3187"/>
                  </a:lnTo>
                  <a:cubicBezTo>
                    <a:pt x="653" y="3541"/>
                    <a:pt x="937" y="3835"/>
                    <a:pt x="1265" y="3835"/>
                  </a:cubicBezTo>
                  <a:cubicBezTo>
                    <a:pt x="1352" y="3835"/>
                    <a:pt x="1442" y="3814"/>
                    <a:pt x="1529" y="3769"/>
                  </a:cubicBezTo>
                  <a:lnTo>
                    <a:pt x="1895" y="3580"/>
                  </a:lnTo>
                  <a:cubicBezTo>
                    <a:pt x="1976" y="3532"/>
                    <a:pt x="2064" y="3509"/>
                    <a:pt x="2152" y="3509"/>
                  </a:cubicBezTo>
                  <a:cubicBezTo>
                    <a:pt x="2240" y="3509"/>
                    <a:pt x="2328" y="3532"/>
                    <a:pt x="2409" y="3580"/>
                  </a:cubicBezTo>
                  <a:lnTo>
                    <a:pt x="2774" y="3769"/>
                  </a:lnTo>
                  <a:cubicBezTo>
                    <a:pt x="2859" y="3814"/>
                    <a:pt x="2947" y="3835"/>
                    <a:pt x="3033" y="3835"/>
                  </a:cubicBezTo>
                  <a:cubicBezTo>
                    <a:pt x="3359" y="3835"/>
                    <a:pt x="3650" y="3541"/>
                    <a:pt x="3586" y="3187"/>
                  </a:cubicBezTo>
                  <a:lnTo>
                    <a:pt x="3518" y="2768"/>
                  </a:lnTo>
                  <a:cubicBezTo>
                    <a:pt x="3478" y="2592"/>
                    <a:pt x="3546" y="2402"/>
                    <a:pt x="3667" y="2281"/>
                  </a:cubicBezTo>
                  <a:lnTo>
                    <a:pt x="3965" y="1996"/>
                  </a:lnTo>
                  <a:cubicBezTo>
                    <a:pt x="4303" y="1672"/>
                    <a:pt x="4114" y="1103"/>
                    <a:pt x="3667" y="1049"/>
                  </a:cubicBezTo>
                  <a:lnTo>
                    <a:pt x="3248" y="982"/>
                  </a:lnTo>
                  <a:cubicBezTo>
                    <a:pt x="3072" y="955"/>
                    <a:pt x="2910" y="846"/>
                    <a:pt x="2828" y="684"/>
                  </a:cubicBezTo>
                  <a:lnTo>
                    <a:pt x="2653" y="305"/>
                  </a:lnTo>
                  <a:cubicBezTo>
                    <a:pt x="2551" y="102"/>
                    <a:pt x="2351" y="1"/>
                    <a:pt x="2152" y="1"/>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3"/>
            <p:cNvSpPr/>
            <p:nvPr/>
          </p:nvSpPr>
          <p:spPr>
            <a:xfrm>
              <a:off x="4857215" y="2816050"/>
              <a:ext cx="20484" cy="7401"/>
            </a:xfrm>
            <a:custGeom>
              <a:rect b="b" l="l" r="r" t="t"/>
              <a:pathLst>
                <a:path extrusionOk="0" h="323" w="894">
                  <a:moveTo>
                    <a:pt x="265" y="1"/>
                  </a:moveTo>
                  <a:cubicBezTo>
                    <a:pt x="173" y="1"/>
                    <a:pt x="82" y="21"/>
                    <a:pt x="1" y="62"/>
                  </a:cubicBezTo>
                  <a:lnTo>
                    <a:pt x="366" y="251"/>
                  </a:lnTo>
                  <a:cubicBezTo>
                    <a:pt x="447" y="298"/>
                    <a:pt x="539" y="322"/>
                    <a:pt x="630" y="322"/>
                  </a:cubicBezTo>
                  <a:cubicBezTo>
                    <a:pt x="721" y="322"/>
                    <a:pt x="813" y="298"/>
                    <a:pt x="894" y="251"/>
                  </a:cubicBezTo>
                  <a:lnTo>
                    <a:pt x="529" y="62"/>
                  </a:lnTo>
                  <a:cubicBezTo>
                    <a:pt x="447" y="21"/>
                    <a:pt x="356" y="1"/>
                    <a:pt x="265" y="1"/>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3"/>
            <p:cNvSpPr/>
            <p:nvPr/>
          </p:nvSpPr>
          <p:spPr>
            <a:xfrm>
              <a:off x="4881090" y="2922937"/>
              <a:ext cx="19567" cy="36225"/>
            </a:xfrm>
            <a:custGeom>
              <a:rect b="b" l="l" r="r" t="t"/>
              <a:pathLst>
                <a:path extrusionOk="0" h="1581" w="854">
                  <a:moveTo>
                    <a:pt x="427" y="1"/>
                  </a:moveTo>
                  <a:cubicBezTo>
                    <a:pt x="214" y="1"/>
                    <a:pt x="1" y="139"/>
                    <a:pt x="1" y="417"/>
                  </a:cubicBezTo>
                  <a:lnTo>
                    <a:pt x="1" y="1161"/>
                  </a:lnTo>
                  <a:cubicBezTo>
                    <a:pt x="1" y="1391"/>
                    <a:pt x="190" y="1580"/>
                    <a:pt x="420" y="1580"/>
                  </a:cubicBezTo>
                  <a:lnTo>
                    <a:pt x="434" y="1580"/>
                  </a:lnTo>
                  <a:cubicBezTo>
                    <a:pt x="664" y="1580"/>
                    <a:pt x="853" y="1391"/>
                    <a:pt x="853" y="1161"/>
                  </a:cubicBezTo>
                  <a:lnTo>
                    <a:pt x="853" y="417"/>
                  </a:lnTo>
                  <a:cubicBezTo>
                    <a:pt x="853" y="139"/>
                    <a:pt x="640" y="1"/>
                    <a:pt x="427" y="1"/>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3"/>
            <p:cNvSpPr/>
            <p:nvPr/>
          </p:nvSpPr>
          <p:spPr>
            <a:xfrm>
              <a:off x="4881090" y="2922868"/>
              <a:ext cx="14595" cy="36362"/>
            </a:xfrm>
            <a:custGeom>
              <a:rect b="b" l="l" r="r" t="t"/>
              <a:pathLst>
                <a:path extrusionOk="0" h="1587" w="637">
                  <a:moveTo>
                    <a:pt x="420" y="0"/>
                  </a:moveTo>
                  <a:cubicBezTo>
                    <a:pt x="190" y="0"/>
                    <a:pt x="1" y="190"/>
                    <a:pt x="1" y="420"/>
                  </a:cubicBezTo>
                  <a:lnTo>
                    <a:pt x="1" y="1164"/>
                  </a:lnTo>
                  <a:cubicBezTo>
                    <a:pt x="1" y="1410"/>
                    <a:pt x="203" y="1586"/>
                    <a:pt x="419" y="1586"/>
                  </a:cubicBezTo>
                  <a:cubicBezTo>
                    <a:pt x="488" y="1586"/>
                    <a:pt x="558" y="1568"/>
                    <a:pt x="623" y="1529"/>
                  </a:cubicBezTo>
                  <a:lnTo>
                    <a:pt x="637" y="1529"/>
                  </a:lnTo>
                  <a:cubicBezTo>
                    <a:pt x="501" y="1462"/>
                    <a:pt x="420" y="1313"/>
                    <a:pt x="420" y="1164"/>
                  </a:cubicBezTo>
                  <a:lnTo>
                    <a:pt x="420" y="420"/>
                  </a:lnTo>
                  <a:cubicBezTo>
                    <a:pt x="420" y="271"/>
                    <a:pt x="501" y="135"/>
                    <a:pt x="637" y="68"/>
                  </a:cubicBezTo>
                  <a:cubicBezTo>
                    <a:pt x="569" y="27"/>
                    <a:pt x="488" y="0"/>
                    <a:pt x="420" y="0"/>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23"/>
          <p:cNvGrpSpPr/>
          <p:nvPr/>
        </p:nvGrpSpPr>
        <p:grpSpPr>
          <a:xfrm>
            <a:off x="1808536" y="1821668"/>
            <a:ext cx="391087" cy="450059"/>
            <a:chOff x="7508924" y="2094764"/>
            <a:chExt cx="337639" cy="388551"/>
          </a:xfrm>
        </p:grpSpPr>
        <p:sp>
          <p:nvSpPr>
            <p:cNvPr id="529" name="Google Shape;529;p23"/>
            <p:cNvSpPr/>
            <p:nvPr/>
          </p:nvSpPr>
          <p:spPr>
            <a:xfrm>
              <a:off x="7548288" y="2110895"/>
              <a:ext cx="254260" cy="138712"/>
            </a:xfrm>
            <a:custGeom>
              <a:rect b="b" l="l" r="r" t="t"/>
              <a:pathLst>
                <a:path extrusionOk="0" h="6054" w="11097">
                  <a:moveTo>
                    <a:pt x="705" y="0"/>
                  </a:moveTo>
                  <a:cubicBezTo>
                    <a:pt x="705" y="907"/>
                    <a:pt x="1" y="2395"/>
                    <a:pt x="1" y="3316"/>
                  </a:cubicBezTo>
                  <a:cubicBezTo>
                    <a:pt x="1" y="4222"/>
                    <a:pt x="705" y="4560"/>
                    <a:pt x="705" y="5467"/>
                  </a:cubicBezTo>
                  <a:cubicBezTo>
                    <a:pt x="2331" y="5858"/>
                    <a:pt x="3991" y="6053"/>
                    <a:pt x="5650" y="6053"/>
                  </a:cubicBezTo>
                  <a:cubicBezTo>
                    <a:pt x="6971" y="6053"/>
                    <a:pt x="8292" y="5929"/>
                    <a:pt x="9595" y="5683"/>
                  </a:cubicBezTo>
                  <a:cubicBezTo>
                    <a:pt x="9933" y="5616"/>
                    <a:pt x="10271" y="5548"/>
                    <a:pt x="10609" y="5467"/>
                  </a:cubicBezTo>
                  <a:cubicBezTo>
                    <a:pt x="10609" y="4587"/>
                    <a:pt x="11097" y="3708"/>
                    <a:pt x="11097" y="2828"/>
                  </a:cubicBezTo>
                  <a:cubicBezTo>
                    <a:pt x="11097" y="1881"/>
                    <a:pt x="10609" y="934"/>
                    <a:pt x="10609" y="0"/>
                  </a:cubicBezTo>
                  <a:cubicBezTo>
                    <a:pt x="10271" y="82"/>
                    <a:pt x="9933" y="149"/>
                    <a:pt x="9595" y="217"/>
                  </a:cubicBezTo>
                  <a:cubicBezTo>
                    <a:pt x="8302" y="461"/>
                    <a:pt x="6991" y="582"/>
                    <a:pt x="5678" y="582"/>
                  </a:cubicBezTo>
                  <a:cubicBezTo>
                    <a:pt x="4010" y="582"/>
                    <a:pt x="2340" y="387"/>
                    <a:pt x="7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3"/>
            <p:cNvSpPr/>
            <p:nvPr/>
          </p:nvSpPr>
          <p:spPr>
            <a:xfrm>
              <a:off x="7532180" y="2094764"/>
              <a:ext cx="32261" cy="183873"/>
            </a:xfrm>
            <a:custGeom>
              <a:rect b="b" l="l" r="r" t="t"/>
              <a:pathLst>
                <a:path extrusionOk="0" h="8025" w="1408">
                  <a:moveTo>
                    <a:pt x="704" y="1"/>
                  </a:moveTo>
                  <a:cubicBezTo>
                    <a:pt x="312" y="1"/>
                    <a:pt x="0" y="312"/>
                    <a:pt x="0" y="704"/>
                  </a:cubicBezTo>
                  <a:lnTo>
                    <a:pt x="0" y="8025"/>
                  </a:lnTo>
                  <a:lnTo>
                    <a:pt x="1408" y="8025"/>
                  </a:lnTo>
                  <a:lnTo>
                    <a:pt x="1408" y="704"/>
                  </a:lnTo>
                  <a:cubicBezTo>
                    <a:pt x="1408" y="312"/>
                    <a:pt x="1096" y="1"/>
                    <a:pt x="704"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3"/>
            <p:cNvSpPr/>
            <p:nvPr/>
          </p:nvSpPr>
          <p:spPr>
            <a:xfrm>
              <a:off x="7532180" y="2094764"/>
              <a:ext cx="24196" cy="184194"/>
            </a:xfrm>
            <a:custGeom>
              <a:rect b="b" l="l" r="r" t="t"/>
              <a:pathLst>
                <a:path extrusionOk="0" h="8039" w="1056">
                  <a:moveTo>
                    <a:pt x="704" y="1"/>
                  </a:moveTo>
                  <a:cubicBezTo>
                    <a:pt x="312" y="1"/>
                    <a:pt x="0" y="312"/>
                    <a:pt x="0" y="704"/>
                  </a:cubicBezTo>
                  <a:lnTo>
                    <a:pt x="0" y="8038"/>
                  </a:lnTo>
                  <a:lnTo>
                    <a:pt x="704" y="8038"/>
                  </a:lnTo>
                  <a:lnTo>
                    <a:pt x="704" y="704"/>
                  </a:lnTo>
                  <a:cubicBezTo>
                    <a:pt x="704" y="461"/>
                    <a:pt x="839" y="231"/>
                    <a:pt x="1056" y="96"/>
                  </a:cubicBezTo>
                  <a:cubicBezTo>
                    <a:pt x="948" y="28"/>
                    <a:pt x="826" y="1"/>
                    <a:pt x="704"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3"/>
            <p:cNvSpPr/>
            <p:nvPr/>
          </p:nvSpPr>
          <p:spPr>
            <a:xfrm>
              <a:off x="7791367" y="2094764"/>
              <a:ext cx="32261" cy="183873"/>
            </a:xfrm>
            <a:custGeom>
              <a:rect b="b" l="l" r="r" t="t"/>
              <a:pathLst>
                <a:path extrusionOk="0" h="8025" w="1408">
                  <a:moveTo>
                    <a:pt x="704" y="1"/>
                  </a:moveTo>
                  <a:cubicBezTo>
                    <a:pt x="325" y="1"/>
                    <a:pt x="0" y="312"/>
                    <a:pt x="0" y="704"/>
                  </a:cubicBezTo>
                  <a:lnTo>
                    <a:pt x="0" y="8025"/>
                  </a:lnTo>
                  <a:lnTo>
                    <a:pt x="1408" y="8025"/>
                  </a:lnTo>
                  <a:lnTo>
                    <a:pt x="1408" y="704"/>
                  </a:lnTo>
                  <a:cubicBezTo>
                    <a:pt x="1408" y="312"/>
                    <a:pt x="1096" y="1"/>
                    <a:pt x="704"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3"/>
            <p:cNvSpPr/>
            <p:nvPr/>
          </p:nvSpPr>
          <p:spPr>
            <a:xfrm>
              <a:off x="7791664" y="2094764"/>
              <a:ext cx="23898" cy="184194"/>
            </a:xfrm>
            <a:custGeom>
              <a:rect b="b" l="l" r="r" t="t"/>
              <a:pathLst>
                <a:path extrusionOk="0" h="8039" w="1043">
                  <a:moveTo>
                    <a:pt x="691" y="1"/>
                  </a:moveTo>
                  <a:cubicBezTo>
                    <a:pt x="312" y="1"/>
                    <a:pt x="1" y="312"/>
                    <a:pt x="1" y="704"/>
                  </a:cubicBezTo>
                  <a:lnTo>
                    <a:pt x="1" y="8038"/>
                  </a:lnTo>
                  <a:lnTo>
                    <a:pt x="691" y="8038"/>
                  </a:lnTo>
                  <a:lnTo>
                    <a:pt x="691" y="704"/>
                  </a:lnTo>
                  <a:cubicBezTo>
                    <a:pt x="691" y="461"/>
                    <a:pt x="826" y="231"/>
                    <a:pt x="1043" y="96"/>
                  </a:cubicBezTo>
                  <a:cubicBezTo>
                    <a:pt x="935" y="28"/>
                    <a:pt x="813" y="1"/>
                    <a:pt x="691"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3"/>
            <p:cNvSpPr/>
            <p:nvPr/>
          </p:nvSpPr>
          <p:spPr>
            <a:xfrm>
              <a:off x="7540246" y="2283220"/>
              <a:ext cx="279968" cy="199728"/>
            </a:xfrm>
            <a:custGeom>
              <a:rect b="b" l="l" r="r" t="t"/>
              <a:pathLst>
                <a:path extrusionOk="0" h="8717" w="12219">
                  <a:moveTo>
                    <a:pt x="776" y="1"/>
                  </a:moveTo>
                  <a:cubicBezTo>
                    <a:pt x="647" y="1"/>
                    <a:pt x="519" y="38"/>
                    <a:pt x="406" y="111"/>
                  </a:cubicBezTo>
                  <a:cubicBezTo>
                    <a:pt x="338" y="165"/>
                    <a:pt x="271" y="219"/>
                    <a:pt x="217" y="300"/>
                  </a:cubicBezTo>
                  <a:cubicBezTo>
                    <a:pt x="0" y="598"/>
                    <a:pt x="81" y="1031"/>
                    <a:pt x="393" y="1248"/>
                  </a:cubicBezTo>
                  <a:lnTo>
                    <a:pt x="2070" y="2398"/>
                  </a:lnTo>
                  <a:lnTo>
                    <a:pt x="4831" y="4306"/>
                  </a:lnTo>
                  <a:lnTo>
                    <a:pt x="6022" y="5131"/>
                  </a:lnTo>
                  <a:lnTo>
                    <a:pt x="11069" y="8595"/>
                  </a:lnTo>
                  <a:cubicBezTo>
                    <a:pt x="11177" y="8676"/>
                    <a:pt x="11312" y="8717"/>
                    <a:pt x="11448" y="8717"/>
                  </a:cubicBezTo>
                  <a:cubicBezTo>
                    <a:pt x="11678" y="8717"/>
                    <a:pt x="11881" y="8608"/>
                    <a:pt x="12016" y="8432"/>
                  </a:cubicBezTo>
                  <a:lnTo>
                    <a:pt x="12002" y="8419"/>
                  </a:lnTo>
                  <a:cubicBezTo>
                    <a:pt x="12219" y="8121"/>
                    <a:pt x="12151" y="7688"/>
                    <a:pt x="11840" y="7472"/>
                  </a:cubicBezTo>
                  <a:lnTo>
                    <a:pt x="7226" y="4306"/>
                  </a:lnTo>
                  <a:lnTo>
                    <a:pt x="6035" y="3467"/>
                  </a:lnTo>
                  <a:lnTo>
                    <a:pt x="4790" y="2628"/>
                  </a:lnTo>
                  <a:lnTo>
                    <a:pt x="1407" y="287"/>
                  </a:lnTo>
                  <a:lnTo>
                    <a:pt x="1164" y="124"/>
                  </a:lnTo>
                  <a:cubicBezTo>
                    <a:pt x="1046" y="41"/>
                    <a:pt x="911" y="1"/>
                    <a:pt x="776"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3"/>
            <p:cNvSpPr/>
            <p:nvPr/>
          </p:nvSpPr>
          <p:spPr>
            <a:xfrm>
              <a:off x="7531012" y="2282899"/>
              <a:ext cx="290439" cy="200416"/>
            </a:xfrm>
            <a:custGeom>
              <a:rect b="b" l="l" r="r" t="t"/>
              <a:pathLst>
                <a:path extrusionOk="0" h="8747" w="12676">
                  <a:moveTo>
                    <a:pt x="11697" y="1"/>
                  </a:moveTo>
                  <a:cubicBezTo>
                    <a:pt x="11568" y="1"/>
                    <a:pt x="11432" y="42"/>
                    <a:pt x="11296" y="138"/>
                  </a:cubicBezTo>
                  <a:lnTo>
                    <a:pt x="11066" y="287"/>
                  </a:lnTo>
                  <a:lnTo>
                    <a:pt x="7669" y="2628"/>
                  </a:lnTo>
                  <a:lnTo>
                    <a:pt x="6425" y="3481"/>
                  </a:lnTo>
                  <a:lnTo>
                    <a:pt x="5220" y="4320"/>
                  </a:lnTo>
                  <a:lnTo>
                    <a:pt x="620" y="7486"/>
                  </a:lnTo>
                  <a:cubicBezTo>
                    <a:pt x="0" y="7917"/>
                    <a:pt x="412" y="8746"/>
                    <a:pt x="989" y="8746"/>
                  </a:cubicBezTo>
                  <a:cubicBezTo>
                    <a:pt x="1118" y="8746"/>
                    <a:pt x="1255" y="8705"/>
                    <a:pt x="1391" y="8609"/>
                  </a:cubicBezTo>
                  <a:lnTo>
                    <a:pt x="6425" y="5145"/>
                  </a:lnTo>
                  <a:lnTo>
                    <a:pt x="7629" y="4320"/>
                  </a:lnTo>
                  <a:lnTo>
                    <a:pt x="10403" y="2412"/>
                  </a:lnTo>
                  <a:lnTo>
                    <a:pt x="12067" y="1262"/>
                  </a:lnTo>
                  <a:cubicBezTo>
                    <a:pt x="12675" y="830"/>
                    <a:pt x="12271" y="1"/>
                    <a:pt x="11697"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3"/>
            <p:cNvSpPr/>
            <p:nvPr/>
          </p:nvSpPr>
          <p:spPr>
            <a:xfrm>
              <a:off x="7540246" y="2285740"/>
              <a:ext cx="109774" cy="57396"/>
            </a:xfrm>
            <a:custGeom>
              <a:rect b="b" l="l" r="r" t="t"/>
              <a:pathLst>
                <a:path extrusionOk="0" h="2505" w="4791">
                  <a:moveTo>
                    <a:pt x="406" y="1"/>
                  </a:moveTo>
                  <a:cubicBezTo>
                    <a:pt x="338" y="55"/>
                    <a:pt x="271" y="109"/>
                    <a:pt x="217" y="190"/>
                  </a:cubicBezTo>
                  <a:cubicBezTo>
                    <a:pt x="0" y="488"/>
                    <a:pt x="81" y="921"/>
                    <a:pt x="393" y="1138"/>
                  </a:cubicBezTo>
                  <a:lnTo>
                    <a:pt x="2070" y="2288"/>
                  </a:lnTo>
                  <a:cubicBezTo>
                    <a:pt x="2977" y="2396"/>
                    <a:pt x="3884" y="2477"/>
                    <a:pt x="4790" y="2504"/>
                  </a:cubicBezTo>
                  <a:lnTo>
                    <a:pt x="1407" y="177"/>
                  </a:lnTo>
                  <a:cubicBezTo>
                    <a:pt x="1083" y="123"/>
                    <a:pt x="744" y="69"/>
                    <a:pt x="406"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3"/>
            <p:cNvSpPr/>
            <p:nvPr/>
          </p:nvSpPr>
          <p:spPr>
            <a:xfrm>
              <a:off x="7706728" y="2285740"/>
              <a:ext cx="110072" cy="57396"/>
            </a:xfrm>
            <a:custGeom>
              <a:rect b="b" l="l" r="r" t="t"/>
              <a:pathLst>
                <a:path extrusionOk="0" h="2505" w="4804">
                  <a:moveTo>
                    <a:pt x="4384" y="1"/>
                  </a:moveTo>
                  <a:cubicBezTo>
                    <a:pt x="4060" y="55"/>
                    <a:pt x="3721" y="123"/>
                    <a:pt x="3397" y="163"/>
                  </a:cubicBezTo>
                  <a:lnTo>
                    <a:pt x="0" y="2504"/>
                  </a:lnTo>
                  <a:cubicBezTo>
                    <a:pt x="921" y="2477"/>
                    <a:pt x="1827" y="2396"/>
                    <a:pt x="2734" y="2288"/>
                  </a:cubicBezTo>
                  <a:lnTo>
                    <a:pt x="4398" y="1138"/>
                  </a:lnTo>
                  <a:cubicBezTo>
                    <a:pt x="4804" y="867"/>
                    <a:pt x="4790" y="258"/>
                    <a:pt x="4384"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3"/>
            <p:cNvSpPr/>
            <p:nvPr/>
          </p:nvSpPr>
          <p:spPr>
            <a:xfrm>
              <a:off x="7508924" y="2264179"/>
              <a:ext cx="337639" cy="60581"/>
            </a:xfrm>
            <a:custGeom>
              <a:rect b="b" l="l" r="r" t="t"/>
              <a:pathLst>
                <a:path extrusionOk="0" h="2644" w="14736">
                  <a:moveTo>
                    <a:pt x="1095" y="1"/>
                  </a:moveTo>
                  <a:cubicBezTo>
                    <a:pt x="642" y="1"/>
                    <a:pt x="228" y="305"/>
                    <a:pt x="122" y="752"/>
                  </a:cubicBezTo>
                  <a:lnTo>
                    <a:pt x="122" y="780"/>
                  </a:lnTo>
                  <a:cubicBezTo>
                    <a:pt x="1" y="1321"/>
                    <a:pt x="339" y="1862"/>
                    <a:pt x="894" y="1984"/>
                  </a:cubicBezTo>
                  <a:cubicBezTo>
                    <a:pt x="3032" y="2424"/>
                    <a:pt x="5203" y="2643"/>
                    <a:pt x="7375" y="2643"/>
                  </a:cubicBezTo>
                  <a:cubicBezTo>
                    <a:pt x="9547" y="2643"/>
                    <a:pt x="11718" y="2424"/>
                    <a:pt x="13856" y="1984"/>
                  </a:cubicBezTo>
                  <a:lnTo>
                    <a:pt x="13843" y="1984"/>
                  </a:lnTo>
                  <a:cubicBezTo>
                    <a:pt x="14398" y="1862"/>
                    <a:pt x="14736" y="1321"/>
                    <a:pt x="14614" y="780"/>
                  </a:cubicBezTo>
                  <a:lnTo>
                    <a:pt x="14614" y="752"/>
                  </a:lnTo>
                  <a:cubicBezTo>
                    <a:pt x="14496" y="305"/>
                    <a:pt x="14092" y="1"/>
                    <a:pt x="13641" y="1"/>
                  </a:cubicBezTo>
                  <a:cubicBezTo>
                    <a:pt x="13574" y="1"/>
                    <a:pt x="13505" y="8"/>
                    <a:pt x="13437" y="22"/>
                  </a:cubicBezTo>
                  <a:cubicBezTo>
                    <a:pt x="11434" y="434"/>
                    <a:pt x="9401" y="641"/>
                    <a:pt x="7368" y="641"/>
                  </a:cubicBezTo>
                  <a:cubicBezTo>
                    <a:pt x="5335" y="641"/>
                    <a:pt x="3302" y="434"/>
                    <a:pt x="1300" y="22"/>
                  </a:cubicBezTo>
                  <a:cubicBezTo>
                    <a:pt x="1231" y="8"/>
                    <a:pt x="1163"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9" name="Google Shape;539;p23"/>
          <p:cNvGrpSpPr/>
          <p:nvPr/>
        </p:nvGrpSpPr>
        <p:grpSpPr>
          <a:xfrm>
            <a:off x="1810686" y="3255031"/>
            <a:ext cx="386787" cy="378534"/>
            <a:chOff x="2622834" y="2125467"/>
            <a:chExt cx="333927" cy="326801"/>
          </a:xfrm>
        </p:grpSpPr>
        <p:sp>
          <p:nvSpPr>
            <p:cNvPr id="540" name="Google Shape;540;p23"/>
            <p:cNvSpPr/>
            <p:nvPr/>
          </p:nvSpPr>
          <p:spPr>
            <a:xfrm>
              <a:off x="2671821" y="2286679"/>
              <a:ext cx="236572" cy="136833"/>
            </a:xfrm>
            <a:custGeom>
              <a:rect b="b" l="l" r="r" t="t"/>
              <a:pathLst>
                <a:path extrusionOk="0" h="5972" w="10325">
                  <a:moveTo>
                    <a:pt x="9445" y="880"/>
                  </a:moveTo>
                  <a:cubicBezTo>
                    <a:pt x="9418" y="3221"/>
                    <a:pt x="7510" y="5102"/>
                    <a:pt x="5169" y="5102"/>
                  </a:cubicBezTo>
                  <a:cubicBezTo>
                    <a:pt x="2815" y="5102"/>
                    <a:pt x="907" y="3221"/>
                    <a:pt x="880" y="880"/>
                  </a:cubicBezTo>
                  <a:close/>
                  <a:moveTo>
                    <a:pt x="447" y="0"/>
                  </a:moveTo>
                  <a:cubicBezTo>
                    <a:pt x="203" y="0"/>
                    <a:pt x="0" y="190"/>
                    <a:pt x="0" y="433"/>
                  </a:cubicBezTo>
                  <a:lnTo>
                    <a:pt x="0" y="826"/>
                  </a:lnTo>
                  <a:cubicBezTo>
                    <a:pt x="0" y="3505"/>
                    <a:pt x="2070" y="5738"/>
                    <a:pt x="4750" y="5954"/>
                  </a:cubicBezTo>
                  <a:cubicBezTo>
                    <a:pt x="4890" y="5966"/>
                    <a:pt x="5030" y="5971"/>
                    <a:pt x="5169" y="5971"/>
                  </a:cubicBezTo>
                  <a:cubicBezTo>
                    <a:pt x="7663" y="5971"/>
                    <a:pt x="9834" y="4163"/>
                    <a:pt x="10257" y="1651"/>
                  </a:cubicBezTo>
                  <a:cubicBezTo>
                    <a:pt x="10297" y="1381"/>
                    <a:pt x="10324" y="1097"/>
                    <a:pt x="10324" y="826"/>
                  </a:cubicBezTo>
                  <a:lnTo>
                    <a:pt x="10324" y="433"/>
                  </a:lnTo>
                  <a:cubicBezTo>
                    <a:pt x="10324" y="190"/>
                    <a:pt x="10121" y="0"/>
                    <a:pt x="9878"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3"/>
            <p:cNvSpPr/>
            <p:nvPr/>
          </p:nvSpPr>
          <p:spPr>
            <a:xfrm>
              <a:off x="2796762" y="2306842"/>
              <a:ext cx="104504" cy="97057"/>
            </a:xfrm>
            <a:custGeom>
              <a:rect b="b" l="l" r="r" t="t"/>
              <a:pathLst>
                <a:path extrusionOk="0" h="4236" w="4561">
                  <a:moveTo>
                    <a:pt x="3992" y="0"/>
                  </a:moveTo>
                  <a:cubicBezTo>
                    <a:pt x="3965" y="2233"/>
                    <a:pt x="2219" y="4073"/>
                    <a:pt x="0" y="4222"/>
                  </a:cubicBezTo>
                  <a:cubicBezTo>
                    <a:pt x="95" y="4222"/>
                    <a:pt x="190" y="4235"/>
                    <a:pt x="284" y="4235"/>
                  </a:cubicBezTo>
                  <a:cubicBezTo>
                    <a:pt x="2625" y="4222"/>
                    <a:pt x="4533" y="2341"/>
                    <a:pt x="4560"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3"/>
            <p:cNvSpPr/>
            <p:nvPr/>
          </p:nvSpPr>
          <p:spPr>
            <a:xfrm>
              <a:off x="2671821" y="2286679"/>
              <a:ext cx="124965" cy="137063"/>
            </a:xfrm>
            <a:custGeom>
              <a:rect b="b" l="l" r="r" t="t"/>
              <a:pathLst>
                <a:path extrusionOk="0" h="5982" w="5454">
                  <a:moveTo>
                    <a:pt x="447" y="0"/>
                  </a:moveTo>
                  <a:cubicBezTo>
                    <a:pt x="203" y="0"/>
                    <a:pt x="0" y="190"/>
                    <a:pt x="0" y="433"/>
                  </a:cubicBezTo>
                  <a:lnTo>
                    <a:pt x="0" y="826"/>
                  </a:lnTo>
                  <a:cubicBezTo>
                    <a:pt x="0" y="3667"/>
                    <a:pt x="2314" y="5981"/>
                    <a:pt x="5169" y="5981"/>
                  </a:cubicBezTo>
                  <a:lnTo>
                    <a:pt x="5453" y="5981"/>
                  </a:lnTo>
                  <a:cubicBezTo>
                    <a:pt x="2720" y="5832"/>
                    <a:pt x="568" y="3573"/>
                    <a:pt x="568" y="826"/>
                  </a:cubicBezTo>
                  <a:lnTo>
                    <a:pt x="568" y="433"/>
                  </a:lnTo>
                  <a:cubicBezTo>
                    <a:pt x="568" y="190"/>
                    <a:pt x="771" y="0"/>
                    <a:pt x="1015"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3"/>
            <p:cNvSpPr/>
            <p:nvPr/>
          </p:nvSpPr>
          <p:spPr>
            <a:xfrm>
              <a:off x="2716775" y="2125467"/>
              <a:ext cx="146663" cy="157523"/>
            </a:xfrm>
            <a:custGeom>
              <a:rect b="b" l="l" r="r" t="t"/>
              <a:pathLst>
                <a:path extrusionOk="0" h="6875" w="6401">
                  <a:moveTo>
                    <a:pt x="4804" y="0"/>
                  </a:moveTo>
                  <a:cubicBezTo>
                    <a:pt x="3911" y="0"/>
                    <a:pt x="3207" y="718"/>
                    <a:pt x="3207" y="1597"/>
                  </a:cubicBezTo>
                  <a:cubicBezTo>
                    <a:pt x="3166" y="745"/>
                    <a:pt x="2463" y="54"/>
                    <a:pt x="1597" y="54"/>
                  </a:cubicBezTo>
                  <a:cubicBezTo>
                    <a:pt x="744" y="54"/>
                    <a:pt x="27" y="745"/>
                    <a:pt x="0" y="1597"/>
                  </a:cubicBezTo>
                  <a:lnTo>
                    <a:pt x="0" y="6874"/>
                  </a:lnTo>
                  <a:lnTo>
                    <a:pt x="6400" y="6874"/>
                  </a:lnTo>
                  <a:lnTo>
                    <a:pt x="6400" y="1597"/>
                  </a:lnTo>
                  <a:cubicBezTo>
                    <a:pt x="6400" y="718"/>
                    <a:pt x="5683" y="0"/>
                    <a:pt x="4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3"/>
            <p:cNvSpPr/>
            <p:nvPr/>
          </p:nvSpPr>
          <p:spPr>
            <a:xfrm>
              <a:off x="2716775" y="2204217"/>
              <a:ext cx="146342" cy="56136"/>
            </a:xfrm>
            <a:custGeom>
              <a:rect b="b" l="l" r="r" t="t"/>
              <a:pathLst>
                <a:path extrusionOk="0" h="2450" w="6387">
                  <a:moveTo>
                    <a:pt x="0" y="0"/>
                  </a:moveTo>
                  <a:lnTo>
                    <a:pt x="0" y="2449"/>
                  </a:lnTo>
                  <a:lnTo>
                    <a:pt x="6387" y="2449"/>
                  </a:lnTo>
                  <a:lnTo>
                    <a:pt x="6387" y="0"/>
                  </a:ln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3"/>
            <p:cNvSpPr/>
            <p:nvPr/>
          </p:nvSpPr>
          <p:spPr>
            <a:xfrm>
              <a:off x="2716775" y="2204217"/>
              <a:ext cx="47131" cy="56136"/>
            </a:xfrm>
            <a:custGeom>
              <a:rect b="b" l="l" r="r" t="t"/>
              <a:pathLst>
                <a:path extrusionOk="0" h="2450" w="2057">
                  <a:moveTo>
                    <a:pt x="0" y="0"/>
                  </a:moveTo>
                  <a:lnTo>
                    <a:pt x="0" y="2449"/>
                  </a:lnTo>
                  <a:lnTo>
                    <a:pt x="2057" y="2449"/>
                  </a:lnTo>
                  <a:lnTo>
                    <a:pt x="2057" y="0"/>
                  </a:ln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3"/>
            <p:cNvSpPr/>
            <p:nvPr/>
          </p:nvSpPr>
          <p:spPr>
            <a:xfrm>
              <a:off x="2671821" y="2286656"/>
              <a:ext cx="236869" cy="48414"/>
            </a:xfrm>
            <a:custGeom>
              <a:rect b="b" l="l" r="r" t="t"/>
              <a:pathLst>
                <a:path extrusionOk="0" h="2113" w="10338">
                  <a:moveTo>
                    <a:pt x="9901" y="1"/>
                  </a:moveTo>
                  <a:cubicBezTo>
                    <a:pt x="9893" y="1"/>
                    <a:pt x="9886" y="1"/>
                    <a:pt x="9878" y="1"/>
                  </a:cubicBezTo>
                  <a:lnTo>
                    <a:pt x="433" y="1"/>
                  </a:lnTo>
                  <a:cubicBezTo>
                    <a:pt x="190" y="1"/>
                    <a:pt x="0" y="191"/>
                    <a:pt x="0" y="434"/>
                  </a:cubicBezTo>
                  <a:lnTo>
                    <a:pt x="0" y="827"/>
                  </a:lnTo>
                  <a:cubicBezTo>
                    <a:pt x="0" y="1098"/>
                    <a:pt x="14" y="1382"/>
                    <a:pt x="68" y="1652"/>
                  </a:cubicBezTo>
                  <a:cubicBezTo>
                    <a:pt x="379" y="1855"/>
                    <a:pt x="717" y="2004"/>
                    <a:pt x="1083" y="2112"/>
                  </a:cubicBezTo>
                  <a:cubicBezTo>
                    <a:pt x="947" y="1720"/>
                    <a:pt x="880" y="1300"/>
                    <a:pt x="880" y="881"/>
                  </a:cubicBezTo>
                  <a:lnTo>
                    <a:pt x="9445" y="881"/>
                  </a:lnTo>
                  <a:cubicBezTo>
                    <a:pt x="9445" y="1300"/>
                    <a:pt x="9377" y="1720"/>
                    <a:pt x="9255" y="2112"/>
                  </a:cubicBezTo>
                  <a:cubicBezTo>
                    <a:pt x="9607" y="2004"/>
                    <a:pt x="9946" y="1855"/>
                    <a:pt x="10270" y="1652"/>
                  </a:cubicBezTo>
                  <a:cubicBezTo>
                    <a:pt x="10311" y="1382"/>
                    <a:pt x="10338" y="1098"/>
                    <a:pt x="10338" y="827"/>
                  </a:cubicBezTo>
                  <a:lnTo>
                    <a:pt x="10338" y="434"/>
                  </a:lnTo>
                  <a:lnTo>
                    <a:pt x="10324" y="434"/>
                  </a:lnTo>
                  <a:cubicBezTo>
                    <a:pt x="10324" y="199"/>
                    <a:pt x="10134" y="1"/>
                    <a:pt x="9901"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3"/>
            <p:cNvSpPr/>
            <p:nvPr/>
          </p:nvSpPr>
          <p:spPr>
            <a:xfrm>
              <a:off x="2622834" y="2194915"/>
              <a:ext cx="333927" cy="129295"/>
            </a:xfrm>
            <a:custGeom>
              <a:rect b="b" l="l" r="r" t="t"/>
              <a:pathLst>
                <a:path extrusionOk="0" h="5643" w="14574">
                  <a:moveTo>
                    <a:pt x="13531" y="41"/>
                  </a:moveTo>
                  <a:cubicBezTo>
                    <a:pt x="13534" y="41"/>
                    <a:pt x="13536" y="41"/>
                    <a:pt x="13538" y="41"/>
                  </a:cubicBezTo>
                  <a:lnTo>
                    <a:pt x="13538" y="41"/>
                  </a:lnTo>
                  <a:cubicBezTo>
                    <a:pt x="13540" y="41"/>
                    <a:pt x="13543" y="41"/>
                    <a:pt x="13545" y="41"/>
                  </a:cubicBezTo>
                  <a:close/>
                  <a:moveTo>
                    <a:pt x="1056" y="0"/>
                  </a:moveTo>
                  <a:cubicBezTo>
                    <a:pt x="474" y="0"/>
                    <a:pt x="0" y="487"/>
                    <a:pt x="27" y="1083"/>
                  </a:cubicBezTo>
                  <a:cubicBezTo>
                    <a:pt x="27" y="3600"/>
                    <a:pt x="2070" y="5643"/>
                    <a:pt x="4587" y="5643"/>
                  </a:cubicBezTo>
                  <a:lnTo>
                    <a:pt x="10000" y="5643"/>
                  </a:lnTo>
                  <a:cubicBezTo>
                    <a:pt x="12530" y="5643"/>
                    <a:pt x="14573" y="3600"/>
                    <a:pt x="14573" y="1083"/>
                  </a:cubicBezTo>
                  <a:cubicBezTo>
                    <a:pt x="14573" y="517"/>
                    <a:pt x="14117" y="45"/>
                    <a:pt x="13538" y="41"/>
                  </a:cubicBezTo>
                  <a:lnTo>
                    <a:pt x="13538" y="41"/>
                  </a:lnTo>
                  <a:cubicBezTo>
                    <a:pt x="12973" y="45"/>
                    <a:pt x="12517" y="517"/>
                    <a:pt x="12517" y="1083"/>
                  </a:cubicBezTo>
                  <a:cubicBezTo>
                    <a:pt x="12517" y="1732"/>
                    <a:pt x="11989" y="2260"/>
                    <a:pt x="11326" y="2260"/>
                  </a:cubicBezTo>
                  <a:lnTo>
                    <a:pt x="3275" y="2260"/>
                  </a:lnTo>
                  <a:cubicBezTo>
                    <a:pt x="2625" y="2260"/>
                    <a:pt x="2098" y="1732"/>
                    <a:pt x="2098" y="1083"/>
                  </a:cubicBezTo>
                  <a:cubicBezTo>
                    <a:pt x="2111" y="487"/>
                    <a:pt x="1651" y="0"/>
                    <a:pt x="105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3"/>
            <p:cNvSpPr/>
            <p:nvPr/>
          </p:nvSpPr>
          <p:spPr>
            <a:xfrm>
              <a:off x="2761729" y="2423719"/>
              <a:ext cx="28549" cy="28549"/>
            </a:xfrm>
            <a:custGeom>
              <a:rect b="b" l="l" r="r" t="t"/>
              <a:pathLst>
                <a:path extrusionOk="0" h="1246" w="1246">
                  <a:moveTo>
                    <a:pt x="866" y="0"/>
                  </a:moveTo>
                  <a:cubicBezTo>
                    <a:pt x="393" y="0"/>
                    <a:pt x="0" y="393"/>
                    <a:pt x="0" y="880"/>
                  </a:cubicBezTo>
                  <a:lnTo>
                    <a:pt x="0" y="1245"/>
                  </a:lnTo>
                  <a:lnTo>
                    <a:pt x="366" y="1245"/>
                  </a:lnTo>
                  <a:cubicBezTo>
                    <a:pt x="853" y="1245"/>
                    <a:pt x="1231" y="853"/>
                    <a:pt x="1245" y="366"/>
                  </a:cubicBezTo>
                  <a:lnTo>
                    <a:pt x="1245" y="0"/>
                  </a:ln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3"/>
            <p:cNvSpPr/>
            <p:nvPr/>
          </p:nvSpPr>
          <p:spPr>
            <a:xfrm>
              <a:off x="2790255" y="2423719"/>
              <a:ext cx="28228" cy="28549"/>
            </a:xfrm>
            <a:custGeom>
              <a:rect b="b" l="l" r="r" t="t"/>
              <a:pathLst>
                <a:path extrusionOk="0" h="1246" w="1232">
                  <a:moveTo>
                    <a:pt x="0" y="0"/>
                  </a:moveTo>
                  <a:lnTo>
                    <a:pt x="0" y="366"/>
                  </a:lnTo>
                  <a:cubicBezTo>
                    <a:pt x="0" y="853"/>
                    <a:pt x="379" y="1245"/>
                    <a:pt x="866" y="1245"/>
                  </a:cubicBezTo>
                  <a:lnTo>
                    <a:pt x="1231" y="1245"/>
                  </a:lnTo>
                  <a:lnTo>
                    <a:pt x="1231" y="880"/>
                  </a:lnTo>
                  <a:cubicBezTo>
                    <a:pt x="1231" y="393"/>
                    <a:pt x="839" y="0"/>
                    <a:pt x="365"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4"/>
          <p:cNvSpPr txBox="1"/>
          <p:nvPr>
            <p:ph type="title"/>
          </p:nvPr>
        </p:nvSpPr>
        <p:spPr>
          <a:xfrm>
            <a:off x="1289154" y="1406600"/>
            <a:ext cx="2585700" cy="1324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3500"/>
              <a:buNone/>
            </a:pPr>
            <a:r>
              <a:rPr lang="en"/>
              <a:t>Success Criteria</a:t>
            </a:r>
            <a:endParaRPr/>
          </a:p>
        </p:txBody>
      </p:sp>
      <p:sp>
        <p:nvSpPr>
          <p:cNvPr id="555" name="Google Shape;555;p24"/>
          <p:cNvSpPr txBox="1"/>
          <p:nvPr>
            <p:ph idx="1" type="subTitle"/>
          </p:nvPr>
        </p:nvSpPr>
        <p:spPr>
          <a:xfrm>
            <a:off x="1289154" y="2731175"/>
            <a:ext cx="2585700" cy="114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rPr lang="en"/>
              <a:t>Use Exploratory Data Analysis to get movie insights in order to give recommendations to Microsoft company.</a:t>
            </a:r>
            <a:endParaRPr/>
          </a:p>
        </p:txBody>
      </p:sp>
      <p:grpSp>
        <p:nvGrpSpPr>
          <p:cNvPr id="556" name="Google Shape;556;p24"/>
          <p:cNvGrpSpPr/>
          <p:nvPr/>
        </p:nvGrpSpPr>
        <p:grpSpPr>
          <a:xfrm>
            <a:off x="4092793" y="1197845"/>
            <a:ext cx="3762053" cy="2969353"/>
            <a:chOff x="4810768" y="1598975"/>
            <a:chExt cx="3159000" cy="2493369"/>
          </a:xfrm>
        </p:grpSpPr>
        <p:grpSp>
          <p:nvGrpSpPr>
            <p:cNvPr id="557" name="Google Shape;557;p24"/>
            <p:cNvGrpSpPr/>
            <p:nvPr/>
          </p:nvGrpSpPr>
          <p:grpSpPr>
            <a:xfrm>
              <a:off x="5759425" y="3653521"/>
              <a:ext cx="1248300" cy="438823"/>
              <a:chOff x="5759425" y="3653521"/>
              <a:chExt cx="1248300" cy="438823"/>
            </a:xfrm>
          </p:grpSpPr>
          <p:sp>
            <p:nvSpPr>
              <p:cNvPr id="558" name="Google Shape;558;p24"/>
              <p:cNvSpPr/>
              <p:nvPr/>
            </p:nvSpPr>
            <p:spPr>
              <a:xfrm>
                <a:off x="6202475" y="3653521"/>
                <a:ext cx="363401" cy="397529"/>
              </a:xfrm>
              <a:custGeom>
                <a:rect b="b" l="l" r="r" t="t"/>
                <a:pathLst>
                  <a:path extrusionOk="0" h="20062" w="24604">
                    <a:moveTo>
                      <a:pt x="1335" y="0"/>
                    </a:moveTo>
                    <a:lnTo>
                      <a:pt x="0" y="20061"/>
                    </a:lnTo>
                    <a:lnTo>
                      <a:pt x="24603" y="20061"/>
                    </a:lnTo>
                    <a:lnTo>
                      <a:pt x="2326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4"/>
              <p:cNvSpPr/>
              <p:nvPr/>
            </p:nvSpPr>
            <p:spPr>
              <a:xfrm>
                <a:off x="5759425" y="3999944"/>
                <a:ext cx="1248300" cy="92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0" name="Google Shape;560;p24"/>
            <p:cNvSpPr/>
            <p:nvPr/>
          </p:nvSpPr>
          <p:spPr>
            <a:xfrm>
              <a:off x="4810768" y="1598975"/>
              <a:ext cx="3159000" cy="2079600"/>
            </a:xfrm>
            <a:prstGeom prst="roundRect">
              <a:avLst>
                <a:gd fmla="val 674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61" name="Google Shape;561;p24"/>
          <p:cNvPicPr preferRelativeResize="0"/>
          <p:nvPr/>
        </p:nvPicPr>
        <p:blipFill rotWithShape="1">
          <a:blip r:embed="rId3">
            <a:alphaModFix/>
          </a:blip>
          <a:srcRect b="0" l="0" r="0" t="0"/>
          <a:stretch/>
        </p:blipFill>
        <p:spPr>
          <a:xfrm>
            <a:off x="4438152" y="1498896"/>
            <a:ext cx="3109648" cy="18928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Data Understanding</a:t>
            </a:r>
            <a:endParaRPr/>
          </a:p>
        </p:txBody>
      </p:sp>
      <p:sp>
        <p:nvSpPr>
          <p:cNvPr id="567" name="Google Shape;567;p25"/>
          <p:cNvSpPr txBox="1"/>
          <p:nvPr>
            <p:ph idx="1" type="subTitle"/>
          </p:nvPr>
        </p:nvSpPr>
        <p:spPr>
          <a:xfrm>
            <a:off x="5484654" y="3055274"/>
            <a:ext cx="2790300" cy="10107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2800"/>
              <a:buFont typeface="Arial"/>
              <a:buChar char="•"/>
            </a:pPr>
            <a:r>
              <a:rPr lang="en"/>
              <a:t>9 Features</a:t>
            </a:r>
            <a:endParaRPr/>
          </a:p>
          <a:p>
            <a:pPr indent="-285750" lvl="0" marL="285750" rtl="0" algn="l">
              <a:lnSpc>
                <a:spcPct val="100000"/>
              </a:lnSpc>
              <a:spcBef>
                <a:spcPts val="0"/>
              </a:spcBef>
              <a:spcAft>
                <a:spcPts val="0"/>
              </a:spcAft>
              <a:buSzPts val="2800"/>
              <a:buFont typeface="Arial"/>
              <a:buChar char="•"/>
            </a:pPr>
            <a:r>
              <a:rPr lang="en"/>
              <a:t>181387 Rows</a:t>
            </a:r>
            <a:endParaRPr/>
          </a:p>
        </p:txBody>
      </p:sp>
      <p:sp>
        <p:nvSpPr>
          <p:cNvPr id="568" name="Google Shape;568;p25"/>
          <p:cNvSpPr txBox="1"/>
          <p:nvPr>
            <p:ph idx="4" type="subTitle"/>
          </p:nvPr>
        </p:nvSpPr>
        <p:spPr>
          <a:xfrm>
            <a:off x="2490511" y="3067707"/>
            <a:ext cx="2790300" cy="10107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2800"/>
              <a:buFont typeface="Arial"/>
              <a:buChar char="•"/>
            </a:pPr>
            <a:r>
              <a:rPr lang="en"/>
              <a:t>12 Features</a:t>
            </a:r>
            <a:endParaRPr/>
          </a:p>
          <a:p>
            <a:pPr indent="-285750" lvl="0" marL="285750" rtl="0" algn="l">
              <a:lnSpc>
                <a:spcPct val="100000"/>
              </a:lnSpc>
              <a:spcBef>
                <a:spcPts val="0"/>
              </a:spcBef>
              <a:spcAft>
                <a:spcPts val="0"/>
              </a:spcAft>
              <a:buSzPts val="2800"/>
              <a:buFont typeface="Arial"/>
              <a:buChar char="•"/>
            </a:pPr>
            <a:r>
              <a:rPr lang="en"/>
              <a:t>1560 rows</a:t>
            </a:r>
            <a:endParaRPr/>
          </a:p>
          <a:p>
            <a:pPr indent="-107950" lvl="0" marL="285750" rtl="0" algn="ctr">
              <a:lnSpc>
                <a:spcPct val="100000"/>
              </a:lnSpc>
              <a:spcBef>
                <a:spcPts val="0"/>
              </a:spcBef>
              <a:spcAft>
                <a:spcPts val="0"/>
              </a:spcAft>
              <a:buSzPts val="2800"/>
              <a:buFont typeface="Arial"/>
              <a:buNone/>
            </a:pPr>
            <a:r>
              <a:t/>
            </a:r>
            <a:endParaRPr/>
          </a:p>
        </p:txBody>
      </p:sp>
      <p:sp>
        <p:nvSpPr>
          <p:cNvPr id="569" name="Google Shape;569;p25"/>
          <p:cNvSpPr txBox="1"/>
          <p:nvPr>
            <p:ph idx="2" type="subTitle"/>
          </p:nvPr>
        </p:nvSpPr>
        <p:spPr>
          <a:xfrm>
            <a:off x="4858083" y="2393720"/>
            <a:ext cx="2788800" cy="55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IMDB</a:t>
            </a:r>
            <a:endParaRPr/>
          </a:p>
        </p:txBody>
      </p:sp>
      <p:sp>
        <p:nvSpPr>
          <p:cNvPr id="570" name="Google Shape;570;p25"/>
          <p:cNvSpPr txBox="1"/>
          <p:nvPr>
            <p:ph idx="3" type="subTitle"/>
          </p:nvPr>
        </p:nvSpPr>
        <p:spPr>
          <a:xfrm>
            <a:off x="1725717" y="2469920"/>
            <a:ext cx="2788800" cy="55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Rotten Tomatoes</a:t>
            </a:r>
            <a:endParaRPr/>
          </a:p>
        </p:txBody>
      </p:sp>
      <p:grpSp>
        <p:nvGrpSpPr>
          <p:cNvPr id="571" name="Google Shape;571;p25"/>
          <p:cNvGrpSpPr/>
          <p:nvPr/>
        </p:nvGrpSpPr>
        <p:grpSpPr>
          <a:xfrm>
            <a:off x="6051725" y="1915439"/>
            <a:ext cx="401517" cy="411019"/>
            <a:chOff x="4662527" y="4160028"/>
            <a:chExt cx="346643" cy="354847"/>
          </a:xfrm>
        </p:grpSpPr>
        <p:sp>
          <p:nvSpPr>
            <p:cNvPr id="572" name="Google Shape;572;p25"/>
            <p:cNvSpPr/>
            <p:nvPr/>
          </p:nvSpPr>
          <p:spPr>
            <a:xfrm>
              <a:off x="4705305" y="4160143"/>
              <a:ext cx="275958" cy="243743"/>
            </a:xfrm>
            <a:custGeom>
              <a:rect b="b" l="l" r="r" t="t"/>
              <a:pathLst>
                <a:path extrusionOk="0" h="10638" w="12044">
                  <a:moveTo>
                    <a:pt x="4524" y="1"/>
                  </a:moveTo>
                  <a:cubicBezTo>
                    <a:pt x="4104" y="1"/>
                    <a:pt x="3680" y="59"/>
                    <a:pt x="3262" y="178"/>
                  </a:cubicBezTo>
                  <a:cubicBezTo>
                    <a:pt x="1340" y="747"/>
                    <a:pt x="1" y="2519"/>
                    <a:pt x="1" y="4535"/>
                  </a:cubicBezTo>
                  <a:lnTo>
                    <a:pt x="1" y="10597"/>
                  </a:lnTo>
                  <a:lnTo>
                    <a:pt x="12043" y="10638"/>
                  </a:lnTo>
                  <a:lnTo>
                    <a:pt x="12043" y="3088"/>
                  </a:lnTo>
                  <a:cubicBezTo>
                    <a:pt x="12043" y="1859"/>
                    <a:pt x="11053" y="1112"/>
                    <a:pt x="10046" y="1112"/>
                  </a:cubicBezTo>
                  <a:cubicBezTo>
                    <a:pt x="9402" y="1112"/>
                    <a:pt x="8751" y="1418"/>
                    <a:pt x="8349" y="2100"/>
                  </a:cubicBezTo>
                  <a:cubicBezTo>
                    <a:pt x="7501" y="763"/>
                    <a:pt x="6045" y="1"/>
                    <a:pt x="4524"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5"/>
            <p:cNvSpPr/>
            <p:nvPr/>
          </p:nvSpPr>
          <p:spPr>
            <a:xfrm>
              <a:off x="4705305" y="4160028"/>
              <a:ext cx="148221" cy="242941"/>
            </a:xfrm>
            <a:custGeom>
              <a:rect b="b" l="l" r="r" t="t"/>
              <a:pathLst>
                <a:path extrusionOk="0" h="10603" w="6469">
                  <a:moveTo>
                    <a:pt x="4535" y="0"/>
                  </a:moveTo>
                  <a:cubicBezTo>
                    <a:pt x="2156" y="0"/>
                    <a:pt x="11" y="1918"/>
                    <a:pt x="1" y="4540"/>
                  </a:cubicBezTo>
                  <a:lnTo>
                    <a:pt x="1" y="10602"/>
                  </a:lnTo>
                  <a:lnTo>
                    <a:pt x="3884" y="10602"/>
                  </a:lnTo>
                  <a:lnTo>
                    <a:pt x="3884" y="4540"/>
                  </a:lnTo>
                  <a:cubicBezTo>
                    <a:pt x="3884" y="2781"/>
                    <a:pt x="4885" y="1185"/>
                    <a:pt x="6469" y="441"/>
                  </a:cubicBezTo>
                  <a:cubicBezTo>
                    <a:pt x="5832" y="139"/>
                    <a:pt x="5175" y="0"/>
                    <a:pt x="4535"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5"/>
            <p:cNvSpPr/>
            <p:nvPr/>
          </p:nvSpPr>
          <p:spPr>
            <a:xfrm>
              <a:off x="4662527" y="4372244"/>
              <a:ext cx="87136" cy="74924"/>
            </a:xfrm>
            <a:custGeom>
              <a:rect b="b" l="l" r="r" t="t"/>
              <a:pathLst>
                <a:path extrusionOk="0" h="3270" w="3803">
                  <a:moveTo>
                    <a:pt x="2179" y="1"/>
                  </a:moveTo>
                  <a:cubicBezTo>
                    <a:pt x="731" y="1"/>
                    <a:pt x="0" y="1760"/>
                    <a:pt x="1029" y="2788"/>
                  </a:cubicBezTo>
                  <a:cubicBezTo>
                    <a:pt x="1361" y="3121"/>
                    <a:pt x="1769" y="3269"/>
                    <a:pt x="2168" y="3269"/>
                  </a:cubicBezTo>
                  <a:cubicBezTo>
                    <a:pt x="3003" y="3269"/>
                    <a:pt x="3803" y="2618"/>
                    <a:pt x="3803" y="1638"/>
                  </a:cubicBezTo>
                  <a:cubicBezTo>
                    <a:pt x="3803" y="731"/>
                    <a:pt x="3072" y="1"/>
                    <a:pt x="2179" y="1"/>
                  </a:cubicBezTo>
                  <a:close/>
                </a:path>
              </a:pathLst>
            </a:custGeom>
            <a:solidFill>
              <a:srgbClr val="E1C0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5"/>
            <p:cNvSpPr/>
            <p:nvPr/>
          </p:nvSpPr>
          <p:spPr>
            <a:xfrm>
              <a:off x="4921713" y="4372244"/>
              <a:ext cx="87457" cy="74924"/>
            </a:xfrm>
            <a:custGeom>
              <a:rect b="b" l="l" r="r" t="t"/>
              <a:pathLst>
                <a:path extrusionOk="0" h="3270" w="3817">
                  <a:moveTo>
                    <a:pt x="2179" y="1"/>
                  </a:moveTo>
                  <a:cubicBezTo>
                    <a:pt x="731" y="1"/>
                    <a:pt x="0" y="1760"/>
                    <a:pt x="1029" y="2788"/>
                  </a:cubicBezTo>
                  <a:cubicBezTo>
                    <a:pt x="1361" y="3121"/>
                    <a:pt x="1769" y="3269"/>
                    <a:pt x="2168" y="3269"/>
                  </a:cubicBezTo>
                  <a:cubicBezTo>
                    <a:pt x="3005" y="3269"/>
                    <a:pt x="3807" y="2618"/>
                    <a:pt x="3816" y="1638"/>
                  </a:cubicBezTo>
                  <a:cubicBezTo>
                    <a:pt x="3816" y="731"/>
                    <a:pt x="3086" y="1"/>
                    <a:pt x="2179" y="1"/>
                  </a:cubicBezTo>
                  <a:close/>
                </a:path>
              </a:pathLst>
            </a:custGeom>
            <a:solidFill>
              <a:srgbClr val="E1C0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5"/>
            <p:cNvSpPr/>
            <p:nvPr/>
          </p:nvSpPr>
          <p:spPr>
            <a:xfrm>
              <a:off x="4695132" y="4396737"/>
              <a:ext cx="42136" cy="21423"/>
            </a:xfrm>
            <a:custGeom>
              <a:rect b="b" l="l" r="r" t="t"/>
              <a:pathLst>
                <a:path extrusionOk="0" h="935" w="1839">
                  <a:moveTo>
                    <a:pt x="650" y="0"/>
                  </a:moveTo>
                  <a:cubicBezTo>
                    <a:pt x="529" y="0"/>
                    <a:pt x="409" y="15"/>
                    <a:pt x="296" y="41"/>
                  </a:cubicBezTo>
                  <a:cubicBezTo>
                    <a:pt x="0" y="103"/>
                    <a:pt x="75" y="500"/>
                    <a:pt x="325" y="500"/>
                  </a:cubicBezTo>
                  <a:cubicBezTo>
                    <a:pt x="349" y="500"/>
                    <a:pt x="376" y="496"/>
                    <a:pt x="404" y="488"/>
                  </a:cubicBezTo>
                  <a:cubicBezTo>
                    <a:pt x="483" y="472"/>
                    <a:pt x="563" y="465"/>
                    <a:pt x="642" y="465"/>
                  </a:cubicBezTo>
                  <a:cubicBezTo>
                    <a:pt x="698" y="465"/>
                    <a:pt x="754" y="469"/>
                    <a:pt x="810" y="474"/>
                  </a:cubicBezTo>
                  <a:cubicBezTo>
                    <a:pt x="1040" y="488"/>
                    <a:pt x="1257" y="610"/>
                    <a:pt x="1365" y="813"/>
                  </a:cubicBezTo>
                  <a:cubicBezTo>
                    <a:pt x="1405" y="880"/>
                    <a:pt x="1487" y="934"/>
                    <a:pt x="1568" y="934"/>
                  </a:cubicBezTo>
                  <a:lnTo>
                    <a:pt x="1568" y="921"/>
                  </a:lnTo>
                  <a:cubicBezTo>
                    <a:pt x="1608" y="921"/>
                    <a:pt x="1649" y="921"/>
                    <a:pt x="1690" y="894"/>
                  </a:cubicBezTo>
                  <a:cubicBezTo>
                    <a:pt x="1798" y="826"/>
                    <a:pt x="1838" y="691"/>
                    <a:pt x="1771" y="583"/>
                  </a:cubicBezTo>
                  <a:cubicBezTo>
                    <a:pt x="1581" y="244"/>
                    <a:pt x="1230" y="28"/>
                    <a:pt x="851" y="14"/>
                  </a:cubicBezTo>
                  <a:cubicBezTo>
                    <a:pt x="784" y="5"/>
                    <a:pt x="716" y="0"/>
                    <a:pt x="6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5"/>
            <p:cNvSpPr/>
            <p:nvPr/>
          </p:nvSpPr>
          <p:spPr>
            <a:xfrm>
              <a:off x="4946826" y="4396737"/>
              <a:ext cx="42228" cy="21423"/>
            </a:xfrm>
            <a:custGeom>
              <a:rect b="b" l="l" r="r" t="t"/>
              <a:pathLst>
                <a:path extrusionOk="0" h="935" w="1843">
                  <a:moveTo>
                    <a:pt x="1189" y="0"/>
                  </a:moveTo>
                  <a:cubicBezTo>
                    <a:pt x="1122" y="0"/>
                    <a:pt x="1055" y="5"/>
                    <a:pt x="988" y="14"/>
                  </a:cubicBezTo>
                  <a:cubicBezTo>
                    <a:pt x="596" y="28"/>
                    <a:pt x="258" y="244"/>
                    <a:pt x="55" y="583"/>
                  </a:cubicBezTo>
                  <a:cubicBezTo>
                    <a:pt x="0" y="691"/>
                    <a:pt x="41" y="840"/>
                    <a:pt x="149" y="907"/>
                  </a:cubicBezTo>
                  <a:cubicBezTo>
                    <a:pt x="190" y="921"/>
                    <a:pt x="217" y="934"/>
                    <a:pt x="258" y="934"/>
                  </a:cubicBezTo>
                  <a:cubicBezTo>
                    <a:pt x="352" y="934"/>
                    <a:pt x="420" y="880"/>
                    <a:pt x="460" y="813"/>
                  </a:cubicBezTo>
                  <a:cubicBezTo>
                    <a:pt x="618" y="530"/>
                    <a:pt x="912" y="470"/>
                    <a:pt x="1136" y="470"/>
                  </a:cubicBezTo>
                  <a:cubicBezTo>
                    <a:pt x="1298" y="470"/>
                    <a:pt x="1423" y="501"/>
                    <a:pt x="1435" y="501"/>
                  </a:cubicBezTo>
                  <a:cubicBezTo>
                    <a:pt x="1459" y="508"/>
                    <a:pt x="1482" y="511"/>
                    <a:pt x="1504" y="511"/>
                  </a:cubicBezTo>
                  <a:cubicBezTo>
                    <a:pt x="1762" y="511"/>
                    <a:pt x="1842" y="104"/>
                    <a:pt x="1543" y="41"/>
                  </a:cubicBezTo>
                  <a:cubicBezTo>
                    <a:pt x="1429" y="15"/>
                    <a:pt x="1310" y="0"/>
                    <a:pt x="11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5"/>
            <p:cNvSpPr/>
            <p:nvPr/>
          </p:nvSpPr>
          <p:spPr>
            <a:xfrm>
              <a:off x="4731036" y="4259698"/>
              <a:ext cx="221701" cy="255177"/>
            </a:xfrm>
            <a:custGeom>
              <a:rect b="b" l="l" r="r" t="t"/>
              <a:pathLst>
                <a:path extrusionOk="0" h="11137" w="9676">
                  <a:moveTo>
                    <a:pt x="8282" y="1"/>
                  </a:moveTo>
                  <a:cubicBezTo>
                    <a:pt x="7607" y="1351"/>
                    <a:pt x="6244" y="2129"/>
                    <a:pt x="4835" y="2129"/>
                  </a:cubicBezTo>
                  <a:cubicBezTo>
                    <a:pt x="4211" y="2129"/>
                    <a:pt x="3577" y="1976"/>
                    <a:pt x="2991" y="1652"/>
                  </a:cubicBezTo>
                  <a:cubicBezTo>
                    <a:pt x="2672" y="1473"/>
                    <a:pt x="2336" y="1391"/>
                    <a:pt x="2007" y="1391"/>
                  </a:cubicBezTo>
                  <a:cubicBezTo>
                    <a:pt x="971" y="1391"/>
                    <a:pt x="21" y="2209"/>
                    <a:pt x="1" y="3370"/>
                  </a:cubicBezTo>
                  <a:cubicBezTo>
                    <a:pt x="1" y="3384"/>
                    <a:pt x="1" y="3397"/>
                    <a:pt x="1" y="3411"/>
                  </a:cubicBezTo>
                  <a:lnTo>
                    <a:pt x="1" y="6685"/>
                  </a:lnTo>
                  <a:cubicBezTo>
                    <a:pt x="1" y="9134"/>
                    <a:pt x="2003" y="11137"/>
                    <a:pt x="4466" y="11137"/>
                  </a:cubicBezTo>
                  <a:lnTo>
                    <a:pt x="5224" y="11137"/>
                  </a:lnTo>
                  <a:cubicBezTo>
                    <a:pt x="7686" y="11137"/>
                    <a:pt x="9676" y="9134"/>
                    <a:pt x="9676" y="6685"/>
                  </a:cubicBezTo>
                  <a:lnTo>
                    <a:pt x="9676" y="3411"/>
                  </a:lnTo>
                  <a:cubicBezTo>
                    <a:pt x="9676" y="2125"/>
                    <a:pt x="9175" y="908"/>
                    <a:pt x="8282" y="1"/>
                  </a:cubicBezTo>
                  <a:close/>
                </a:path>
              </a:pathLst>
            </a:custGeom>
            <a:solidFill>
              <a:srgbClr val="E1C0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5"/>
            <p:cNvSpPr/>
            <p:nvPr/>
          </p:nvSpPr>
          <p:spPr>
            <a:xfrm>
              <a:off x="4731036" y="4291431"/>
              <a:ext cx="144188" cy="223443"/>
            </a:xfrm>
            <a:custGeom>
              <a:rect b="b" l="l" r="r" t="t"/>
              <a:pathLst>
                <a:path extrusionOk="0" h="9752" w="6293">
                  <a:moveTo>
                    <a:pt x="2013" y="0"/>
                  </a:moveTo>
                  <a:cubicBezTo>
                    <a:pt x="971" y="0"/>
                    <a:pt x="11" y="825"/>
                    <a:pt x="1" y="1985"/>
                  </a:cubicBezTo>
                  <a:cubicBezTo>
                    <a:pt x="1" y="1999"/>
                    <a:pt x="1" y="2012"/>
                    <a:pt x="1" y="2026"/>
                  </a:cubicBezTo>
                  <a:lnTo>
                    <a:pt x="1" y="5287"/>
                  </a:lnTo>
                  <a:cubicBezTo>
                    <a:pt x="1" y="7749"/>
                    <a:pt x="2003" y="9752"/>
                    <a:pt x="4466" y="9752"/>
                  </a:cubicBezTo>
                  <a:lnTo>
                    <a:pt x="5224" y="9752"/>
                  </a:lnTo>
                  <a:cubicBezTo>
                    <a:pt x="5589" y="9752"/>
                    <a:pt x="5941" y="9711"/>
                    <a:pt x="6293" y="9617"/>
                  </a:cubicBezTo>
                  <a:cubicBezTo>
                    <a:pt x="4304" y="9130"/>
                    <a:pt x="2910" y="7343"/>
                    <a:pt x="2910" y="5287"/>
                  </a:cubicBezTo>
                  <a:lnTo>
                    <a:pt x="2910" y="1985"/>
                  </a:lnTo>
                  <a:cubicBezTo>
                    <a:pt x="2910" y="1417"/>
                    <a:pt x="3154" y="889"/>
                    <a:pt x="3573" y="524"/>
                  </a:cubicBezTo>
                  <a:cubicBezTo>
                    <a:pt x="3370" y="456"/>
                    <a:pt x="3181" y="361"/>
                    <a:pt x="3005" y="267"/>
                  </a:cubicBezTo>
                  <a:cubicBezTo>
                    <a:pt x="2685" y="84"/>
                    <a:pt x="2345" y="0"/>
                    <a:pt x="2013" y="0"/>
                  </a:cubicBezTo>
                  <a:close/>
                </a:path>
              </a:pathLst>
            </a:custGeom>
            <a:solidFill>
              <a:srgbClr val="F5A95A">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5"/>
            <p:cNvSpPr/>
            <p:nvPr/>
          </p:nvSpPr>
          <p:spPr>
            <a:xfrm>
              <a:off x="4719579" y="4335057"/>
              <a:ext cx="245553" cy="74718"/>
            </a:xfrm>
            <a:custGeom>
              <a:rect b="b" l="l" r="r" t="t"/>
              <a:pathLst>
                <a:path extrusionOk="0" h="3261" w="10717">
                  <a:moveTo>
                    <a:pt x="623" y="0"/>
                  </a:moveTo>
                  <a:cubicBezTo>
                    <a:pt x="271" y="0"/>
                    <a:pt x="0" y="325"/>
                    <a:pt x="81" y="677"/>
                  </a:cubicBezTo>
                  <a:lnTo>
                    <a:pt x="68" y="677"/>
                  </a:lnTo>
                  <a:lnTo>
                    <a:pt x="514" y="2814"/>
                  </a:lnTo>
                  <a:cubicBezTo>
                    <a:pt x="568" y="3072"/>
                    <a:pt x="798" y="3261"/>
                    <a:pt x="1056" y="3261"/>
                  </a:cubicBezTo>
                  <a:lnTo>
                    <a:pt x="4100" y="3261"/>
                  </a:lnTo>
                  <a:cubicBezTo>
                    <a:pt x="4371" y="3261"/>
                    <a:pt x="4587" y="3072"/>
                    <a:pt x="4641" y="2814"/>
                  </a:cubicBezTo>
                  <a:lnTo>
                    <a:pt x="4980" y="1218"/>
                  </a:lnTo>
                  <a:lnTo>
                    <a:pt x="5724" y="1218"/>
                  </a:lnTo>
                  <a:lnTo>
                    <a:pt x="6062" y="2814"/>
                  </a:lnTo>
                  <a:cubicBezTo>
                    <a:pt x="6116" y="3072"/>
                    <a:pt x="6346" y="3261"/>
                    <a:pt x="6603" y="3261"/>
                  </a:cubicBezTo>
                  <a:lnTo>
                    <a:pt x="9648" y="3261"/>
                  </a:lnTo>
                  <a:cubicBezTo>
                    <a:pt x="9918" y="3261"/>
                    <a:pt x="10148" y="3072"/>
                    <a:pt x="10203" y="2814"/>
                  </a:cubicBezTo>
                  <a:lnTo>
                    <a:pt x="10636" y="677"/>
                  </a:lnTo>
                  <a:cubicBezTo>
                    <a:pt x="10717" y="325"/>
                    <a:pt x="10460" y="0"/>
                    <a:pt x="10094"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5"/>
            <p:cNvSpPr/>
            <p:nvPr/>
          </p:nvSpPr>
          <p:spPr>
            <a:xfrm>
              <a:off x="4850410" y="4362941"/>
              <a:ext cx="32261" cy="46833"/>
            </a:xfrm>
            <a:custGeom>
              <a:rect b="b" l="l" r="r" t="t"/>
              <a:pathLst>
                <a:path extrusionOk="0" h="2044" w="1408">
                  <a:moveTo>
                    <a:pt x="0" y="1"/>
                  </a:moveTo>
                  <a:lnTo>
                    <a:pt x="339" y="1597"/>
                  </a:lnTo>
                  <a:cubicBezTo>
                    <a:pt x="393" y="1855"/>
                    <a:pt x="623" y="2044"/>
                    <a:pt x="880" y="2044"/>
                  </a:cubicBezTo>
                  <a:lnTo>
                    <a:pt x="1407" y="2044"/>
                  </a:lnTo>
                  <a:cubicBezTo>
                    <a:pt x="1150" y="2044"/>
                    <a:pt x="920" y="1855"/>
                    <a:pt x="866" y="1597"/>
                  </a:cubicBezTo>
                  <a:lnTo>
                    <a:pt x="528" y="1"/>
                  </a:lnTo>
                  <a:close/>
                </a:path>
              </a:pathLst>
            </a:custGeom>
            <a:solidFill>
              <a:srgbClr val="1C5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5"/>
            <p:cNvSpPr/>
            <p:nvPr/>
          </p:nvSpPr>
          <p:spPr>
            <a:xfrm>
              <a:off x="4719259" y="4335057"/>
              <a:ext cx="36614" cy="74718"/>
            </a:xfrm>
            <a:custGeom>
              <a:rect b="b" l="l" r="r" t="t"/>
              <a:pathLst>
                <a:path extrusionOk="0" h="3261" w="1598">
                  <a:moveTo>
                    <a:pt x="623" y="0"/>
                  </a:moveTo>
                  <a:cubicBezTo>
                    <a:pt x="271" y="0"/>
                    <a:pt x="1" y="325"/>
                    <a:pt x="82" y="677"/>
                  </a:cubicBezTo>
                  <a:lnTo>
                    <a:pt x="528" y="2814"/>
                  </a:lnTo>
                  <a:cubicBezTo>
                    <a:pt x="582" y="3072"/>
                    <a:pt x="812" y="3261"/>
                    <a:pt x="1070" y="3261"/>
                  </a:cubicBezTo>
                  <a:lnTo>
                    <a:pt x="1597" y="3261"/>
                  </a:lnTo>
                  <a:cubicBezTo>
                    <a:pt x="1340" y="3261"/>
                    <a:pt x="1110" y="3072"/>
                    <a:pt x="1056" y="2814"/>
                  </a:cubicBezTo>
                  <a:lnTo>
                    <a:pt x="610" y="677"/>
                  </a:lnTo>
                  <a:cubicBezTo>
                    <a:pt x="542" y="325"/>
                    <a:pt x="799" y="0"/>
                    <a:pt x="1164" y="0"/>
                  </a:cubicBezTo>
                  <a:close/>
                </a:path>
              </a:pathLst>
            </a:custGeom>
            <a:solidFill>
              <a:srgbClr val="1C5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5"/>
            <p:cNvSpPr/>
            <p:nvPr/>
          </p:nvSpPr>
          <p:spPr>
            <a:xfrm>
              <a:off x="4740338" y="4352722"/>
              <a:ext cx="76596" cy="39707"/>
            </a:xfrm>
            <a:custGeom>
              <a:rect b="b" l="l" r="r" t="t"/>
              <a:pathLst>
                <a:path extrusionOk="0" h="1733" w="3343">
                  <a:moveTo>
                    <a:pt x="339" y="0"/>
                  </a:moveTo>
                  <a:cubicBezTo>
                    <a:pt x="150" y="0"/>
                    <a:pt x="1" y="176"/>
                    <a:pt x="41" y="366"/>
                  </a:cubicBezTo>
                  <a:lnTo>
                    <a:pt x="271" y="1489"/>
                  </a:lnTo>
                  <a:cubicBezTo>
                    <a:pt x="298" y="1624"/>
                    <a:pt x="420" y="1719"/>
                    <a:pt x="569" y="1732"/>
                  </a:cubicBezTo>
                  <a:lnTo>
                    <a:pt x="2775" y="1732"/>
                  </a:lnTo>
                  <a:cubicBezTo>
                    <a:pt x="2910" y="1719"/>
                    <a:pt x="3045" y="1624"/>
                    <a:pt x="3072" y="1489"/>
                  </a:cubicBezTo>
                  <a:lnTo>
                    <a:pt x="3302" y="366"/>
                  </a:lnTo>
                  <a:cubicBezTo>
                    <a:pt x="3343" y="176"/>
                    <a:pt x="3194" y="0"/>
                    <a:pt x="3005" y="0"/>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5"/>
            <p:cNvSpPr/>
            <p:nvPr/>
          </p:nvSpPr>
          <p:spPr>
            <a:xfrm>
              <a:off x="4740338" y="4352722"/>
              <a:ext cx="24219" cy="39707"/>
            </a:xfrm>
            <a:custGeom>
              <a:rect b="b" l="l" r="r" t="t"/>
              <a:pathLst>
                <a:path extrusionOk="0" h="1733" w="1057">
                  <a:moveTo>
                    <a:pt x="325" y="0"/>
                  </a:moveTo>
                  <a:cubicBezTo>
                    <a:pt x="136" y="0"/>
                    <a:pt x="1" y="176"/>
                    <a:pt x="28" y="366"/>
                  </a:cubicBezTo>
                  <a:lnTo>
                    <a:pt x="271" y="1489"/>
                  </a:lnTo>
                  <a:cubicBezTo>
                    <a:pt x="298" y="1624"/>
                    <a:pt x="420" y="1719"/>
                    <a:pt x="569" y="1732"/>
                  </a:cubicBezTo>
                  <a:lnTo>
                    <a:pt x="1056" y="1732"/>
                  </a:lnTo>
                  <a:cubicBezTo>
                    <a:pt x="907" y="1719"/>
                    <a:pt x="786" y="1624"/>
                    <a:pt x="758" y="1489"/>
                  </a:cubicBezTo>
                  <a:lnTo>
                    <a:pt x="528" y="366"/>
                  </a:lnTo>
                  <a:cubicBezTo>
                    <a:pt x="488" y="176"/>
                    <a:pt x="637" y="0"/>
                    <a:pt x="826" y="0"/>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5"/>
            <p:cNvSpPr/>
            <p:nvPr/>
          </p:nvSpPr>
          <p:spPr>
            <a:xfrm>
              <a:off x="4867136" y="4352722"/>
              <a:ext cx="76619" cy="39707"/>
            </a:xfrm>
            <a:custGeom>
              <a:rect b="b" l="l" r="r" t="t"/>
              <a:pathLst>
                <a:path extrusionOk="0" h="1733" w="3344">
                  <a:moveTo>
                    <a:pt x="339" y="0"/>
                  </a:moveTo>
                  <a:cubicBezTo>
                    <a:pt x="150" y="0"/>
                    <a:pt x="1" y="176"/>
                    <a:pt x="42" y="366"/>
                  </a:cubicBezTo>
                  <a:lnTo>
                    <a:pt x="272" y="1489"/>
                  </a:lnTo>
                  <a:cubicBezTo>
                    <a:pt x="312" y="1624"/>
                    <a:pt x="434" y="1719"/>
                    <a:pt x="569" y="1732"/>
                  </a:cubicBezTo>
                  <a:lnTo>
                    <a:pt x="2775" y="1732"/>
                  </a:lnTo>
                  <a:cubicBezTo>
                    <a:pt x="2910" y="1719"/>
                    <a:pt x="3045" y="1624"/>
                    <a:pt x="3073" y="1489"/>
                  </a:cubicBezTo>
                  <a:lnTo>
                    <a:pt x="3303" y="366"/>
                  </a:lnTo>
                  <a:cubicBezTo>
                    <a:pt x="3343" y="176"/>
                    <a:pt x="3194" y="0"/>
                    <a:pt x="3005" y="0"/>
                  </a:cubicBezTo>
                  <a:close/>
                </a:path>
              </a:pathLst>
            </a:custGeom>
            <a:solidFill>
              <a:srgbClr val="FEF2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5"/>
            <p:cNvSpPr/>
            <p:nvPr/>
          </p:nvSpPr>
          <p:spPr>
            <a:xfrm>
              <a:off x="4867136" y="4352722"/>
              <a:ext cx="24219" cy="39707"/>
            </a:xfrm>
            <a:custGeom>
              <a:rect b="b" l="l" r="r" t="t"/>
              <a:pathLst>
                <a:path extrusionOk="0" h="1733" w="1057">
                  <a:moveTo>
                    <a:pt x="339" y="0"/>
                  </a:moveTo>
                  <a:cubicBezTo>
                    <a:pt x="136" y="0"/>
                    <a:pt x="1" y="176"/>
                    <a:pt x="42" y="366"/>
                  </a:cubicBezTo>
                  <a:lnTo>
                    <a:pt x="272" y="1489"/>
                  </a:lnTo>
                  <a:cubicBezTo>
                    <a:pt x="299" y="1624"/>
                    <a:pt x="420" y="1719"/>
                    <a:pt x="569" y="1732"/>
                  </a:cubicBezTo>
                  <a:lnTo>
                    <a:pt x="1056" y="1732"/>
                  </a:lnTo>
                  <a:cubicBezTo>
                    <a:pt x="921" y="1719"/>
                    <a:pt x="799" y="1624"/>
                    <a:pt x="759" y="1489"/>
                  </a:cubicBezTo>
                  <a:lnTo>
                    <a:pt x="529" y="366"/>
                  </a:lnTo>
                  <a:cubicBezTo>
                    <a:pt x="488" y="176"/>
                    <a:pt x="637" y="0"/>
                    <a:pt x="826" y="0"/>
                  </a:cubicBezTo>
                  <a:close/>
                </a:path>
              </a:pathLst>
            </a:custGeom>
            <a:solidFill>
              <a:srgbClr val="FEF2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5"/>
            <p:cNvSpPr/>
            <p:nvPr/>
          </p:nvSpPr>
          <p:spPr>
            <a:xfrm>
              <a:off x="4813933" y="4427646"/>
              <a:ext cx="56227" cy="27083"/>
            </a:xfrm>
            <a:custGeom>
              <a:rect b="b" l="l" r="r" t="t"/>
              <a:pathLst>
                <a:path extrusionOk="0" h="1182" w="2454">
                  <a:moveTo>
                    <a:pt x="286" y="0"/>
                  </a:moveTo>
                  <a:cubicBezTo>
                    <a:pt x="146" y="0"/>
                    <a:pt x="0" y="121"/>
                    <a:pt x="50" y="302"/>
                  </a:cubicBezTo>
                  <a:cubicBezTo>
                    <a:pt x="212" y="817"/>
                    <a:pt x="686" y="1168"/>
                    <a:pt x="1227" y="1182"/>
                  </a:cubicBezTo>
                  <a:cubicBezTo>
                    <a:pt x="1768" y="1168"/>
                    <a:pt x="2242" y="817"/>
                    <a:pt x="2404" y="302"/>
                  </a:cubicBezTo>
                  <a:cubicBezTo>
                    <a:pt x="2454" y="121"/>
                    <a:pt x="2308" y="0"/>
                    <a:pt x="2164" y="0"/>
                  </a:cubicBezTo>
                  <a:cubicBezTo>
                    <a:pt x="2072" y="0"/>
                    <a:pt x="1981" y="51"/>
                    <a:pt x="1944" y="167"/>
                  </a:cubicBezTo>
                  <a:cubicBezTo>
                    <a:pt x="1836" y="526"/>
                    <a:pt x="1528" y="705"/>
                    <a:pt x="1220" y="705"/>
                  </a:cubicBezTo>
                  <a:cubicBezTo>
                    <a:pt x="912" y="705"/>
                    <a:pt x="604" y="526"/>
                    <a:pt x="496" y="167"/>
                  </a:cubicBezTo>
                  <a:cubicBezTo>
                    <a:pt x="464" y="51"/>
                    <a:pt x="377" y="0"/>
                    <a:pt x="286" y="0"/>
                  </a:cubicBezTo>
                  <a:close/>
                </a:path>
              </a:pathLst>
            </a:custGeom>
            <a:solidFill>
              <a:srgbClr val="FEF2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8" name="Google Shape;588;p25"/>
          <p:cNvGrpSpPr/>
          <p:nvPr/>
        </p:nvGrpSpPr>
        <p:grpSpPr>
          <a:xfrm>
            <a:off x="2916303" y="1928946"/>
            <a:ext cx="407628" cy="384007"/>
            <a:chOff x="2515475" y="3566650"/>
            <a:chExt cx="383975" cy="361725"/>
          </a:xfrm>
        </p:grpSpPr>
        <p:sp>
          <p:nvSpPr>
            <p:cNvPr id="589" name="Google Shape;589;p25"/>
            <p:cNvSpPr/>
            <p:nvPr/>
          </p:nvSpPr>
          <p:spPr>
            <a:xfrm>
              <a:off x="2663325" y="3815700"/>
              <a:ext cx="82900" cy="112525"/>
            </a:xfrm>
            <a:custGeom>
              <a:rect b="b" l="l" r="r" t="t"/>
              <a:pathLst>
                <a:path extrusionOk="0" h="4501" w="3316">
                  <a:moveTo>
                    <a:pt x="1069" y="1"/>
                  </a:moveTo>
                  <a:lnTo>
                    <a:pt x="0" y="623"/>
                  </a:lnTo>
                  <a:lnTo>
                    <a:pt x="2070" y="4196"/>
                  </a:lnTo>
                  <a:cubicBezTo>
                    <a:pt x="2178" y="4392"/>
                    <a:pt x="2379" y="4500"/>
                    <a:pt x="2590" y="4500"/>
                  </a:cubicBezTo>
                  <a:cubicBezTo>
                    <a:pt x="2698" y="4500"/>
                    <a:pt x="2808" y="4472"/>
                    <a:pt x="2909" y="4412"/>
                  </a:cubicBezTo>
                  <a:cubicBezTo>
                    <a:pt x="3207" y="4250"/>
                    <a:pt x="3315" y="3871"/>
                    <a:pt x="3139" y="3573"/>
                  </a:cubicBezTo>
                  <a:lnTo>
                    <a:pt x="1069" y="1"/>
                  </a:ln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5"/>
            <p:cNvSpPr/>
            <p:nvPr/>
          </p:nvSpPr>
          <p:spPr>
            <a:xfrm>
              <a:off x="2663325" y="3823150"/>
              <a:ext cx="78500" cy="105075"/>
            </a:xfrm>
            <a:custGeom>
              <a:rect b="b" l="l" r="r" t="t"/>
              <a:pathLst>
                <a:path extrusionOk="0" h="4203" w="3140">
                  <a:moveTo>
                    <a:pt x="541" y="1"/>
                  </a:moveTo>
                  <a:lnTo>
                    <a:pt x="0" y="325"/>
                  </a:lnTo>
                  <a:lnTo>
                    <a:pt x="2070" y="3898"/>
                  </a:lnTo>
                  <a:cubicBezTo>
                    <a:pt x="2178" y="4094"/>
                    <a:pt x="2379" y="4202"/>
                    <a:pt x="2590" y="4202"/>
                  </a:cubicBezTo>
                  <a:cubicBezTo>
                    <a:pt x="2698" y="4202"/>
                    <a:pt x="2808" y="4174"/>
                    <a:pt x="2909" y="4114"/>
                  </a:cubicBezTo>
                  <a:cubicBezTo>
                    <a:pt x="3004" y="4073"/>
                    <a:pt x="3085" y="3992"/>
                    <a:pt x="3139" y="3898"/>
                  </a:cubicBezTo>
                  <a:cubicBezTo>
                    <a:pt x="2923" y="3898"/>
                    <a:pt x="2720" y="3776"/>
                    <a:pt x="2598" y="3586"/>
                  </a:cubicBezTo>
                  <a:lnTo>
                    <a:pt x="541" y="1"/>
                  </a:ln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5"/>
            <p:cNvSpPr/>
            <p:nvPr/>
          </p:nvSpPr>
          <p:spPr>
            <a:xfrm>
              <a:off x="2561150" y="3815700"/>
              <a:ext cx="82900" cy="112625"/>
            </a:xfrm>
            <a:custGeom>
              <a:rect b="b" l="l" r="r" t="t"/>
              <a:pathLst>
                <a:path extrusionOk="0" h="4505" w="3316">
                  <a:moveTo>
                    <a:pt x="2233" y="1"/>
                  </a:moveTo>
                  <a:lnTo>
                    <a:pt x="177" y="3573"/>
                  </a:lnTo>
                  <a:cubicBezTo>
                    <a:pt x="1" y="3871"/>
                    <a:pt x="109" y="4250"/>
                    <a:pt x="407" y="4412"/>
                  </a:cubicBezTo>
                  <a:lnTo>
                    <a:pt x="407" y="4426"/>
                  </a:lnTo>
                  <a:cubicBezTo>
                    <a:pt x="504" y="4479"/>
                    <a:pt x="610" y="4504"/>
                    <a:pt x="714" y="4504"/>
                  </a:cubicBezTo>
                  <a:cubicBezTo>
                    <a:pt x="929" y="4504"/>
                    <a:pt x="1136" y="4396"/>
                    <a:pt x="1246" y="4196"/>
                  </a:cubicBezTo>
                  <a:lnTo>
                    <a:pt x="3316" y="623"/>
                  </a:lnTo>
                  <a:lnTo>
                    <a:pt x="2233" y="1"/>
                  </a:ln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5"/>
            <p:cNvSpPr/>
            <p:nvPr/>
          </p:nvSpPr>
          <p:spPr>
            <a:xfrm>
              <a:off x="2559450" y="3815700"/>
              <a:ext cx="71075" cy="112675"/>
            </a:xfrm>
            <a:custGeom>
              <a:rect b="b" l="l" r="r" t="t"/>
              <a:pathLst>
                <a:path extrusionOk="0" h="4507" w="2843">
                  <a:moveTo>
                    <a:pt x="2301" y="1"/>
                  </a:moveTo>
                  <a:lnTo>
                    <a:pt x="245" y="3573"/>
                  </a:lnTo>
                  <a:cubicBezTo>
                    <a:pt x="1" y="3993"/>
                    <a:pt x="299" y="4507"/>
                    <a:pt x="786" y="4507"/>
                  </a:cubicBezTo>
                  <a:cubicBezTo>
                    <a:pt x="664" y="4317"/>
                    <a:pt x="664" y="4074"/>
                    <a:pt x="786" y="3884"/>
                  </a:cubicBezTo>
                  <a:lnTo>
                    <a:pt x="2843" y="312"/>
                  </a:lnTo>
                  <a:lnTo>
                    <a:pt x="2301" y="1"/>
                  </a:ln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5"/>
            <p:cNvSpPr/>
            <p:nvPr/>
          </p:nvSpPr>
          <p:spPr>
            <a:xfrm>
              <a:off x="2638275" y="3809625"/>
              <a:ext cx="30825" cy="118750"/>
            </a:xfrm>
            <a:custGeom>
              <a:rect b="b" l="l" r="r" t="t"/>
              <a:pathLst>
                <a:path extrusionOk="0" h="4750" w="1233">
                  <a:moveTo>
                    <a:pt x="1" y="0"/>
                  </a:moveTo>
                  <a:lnTo>
                    <a:pt x="1" y="4127"/>
                  </a:lnTo>
                  <a:cubicBezTo>
                    <a:pt x="1" y="4479"/>
                    <a:pt x="271" y="4750"/>
                    <a:pt x="623" y="4750"/>
                  </a:cubicBezTo>
                  <a:cubicBezTo>
                    <a:pt x="961" y="4750"/>
                    <a:pt x="1232" y="4479"/>
                    <a:pt x="1232" y="4127"/>
                  </a:cubicBezTo>
                  <a:lnTo>
                    <a:pt x="1232" y="0"/>
                  </a:ln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5"/>
            <p:cNvSpPr/>
            <p:nvPr/>
          </p:nvSpPr>
          <p:spPr>
            <a:xfrm>
              <a:off x="2638275" y="3809625"/>
              <a:ext cx="23025" cy="118550"/>
            </a:xfrm>
            <a:custGeom>
              <a:rect b="b" l="l" r="r" t="t"/>
              <a:pathLst>
                <a:path extrusionOk="0" h="4742" w="921">
                  <a:moveTo>
                    <a:pt x="1" y="0"/>
                  </a:moveTo>
                  <a:lnTo>
                    <a:pt x="1" y="4127"/>
                  </a:lnTo>
                  <a:cubicBezTo>
                    <a:pt x="1" y="4485"/>
                    <a:pt x="294" y="4742"/>
                    <a:pt x="612" y="4742"/>
                  </a:cubicBezTo>
                  <a:cubicBezTo>
                    <a:pt x="715" y="4742"/>
                    <a:pt x="821" y="4715"/>
                    <a:pt x="921" y="4655"/>
                  </a:cubicBezTo>
                  <a:cubicBezTo>
                    <a:pt x="731" y="4547"/>
                    <a:pt x="610" y="4344"/>
                    <a:pt x="623" y="4127"/>
                  </a:cubicBezTo>
                  <a:lnTo>
                    <a:pt x="623" y="0"/>
                  </a:ln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5"/>
            <p:cNvSpPr/>
            <p:nvPr/>
          </p:nvSpPr>
          <p:spPr>
            <a:xfrm>
              <a:off x="2593300" y="3786275"/>
              <a:ext cx="120775" cy="43000"/>
            </a:xfrm>
            <a:custGeom>
              <a:rect b="b" l="l" r="r" t="t"/>
              <a:pathLst>
                <a:path extrusionOk="0" h="1720" w="4831">
                  <a:moveTo>
                    <a:pt x="2260" y="1"/>
                  </a:moveTo>
                  <a:lnTo>
                    <a:pt x="623" y="786"/>
                  </a:lnTo>
                  <a:cubicBezTo>
                    <a:pt x="0" y="786"/>
                    <a:pt x="0" y="1719"/>
                    <a:pt x="623" y="1719"/>
                  </a:cubicBezTo>
                  <a:lnTo>
                    <a:pt x="4208" y="1719"/>
                  </a:lnTo>
                  <a:cubicBezTo>
                    <a:pt x="4831" y="1719"/>
                    <a:pt x="4831" y="786"/>
                    <a:pt x="4208" y="786"/>
                  </a:cubicBezTo>
                  <a:lnTo>
                    <a:pt x="2260" y="1"/>
                  </a:ln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5"/>
            <p:cNvSpPr/>
            <p:nvPr/>
          </p:nvSpPr>
          <p:spPr>
            <a:xfrm>
              <a:off x="2593300" y="3805900"/>
              <a:ext cx="54150" cy="23375"/>
            </a:xfrm>
            <a:custGeom>
              <a:rect b="b" l="l" r="r" t="t"/>
              <a:pathLst>
                <a:path extrusionOk="0" h="935" w="2166">
                  <a:moveTo>
                    <a:pt x="623" y="1"/>
                  </a:moveTo>
                  <a:cubicBezTo>
                    <a:pt x="0" y="1"/>
                    <a:pt x="0" y="934"/>
                    <a:pt x="623" y="934"/>
                  </a:cubicBezTo>
                  <a:lnTo>
                    <a:pt x="2165" y="934"/>
                  </a:lnTo>
                  <a:cubicBezTo>
                    <a:pt x="1543" y="934"/>
                    <a:pt x="1543" y="1"/>
                    <a:pt x="2165"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5"/>
            <p:cNvSpPr/>
            <p:nvPr/>
          </p:nvSpPr>
          <p:spPr>
            <a:xfrm>
              <a:off x="2647425" y="3566650"/>
              <a:ext cx="124850" cy="118375"/>
            </a:xfrm>
            <a:custGeom>
              <a:rect b="b" l="l" r="r" t="t"/>
              <a:pathLst>
                <a:path extrusionOk="0" h="4735" w="4994">
                  <a:moveTo>
                    <a:pt x="2623" y="1"/>
                  </a:moveTo>
                  <a:cubicBezTo>
                    <a:pt x="2168" y="1"/>
                    <a:pt x="1711" y="131"/>
                    <a:pt x="1313" y="397"/>
                  </a:cubicBezTo>
                  <a:cubicBezTo>
                    <a:pt x="365" y="1032"/>
                    <a:pt x="0" y="2237"/>
                    <a:pt x="433" y="3279"/>
                  </a:cubicBezTo>
                  <a:cubicBezTo>
                    <a:pt x="804" y="4170"/>
                    <a:pt x="1670" y="4735"/>
                    <a:pt x="2608" y="4735"/>
                  </a:cubicBezTo>
                  <a:cubicBezTo>
                    <a:pt x="2765" y="4735"/>
                    <a:pt x="2925" y="4719"/>
                    <a:pt x="3085" y="4686"/>
                  </a:cubicBezTo>
                  <a:cubicBezTo>
                    <a:pt x="4195" y="4469"/>
                    <a:pt x="4993" y="3495"/>
                    <a:pt x="4993" y="2372"/>
                  </a:cubicBezTo>
                  <a:cubicBezTo>
                    <a:pt x="4993" y="1736"/>
                    <a:pt x="4750" y="1141"/>
                    <a:pt x="4303" y="694"/>
                  </a:cubicBezTo>
                  <a:cubicBezTo>
                    <a:pt x="3845" y="236"/>
                    <a:pt x="3236" y="1"/>
                    <a:pt x="2623"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5"/>
            <p:cNvSpPr/>
            <p:nvPr/>
          </p:nvSpPr>
          <p:spPr>
            <a:xfrm>
              <a:off x="2653850" y="3566750"/>
              <a:ext cx="67000" cy="118400"/>
            </a:xfrm>
            <a:custGeom>
              <a:rect b="b" l="l" r="r" t="t"/>
              <a:pathLst>
                <a:path extrusionOk="0" h="4736" w="2680">
                  <a:moveTo>
                    <a:pt x="2368" y="0"/>
                  </a:moveTo>
                  <a:cubicBezTo>
                    <a:pt x="1056" y="0"/>
                    <a:pt x="0" y="1069"/>
                    <a:pt x="0" y="2368"/>
                  </a:cubicBezTo>
                  <a:cubicBezTo>
                    <a:pt x="0" y="3681"/>
                    <a:pt x="1056" y="4736"/>
                    <a:pt x="2368" y="4736"/>
                  </a:cubicBezTo>
                  <a:cubicBezTo>
                    <a:pt x="2463" y="4736"/>
                    <a:pt x="2571" y="4736"/>
                    <a:pt x="2679" y="4722"/>
                  </a:cubicBezTo>
                  <a:cubicBezTo>
                    <a:pt x="1489" y="4587"/>
                    <a:pt x="596" y="3572"/>
                    <a:pt x="596" y="2382"/>
                  </a:cubicBezTo>
                  <a:cubicBezTo>
                    <a:pt x="596" y="1177"/>
                    <a:pt x="1489" y="162"/>
                    <a:pt x="2679" y="27"/>
                  </a:cubicBezTo>
                  <a:cubicBezTo>
                    <a:pt x="2571" y="14"/>
                    <a:pt x="2463" y="0"/>
                    <a:pt x="2368"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5"/>
            <p:cNvSpPr/>
            <p:nvPr/>
          </p:nvSpPr>
          <p:spPr>
            <a:xfrm>
              <a:off x="2665350" y="3590075"/>
              <a:ext cx="83225" cy="71575"/>
            </a:xfrm>
            <a:custGeom>
              <a:rect b="b" l="l" r="r" t="t"/>
              <a:pathLst>
                <a:path extrusionOk="0" h="2863" w="3329">
                  <a:moveTo>
                    <a:pt x="1908" y="1"/>
                  </a:moveTo>
                  <a:cubicBezTo>
                    <a:pt x="636" y="1"/>
                    <a:pt x="0" y="1543"/>
                    <a:pt x="893" y="2436"/>
                  </a:cubicBezTo>
                  <a:cubicBezTo>
                    <a:pt x="1188" y="2731"/>
                    <a:pt x="1548" y="2863"/>
                    <a:pt x="1900" y="2863"/>
                  </a:cubicBezTo>
                  <a:cubicBezTo>
                    <a:pt x="2632" y="2863"/>
                    <a:pt x="3329" y="2294"/>
                    <a:pt x="3329" y="1435"/>
                  </a:cubicBezTo>
                  <a:cubicBezTo>
                    <a:pt x="3329" y="650"/>
                    <a:pt x="2693" y="1"/>
                    <a:pt x="1908"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5"/>
            <p:cNvSpPr/>
            <p:nvPr/>
          </p:nvSpPr>
          <p:spPr>
            <a:xfrm>
              <a:off x="2706275" y="3590075"/>
              <a:ext cx="42300" cy="71400"/>
            </a:xfrm>
            <a:custGeom>
              <a:rect b="b" l="l" r="r" t="t"/>
              <a:pathLst>
                <a:path extrusionOk="0" h="2856" w="1692">
                  <a:moveTo>
                    <a:pt x="271" y="1"/>
                  </a:moveTo>
                  <a:cubicBezTo>
                    <a:pt x="176" y="1"/>
                    <a:pt x="95" y="14"/>
                    <a:pt x="0" y="28"/>
                  </a:cubicBezTo>
                  <a:cubicBezTo>
                    <a:pt x="1543" y="326"/>
                    <a:pt x="1543" y="2545"/>
                    <a:pt x="0" y="2842"/>
                  </a:cubicBezTo>
                  <a:cubicBezTo>
                    <a:pt x="95" y="2856"/>
                    <a:pt x="176" y="2856"/>
                    <a:pt x="271" y="2856"/>
                  </a:cubicBezTo>
                  <a:cubicBezTo>
                    <a:pt x="1056" y="2856"/>
                    <a:pt x="1692" y="2220"/>
                    <a:pt x="1692" y="1435"/>
                  </a:cubicBezTo>
                  <a:cubicBezTo>
                    <a:pt x="1692" y="650"/>
                    <a:pt x="1056" y="1"/>
                    <a:pt x="271" y="1"/>
                  </a:cubicBezTo>
                  <a:close/>
                </a:path>
              </a:pathLst>
            </a:custGeom>
            <a:solidFill>
              <a:srgbClr val="1C5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5"/>
            <p:cNvSpPr/>
            <p:nvPr/>
          </p:nvSpPr>
          <p:spPr>
            <a:xfrm>
              <a:off x="2515475" y="3566750"/>
              <a:ext cx="138400" cy="118575"/>
            </a:xfrm>
            <a:custGeom>
              <a:rect b="b" l="l" r="r" t="t"/>
              <a:pathLst>
                <a:path extrusionOk="0" h="4743" w="5536">
                  <a:moveTo>
                    <a:pt x="3167" y="0"/>
                  </a:moveTo>
                  <a:cubicBezTo>
                    <a:pt x="1056" y="0"/>
                    <a:pt x="1" y="2544"/>
                    <a:pt x="1489" y="4046"/>
                  </a:cubicBezTo>
                  <a:cubicBezTo>
                    <a:pt x="1970" y="4527"/>
                    <a:pt x="2563" y="4742"/>
                    <a:pt x="3145" y="4742"/>
                  </a:cubicBezTo>
                  <a:cubicBezTo>
                    <a:pt x="4363" y="4742"/>
                    <a:pt x="5535" y="3797"/>
                    <a:pt x="5535" y="2368"/>
                  </a:cubicBezTo>
                  <a:cubicBezTo>
                    <a:pt x="5535" y="1056"/>
                    <a:pt x="4466" y="0"/>
                    <a:pt x="3167"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5"/>
            <p:cNvSpPr/>
            <p:nvPr/>
          </p:nvSpPr>
          <p:spPr>
            <a:xfrm>
              <a:off x="2535450" y="3566750"/>
              <a:ext cx="66650" cy="118400"/>
            </a:xfrm>
            <a:custGeom>
              <a:rect b="b" l="l" r="r" t="t"/>
              <a:pathLst>
                <a:path extrusionOk="0" h="4736" w="2666">
                  <a:moveTo>
                    <a:pt x="2368" y="0"/>
                  </a:moveTo>
                  <a:cubicBezTo>
                    <a:pt x="1056" y="0"/>
                    <a:pt x="0" y="1069"/>
                    <a:pt x="0" y="2368"/>
                  </a:cubicBezTo>
                  <a:cubicBezTo>
                    <a:pt x="0" y="3681"/>
                    <a:pt x="1056" y="4736"/>
                    <a:pt x="2368" y="4736"/>
                  </a:cubicBezTo>
                  <a:cubicBezTo>
                    <a:pt x="2463" y="4736"/>
                    <a:pt x="2571" y="4736"/>
                    <a:pt x="2666" y="4722"/>
                  </a:cubicBezTo>
                  <a:cubicBezTo>
                    <a:pt x="1489" y="4574"/>
                    <a:pt x="596" y="3572"/>
                    <a:pt x="596" y="2382"/>
                  </a:cubicBezTo>
                  <a:cubicBezTo>
                    <a:pt x="596" y="1177"/>
                    <a:pt x="1489" y="176"/>
                    <a:pt x="2666" y="27"/>
                  </a:cubicBezTo>
                  <a:cubicBezTo>
                    <a:pt x="2571" y="14"/>
                    <a:pt x="2463" y="0"/>
                    <a:pt x="2368"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5"/>
            <p:cNvSpPr/>
            <p:nvPr/>
          </p:nvSpPr>
          <p:spPr>
            <a:xfrm>
              <a:off x="2562175" y="3601925"/>
              <a:ext cx="56175" cy="48075"/>
            </a:xfrm>
            <a:custGeom>
              <a:rect b="b" l="l" r="r" t="t"/>
              <a:pathLst>
                <a:path extrusionOk="0" h="1923" w="2247">
                  <a:moveTo>
                    <a:pt x="1286" y="0"/>
                  </a:moveTo>
                  <a:cubicBezTo>
                    <a:pt x="433" y="0"/>
                    <a:pt x="0" y="1029"/>
                    <a:pt x="609" y="1638"/>
                  </a:cubicBezTo>
                  <a:cubicBezTo>
                    <a:pt x="806" y="1835"/>
                    <a:pt x="1047" y="1922"/>
                    <a:pt x="1283" y="1922"/>
                  </a:cubicBezTo>
                  <a:cubicBezTo>
                    <a:pt x="1776" y="1922"/>
                    <a:pt x="2246" y="1538"/>
                    <a:pt x="2246" y="961"/>
                  </a:cubicBezTo>
                  <a:cubicBezTo>
                    <a:pt x="2246" y="433"/>
                    <a:pt x="1827" y="0"/>
                    <a:pt x="1286"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5"/>
            <p:cNvSpPr/>
            <p:nvPr/>
          </p:nvSpPr>
          <p:spPr>
            <a:xfrm>
              <a:off x="2588550" y="3601925"/>
              <a:ext cx="29800" cy="48050"/>
            </a:xfrm>
            <a:custGeom>
              <a:rect b="b" l="l" r="r" t="t"/>
              <a:pathLst>
                <a:path extrusionOk="0" h="1922" w="1192">
                  <a:moveTo>
                    <a:pt x="231" y="0"/>
                  </a:moveTo>
                  <a:cubicBezTo>
                    <a:pt x="163" y="0"/>
                    <a:pt x="82" y="14"/>
                    <a:pt x="1" y="27"/>
                  </a:cubicBezTo>
                  <a:cubicBezTo>
                    <a:pt x="961" y="284"/>
                    <a:pt x="961" y="1638"/>
                    <a:pt x="1" y="1895"/>
                  </a:cubicBezTo>
                  <a:cubicBezTo>
                    <a:pt x="82" y="1908"/>
                    <a:pt x="163" y="1922"/>
                    <a:pt x="231" y="1922"/>
                  </a:cubicBezTo>
                  <a:cubicBezTo>
                    <a:pt x="772" y="1922"/>
                    <a:pt x="1191" y="1489"/>
                    <a:pt x="1191" y="961"/>
                  </a:cubicBezTo>
                  <a:cubicBezTo>
                    <a:pt x="1191" y="433"/>
                    <a:pt x="772" y="0"/>
                    <a:pt x="231" y="0"/>
                  </a:cubicBezTo>
                  <a:close/>
                </a:path>
              </a:pathLst>
            </a:custGeom>
            <a:solidFill>
              <a:srgbClr val="1C5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5"/>
            <p:cNvSpPr/>
            <p:nvPr/>
          </p:nvSpPr>
          <p:spPr>
            <a:xfrm>
              <a:off x="2738075" y="3716925"/>
              <a:ext cx="53475" cy="55175"/>
            </a:xfrm>
            <a:custGeom>
              <a:rect b="b" l="l" r="r" t="t"/>
              <a:pathLst>
                <a:path extrusionOk="0" h="2207" w="2139">
                  <a:moveTo>
                    <a:pt x="0" y="1"/>
                  </a:moveTo>
                  <a:lnTo>
                    <a:pt x="0" y="2206"/>
                  </a:lnTo>
                  <a:lnTo>
                    <a:pt x="2138" y="2206"/>
                  </a:lnTo>
                  <a:lnTo>
                    <a:pt x="2138" y="1"/>
                  </a:ln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5"/>
            <p:cNvSpPr/>
            <p:nvPr/>
          </p:nvSpPr>
          <p:spPr>
            <a:xfrm>
              <a:off x="2738075" y="3749075"/>
              <a:ext cx="53475" cy="23025"/>
            </a:xfrm>
            <a:custGeom>
              <a:rect b="b" l="l" r="r" t="t"/>
              <a:pathLst>
                <a:path extrusionOk="0" h="921" w="2139">
                  <a:moveTo>
                    <a:pt x="0" y="0"/>
                  </a:moveTo>
                  <a:lnTo>
                    <a:pt x="0" y="920"/>
                  </a:lnTo>
                  <a:lnTo>
                    <a:pt x="2138" y="920"/>
                  </a:lnTo>
                  <a:lnTo>
                    <a:pt x="2138" y="0"/>
                  </a:ln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5"/>
            <p:cNvSpPr/>
            <p:nvPr/>
          </p:nvSpPr>
          <p:spPr>
            <a:xfrm>
              <a:off x="2556750" y="3682775"/>
              <a:ext cx="195225" cy="123150"/>
            </a:xfrm>
            <a:custGeom>
              <a:rect b="b" l="l" r="r" t="t"/>
              <a:pathLst>
                <a:path extrusionOk="0" h="4926" w="7809">
                  <a:moveTo>
                    <a:pt x="6712" y="0"/>
                  </a:moveTo>
                  <a:lnTo>
                    <a:pt x="6712" y="14"/>
                  </a:lnTo>
                  <a:lnTo>
                    <a:pt x="1110" y="14"/>
                  </a:lnTo>
                  <a:cubicBezTo>
                    <a:pt x="488" y="14"/>
                    <a:pt x="1" y="501"/>
                    <a:pt x="1" y="1110"/>
                  </a:cubicBezTo>
                  <a:lnTo>
                    <a:pt x="1" y="3816"/>
                  </a:lnTo>
                  <a:cubicBezTo>
                    <a:pt x="1" y="4438"/>
                    <a:pt x="488" y="4926"/>
                    <a:pt x="1110" y="4926"/>
                  </a:cubicBezTo>
                  <a:lnTo>
                    <a:pt x="6712" y="4926"/>
                  </a:lnTo>
                  <a:cubicBezTo>
                    <a:pt x="7321" y="4926"/>
                    <a:pt x="7808" y="4438"/>
                    <a:pt x="7808" y="3830"/>
                  </a:cubicBezTo>
                  <a:lnTo>
                    <a:pt x="7808" y="1110"/>
                  </a:lnTo>
                  <a:cubicBezTo>
                    <a:pt x="7808" y="501"/>
                    <a:pt x="7321" y="0"/>
                    <a:pt x="6712"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5"/>
            <p:cNvSpPr/>
            <p:nvPr/>
          </p:nvSpPr>
          <p:spPr>
            <a:xfrm>
              <a:off x="2556750" y="3682775"/>
              <a:ext cx="56175" cy="123150"/>
            </a:xfrm>
            <a:custGeom>
              <a:rect b="b" l="l" r="r" t="t"/>
              <a:pathLst>
                <a:path extrusionOk="0" h="4926" w="2247">
                  <a:moveTo>
                    <a:pt x="1110" y="0"/>
                  </a:moveTo>
                  <a:cubicBezTo>
                    <a:pt x="488" y="0"/>
                    <a:pt x="1" y="501"/>
                    <a:pt x="1" y="1110"/>
                  </a:cubicBezTo>
                  <a:lnTo>
                    <a:pt x="1" y="3830"/>
                  </a:lnTo>
                  <a:cubicBezTo>
                    <a:pt x="1" y="4438"/>
                    <a:pt x="488" y="4926"/>
                    <a:pt x="1110" y="4926"/>
                  </a:cubicBezTo>
                  <a:lnTo>
                    <a:pt x="2233" y="4926"/>
                  </a:lnTo>
                  <a:cubicBezTo>
                    <a:pt x="1624" y="4926"/>
                    <a:pt x="1137" y="4425"/>
                    <a:pt x="1137" y="3816"/>
                  </a:cubicBezTo>
                  <a:lnTo>
                    <a:pt x="1137" y="1110"/>
                  </a:lnTo>
                  <a:cubicBezTo>
                    <a:pt x="1137" y="501"/>
                    <a:pt x="1624" y="0"/>
                    <a:pt x="2247" y="0"/>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5"/>
            <p:cNvSpPr/>
            <p:nvPr/>
          </p:nvSpPr>
          <p:spPr>
            <a:xfrm>
              <a:off x="2777325" y="3680750"/>
              <a:ext cx="39250" cy="127550"/>
            </a:xfrm>
            <a:custGeom>
              <a:rect b="b" l="l" r="r" t="t"/>
              <a:pathLst>
                <a:path extrusionOk="0" h="5102" w="1570">
                  <a:moveTo>
                    <a:pt x="1570" y="0"/>
                  </a:moveTo>
                  <a:lnTo>
                    <a:pt x="0" y="893"/>
                  </a:lnTo>
                  <a:lnTo>
                    <a:pt x="0" y="4208"/>
                  </a:lnTo>
                  <a:lnTo>
                    <a:pt x="1570" y="5101"/>
                  </a:lnTo>
                  <a:lnTo>
                    <a:pt x="1570" y="0"/>
                  </a:ln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5"/>
            <p:cNvSpPr/>
            <p:nvPr/>
          </p:nvSpPr>
          <p:spPr>
            <a:xfrm>
              <a:off x="2673125" y="3712525"/>
              <a:ext cx="44000" cy="64300"/>
            </a:xfrm>
            <a:custGeom>
              <a:rect b="b" l="l" r="r" t="t"/>
              <a:pathLst>
                <a:path extrusionOk="0" h="2572" w="1760">
                  <a:moveTo>
                    <a:pt x="433" y="1"/>
                  </a:moveTo>
                  <a:cubicBezTo>
                    <a:pt x="190" y="1"/>
                    <a:pt x="0" y="190"/>
                    <a:pt x="0" y="434"/>
                  </a:cubicBezTo>
                  <a:lnTo>
                    <a:pt x="0" y="2125"/>
                  </a:lnTo>
                  <a:cubicBezTo>
                    <a:pt x="0" y="2369"/>
                    <a:pt x="190" y="2572"/>
                    <a:pt x="433" y="2572"/>
                  </a:cubicBezTo>
                  <a:lnTo>
                    <a:pt x="1313" y="2572"/>
                  </a:lnTo>
                  <a:cubicBezTo>
                    <a:pt x="1557" y="2572"/>
                    <a:pt x="1759" y="2369"/>
                    <a:pt x="1759" y="2125"/>
                  </a:cubicBezTo>
                  <a:lnTo>
                    <a:pt x="1759" y="434"/>
                  </a:lnTo>
                  <a:cubicBezTo>
                    <a:pt x="1759" y="190"/>
                    <a:pt x="1557" y="1"/>
                    <a:pt x="1313"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5"/>
            <p:cNvSpPr/>
            <p:nvPr/>
          </p:nvSpPr>
          <p:spPr>
            <a:xfrm>
              <a:off x="2673125" y="3712525"/>
              <a:ext cx="23700" cy="64300"/>
            </a:xfrm>
            <a:custGeom>
              <a:rect b="b" l="l" r="r" t="t"/>
              <a:pathLst>
                <a:path extrusionOk="0" h="2572" w="948">
                  <a:moveTo>
                    <a:pt x="433" y="1"/>
                  </a:moveTo>
                  <a:cubicBezTo>
                    <a:pt x="190" y="1"/>
                    <a:pt x="0" y="190"/>
                    <a:pt x="0" y="434"/>
                  </a:cubicBezTo>
                  <a:lnTo>
                    <a:pt x="0" y="2125"/>
                  </a:lnTo>
                  <a:cubicBezTo>
                    <a:pt x="0" y="2369"/>
                    <a:pt x="190" y="2572"/>
                    <a:pt x="433" y="2572"/>
                  </a:cubicBezTo>
                  <a:lnTo>
                    <a:pt x="948" y="2572"/>
                  </a:lnTo>
                  <a:cubicBezTo>
                    <a:pt x="704" y="2572"/>
                    <a:pt x="501" y="2369"/>
                    <a:pt x="501" y="2125"/>
                  </a:cubicBezTo>
                  <a:lnTo>
                    <a:pt x="501" y="434"/>
                  </a:lnTo>
                  <a:cubicBezTo>
                    <a:pt x="501" y="190"/>
                    <a:pt x="704" y="1"/>
                    <a:pt x="948" y="1"/>
                  </a:cubicBezTo>
                  <a:close/>
                </a:path>
              </a:pathLst>
            </a:custGeom>
            <a:solidFill>
              <a:srgbClr val="252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5"/>
            <p:cNvSpPr/>
            <p:nvPr/>
          </p:nvSpPr>
          <p:spPr>
            <a:xfrm>
              <a:off x="2839900" y="3668825"/>
              <a:ext cx="47375" cy="37300"/>
            </a:xfrm>
            <a:custGeom>
              <a:rect b="b" l="l" r="r" t="t"/>
              <a:pathLst>
                <a:path extrusionOk="0" h="1492" w="1895">
                  <a:moveTo>
                    <a:pt x="1229" y="0"/>
                  </a:moveTo>
                  <a:cubicBezTo>
                    <a:pt x="1136" y="0"/>
                    <a:pt x="1042" y="27"/>
                    <a:pt x="961" y="85"/>
                  </a:cubicBezTo>
                  <a:lnTo>
                    <a:pt x="298" y="531"/>
                  </a:lnTo>
                  <a:cubicBezTo>
                    <a:pt x="81" y="667"/>
                    <a:pt x="0" y="951"/>
                    <a:pt x="136" y="1181"/>
                  </a:cubicBezTo>
                  <a:lnTo>
                    <a:pt x="176" y="1248"/>
                  </a:lnTo>
                  <a:cubicBezTo>
                    <a:pt x="261" y="1400"/>
                    <a:pt x="426" y="1491"/>
                    <a:pt x="596" y="1491"/>
                  </a:cubicBezTo>
                  <a:cubicBezTo>
                    <a:pt x="669" y="1491"/>
                    <a:pt x="743" y="1474"/>
                    <a:pt x="812" y="1438"/>
                  </a:cubicBezTo>
                  <a:lnTo>
                    <a:pt x="1529" y="1100"/>
                  </a:lnTo>
                  <a:cubicBezTo>
                    <a:pt x="1786" y="978"/>
                    <a:pt x="1895" y="667"/>
                    <a:pt x="1746" y="409"/>
                  </a:cubicBezTo>
                  <a:lnTo>
                    <a:pt x="1665" y="247"/>
                  </a:lnTo>
                  <a:cubicBezTo>
                    <a:pt x="1568" y="90"/>
                    <a:pt x="1399" y="0"/>
                    <a:pt x="1229" y="0"/>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5"/>
            <p:cNvSpPr/>
            <p:nvPr/>
          </p:nvSpPr>
          <p:spPr>
            <a:xfrm>
              <a:off x="2854775" y="3730075"/>
              <a:ext cx="44675" cy="29175"/>
            </a:xfrm>
            <a:custGeom>
              <a:rect b="b" l="l" r="r" t="t"/>
              <a:pathLst>
                <a:path extrusionOk="0" h="1167" w="1787">
                  <a:moveTo>
                    <a:pt x="1305" y="0"/>
                  </a:moveTo>
                  <a:cubicBezTo>
                    <a:pt x="1289" y="0"/>
                    <a:pt x="1274" y="1"/>
                    <a:pt x="1259" y="3"/>
                  </a:cubicBezTo>
                  <a:lnTo>
                    <a:pt x="461" y="43"/>
                  </a:lnTo>
                  <a:cubicBezTo>
                    <a:pt x="204" y="57"/>
                    <a:pt x="1" y="273"/>
                    <a:pt x="1" y="530"/>
                  </a:cubicBezTo>
                  <a:lnTo>
                    <a:pt x="1" y="612"/>
                  </a:lnTo>
                  <a:cubicBezTo>
                    <a:pt x="1" y="869"/>
                    <a:pt x="190" y="1085"/>
                    <a:pt x="461" y="1112"/>
                  </a:cubicBezTo>
                  <a:lnTo>
                    <a:pt x="1246" y="1166"/>
                  </a:lnTo>
                  <a:cubicBezTo>
                    <a:pt x="1254" y="1167"/>
                    <a:pt x="1262" y="1167"/>
                    <a:pt x="1271" y="1167"/>
                  </a:cubicBezTo>
                  <a:cubicBezTo>
                    <a:pt x="1544" y="1167"/>
                    <a:pt x="1774" y="955"/>
                    <a:pt x="1787" y="679"/>
                  </a:cubicBezTo>
                  <a:lnTo>
                    <a:pt x="1787" y="490"/>
                  </a:lnTo>
                  <a:cubicBezTo>
                    <a:pt x="1787" y="221"/>
                    <a:pt x="1569" y="0"/>
                    <a:pt x="1305" y="0"/>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5"/>
            <p:cNvSpPr/>
            <p:nvPr/>
          </p:nvSpPr>
          <p:spPr>
            <a:xfrm>
              <a:off x="2839550" y="3782725"/>
              <a:ext cx="47050" cy="37500"/>
            </a:xfrm>
            <a:custGeom>
              <a:rect b="b" l="l" r="r" t="t"/>
              <a:pathLst>
                <a:path extrusionOk="0" h="1500" w="1882">
                  <a:moveTo>
                    <a:pt x="600" y="1"/>
                  </a:moveTo>
                  <a:cubicBezTo>
                    <a:pt x="428" y="1"/>
                    <a:pt x="259" y="89"/>
                    <a:pt x="163" y="251"/>
                  </a:cubicBezTo>
                  <a:lnTo>
                    <a:pt x="123" y="305"/>
                  </a:lnTo>
                  <a:cubicBezTo>
                    <a:pt x="1" y="535"/>
                    <a:pt x="68" y="819"/>
                    <a:pt x="271" y="968"/>
                  </a:cubicBezTo>
                  <a:lnTo>
                    <a:pt x="934" y="1415"/>
                  </a:lnTo>
                  <a:cubicBezTo>
                    <a:pt x="1021" y="1472"/>
                    <a:pt x="1115" y="1499"/>
                    <a:pt x="1208" y="1499"/>
                  </a:cubicBezTo>
                  <a:cubicBezTo>
                    <a:pt x="1378" y="1499"/>
                    <a:pt x="1542" y="1410"/>
                    <a:pt x="1638" y="1252"/>
                  </a:cubicBezTo>
                  <a:lnTo>
                    <a:pt x="1733" y="1103"/>
                  </a:lnTo>
                  <a:cubicBezTo>
                    <a:pt x="1882" y="846"/>
                    <a:pt x="1787" y="535"/>
                    <a:pt x="1530" y="400"/>
                  </a:cubicBezTo>
                  <a:lnTo>
                    <a:pt x="813" y="48"/>
                  </a:lnTo>
                  <a:cubicBezTo>
                    <a:pt x="745" y="16"/>
                    <a:pt x="672" y="1"/>
                    <a:pt x="600" y="1"/>
                  </a:cubicBezTo>
                  <a:close/>
                </a:path>
              </a:pathLst>
            </a:custGeom>
            <a:solidFill>
              <a:srgbClr val="EC66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Exploratory data analysis</a:t>
            </a:r>
            <a:endParaRPr/>
          </a:p>
        </p:txBody>
      </p:sp>
      <p:sp>
        <p:nvSpPr>
          <p:cNvPr id="620" name="Google Shape;620;p26"/>
          <p:cNvSpPr txBox="1"/>
          <p:nvPr/>
        </p:nvSpPr>
        <p:spPr>
          <a:xfrm>
            <a:off x="5415653" y="2530941"/>
            <a:ext cx="2046300" cy="5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aloo 2"/>
                <a:ea typeface="Baloo 2"/>
                <a:cs typeface="Baloo 2"/>
                <a:sym typeface="Baloo 2"/>
              </a:rPr>
              <a:t>Most genre of movies produced are Drama and Comedy.</a:t>
            </a:r>
            <a:endParaRPr b="0" i="0" sz="1400" u="none" cap="none" strike="noStrike">
              <a:solidFill>
                <a:schemeClr val="dk1"/>
              </a:solidFill>
              <a:latin typeface="Baloo 2"/>
              <a:ea typeface="Baloo 2"/>
              <a:cs typeface="Baloo 2"/>
              <a:sym typeface="Baloo 2"/>
            </a:endParaRPr>
          </a:p>
        </p:txBody>
      </p:sp>
      <p:sp>
        <p:nvSpPr>
          <p:cNvPr id="621" name="Google Shape;621;p26"/>
          <p:cNvSpPr/>
          <p:nvPr/>
        </p:nvSpPr>
        <p:spPr>
          <a:xfrm>
            <a:off x="4866439" y="2825691"/>
            <a:ext cx="182700" cy="182700"/>
          </a:xfrm>
          <a:prstGeom prst="ellipse">
            <a:avLst/>
          </a:prstGeom>
          <a:solidFill>
            <a:srgbClr val="FD6633">
              <a:alpha val="4745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6"/>
          <p:cNvSpPr/>
          <p:nvPr/>
        </p:nvSpPr>
        <p:spPr>
          <a:xfrm>
            <a:off x="1792112" y="2198099"/>
            <a:ext cx="1437900" cy="14379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Lobster"/>
              <a:ea typeface="Lobster"/>
              <a:cs typeface="Lobster"/>
              <a:sym typeface="Lobster"/>
            </a:endParaRPr>
          </a:p>
        </p:txBody>
      </p:sp>
      <p:cxnSp>
        <p:nvCxnSpPr>
          <p:cNvPr id="623" name="Google Shape;623;p26"/>
          <p:cNvCxnSpPr>
            <a:endCxn id="621" idx="2"/>
          </p:cNvCxnSpPr>
          <p:nvPr/>
        </p:nvCxnSpPr>
        <p:spPr>
          <a:xfrm>
            <a:off x="3943339" y="2917041"/>
            <a:ext cx="923100" cy="0"/>
          </a:xfrm>
          <a:prstGeom prst="straightConnector1">
            <a:avLst/>
          </a:prstGeom>
          <a:noFill/>
          <a:ln cap="flat" cmpd="sng" w="9525">
            <a:solidFill>
              <a:schemeClr val="dk1"/>
            </a:solidFill>
            <a:prstDash val="dot"/>
            <a:round/>
            <a:headEnd len="sm" w="sm" type="none"/>
            <a:tailEnd len="sm" w="sm" type="none"/>
          </a:ln>
        </p:spPr>
      </p:cxnSp>
      <p:cxnSp>
        <p:nvCxnSpPr>
          <p:cNvPr id="624" name="Google Shape;624;p26"/>
          <p:cNvCxnSpPr>
            <a:stCxn id="621" idx="6"/>
          </p:cNvCxnSpPr>
          <p:nvPr/>
        </p:nvCxnSpPr>
        <p:spPr>
          <a:xfrm flipH="1" rot="10800000">
            <a:off x="5049139" y="2913441"/>
            <a:ext cx="231300" cy="3600"/>
          </a:xfrm>
          <a:prstGeom prst="straightConnector1">
            <a:avLst/>
          </a:prstGeom>
          <a:noFill/>
          <a:ln cap="flat" cmpd="sng" w="9525">
            <a:solidFill>
              <a:schemeClr val="dk1"/>
            </a:solidFill>
            <a:prstDash val="dot"/>
            <a:round/>
            <a:headEnd len="sm" w="sm" type="none"/>
            <a:tailEnd len="sm" w="sm" type="none"/>
          </a:ln>
        </p:spPr>
      </p:cxnSp>
      <p:pic>
        <p:nvPicPr>
          <p:cNvPr id="625" name="Google Shape;625;p26"/>
          <p:cNvPicPr preferRelativeResize="0"/>
          <p:nvPr/>
        </p:nvPicPr>
        <p:blipFill rotWithShape="1">
          <a:blip r:embed="rId3">
            <a:alphaModFix/>
          </a:blip>
          <a:srcRect b="0" l="0" r="0" t="0"/>
          <a:stretch/>
        </p:blipFill>
        <p:spPr>
          <a:xfrm>
            <a:off x="1619089" y="1119742"/>
            <a:ext cx="2698136" cy="39850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Exploratory data analysis</a:t>
            </a:r>
            <a:endParaRPr/>
          </a:p>
        </p:txBody>
      </p:sp>
      <p:sp>
        <p:nvSpPr>
          <p:cNvPr id="631" name="Google Shape;631;p27"/>
          <p:cNvSpPr txBox="1"/>
          <p:nvPr/>
        </p:nvSpPr>
        <p:spPr>
          <a:xfrm>
            <a:off x="5415653" y="2530941"/>
            <a:ext cx="2046300" cy="5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Baloo 2"/>
                <a:ea typeface="Baloo 2"/>
                <a:cs typeface="Baloo 2"/>
                <a:sym typeface="Baloo 2"/>
              </a:rPr>
              <a:t>Steven Spielberg has the highest number of movies produced.</a:t>
            </a:r>
            <a:endParaRPr b="0" i="0" sz="1400" u="none" cap="none" strike="noStrike">
              <a:solidFill>
                <a:schemeClr val="dk1"/>
              </a:solidFill>
              <a:latin typeface="Baloo 2"/>
              <a:ea typeface="Baloo 2"/>
              <a:cs typeface="Baloo 2"/>
              <a:sym typeface="Baloo 2"/>
            </a:endParaRPr>
          </a:p>
        </p:txBody>
      </p:sp>
      <p:sp>
        <p:nvSpPr>
          <p:cNvPr id="632" name="Google Shape;632;p27"/>
          <p:cNvSpPr/>
          <p:nvPr/>
        </p:nvSpPr>
        <p:spPr>
          <a:xfrm>
            <a:off x="4866439" y="2825691"/>
            <a:ext cx="182700" cy="182700"/>
          </a:xfrm>
          <a:prstGeom prst="ellipse">
            <a:avLst/>
          </a:prstGeom>
          <a:solidFill>
            <a:srgbClr val="FD6633">
              <a:alpha val="4745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7"/>
          <p:cNvSpPr/>
          <p:nvPr/>
        </p:nvSpPr>
        <p:spPr>
          <a:xfrm>
            <a:off x="1792112" y="2198099"/>
            <a:ext cx="1437900" cy="14379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Lobster"/>
              <a:ea typeface="Lobster"/>
              <a:cs typeface="Lobster"/>
              <a:sym typeface="Lobster"/>
            </a:endParaRPr>
          </a:p>
        </p:txBody>
      </p:sp>
      <p:cxnSp>
        <p:nvCxnSpPr>
          <p:cNvPr id="634" name="Google Shape;634;p27"/>
          <p:cNvCxnSpPr>
            <a:endCxn id="632" idx="2"/>
          </p:cNvCxnSpPr>
          <p:nvPr/>
        </p:nvCxnSpPr>
        <p:spPr>
          <a:xfrm>
            <a:off x="3943339" y="2917041"/>
            <a:ext cx="923100" cy="0"/>
          </a:xfrm>
          <a:prstGeom prst="straightConnector1">
            <a:avLst/>
          </a:prstGeom>
          <a:noFill/>
          <a:ln cap="flat" cmpd="sng" w="9525">
            <a:solidFill>
              <a:schemeClr val="dk1"/>
            </a:solidFill>
            <a:prstDash val="dot"/>
            <a:round/>
            <a:headEnd len="sm" w="sm" type="none"/>
            <a:tailEnd len="sm" w="sm" type="none"/>
          </a:ln>
        </p:spPr>
      </p:cxnSp>
      <p:cxnSp>
        <p:nvCxnSpPr>
          <p:cNvPr id="635" name="Google Shape;635;p27"/>
          <p:cNvCxnSpPr>
            <a:stCxn id="632" idx="6"/>
          </p:cNvCxnSpPr>
          <p:nvPr/>
        </p:nvCxnSpPr>
        <p:spPr>
          <a:xfrm flipH="1" rot="10800000">
            <a:off x="5049139" y="2913441"/>
            <a:ext cx="231300" cy="3600"/>
          </a:xfrm>
          <a:prstGeom prst="straightConnector1">
            <a:avLst/>
          </a:prstGeom>
          <a:noFill/>
          <a:ln cap="flat" cmpd="sng" w="9525">
            <a:solidFill>
              <a:schemeClr val="dk1"/>
            </a:solidFill>
            <a:prstDash val="dot"/>
            <a:round/>
            <a:headEnd len="sm" w="sm" type="none"/>
            <a:tailEnd len="sm" w="sm" type="none"/>
          </a:ln>
        </p:spPr>
      </p:cxnSp>
      <p:pic>
        <p:nvPicPr>
          <p:cNvPr id="636" name="Google Shape;636;p27"/>
          <p:cNvPicPr preferRelativeResize="0"/>
          <p:nvPr/>
        </p:nvPicPr>
        <p:blipFill rotWithShape="1">
          <a:blip r:embed="rId3">
            <a:alphaModFix/>
          </a:blip>
          <a:srcRect b="0" l="0" r="0" t="0"/>
          <a:stretch/>
        </p:blipFill>
        <p:spPr>
          <a:xfrm>
            <a:off x="1111834" y="1283029"/>
            <a:ext cx="3278800" cy="34626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ilm Promotion Social Media Strategy by Slidesgo">
  <a:themeElements>
    <a:clrScheme name="Simple Light">
      <a:dk1>
        <a:srgbClr val="1A0E52"/>
      </a:dk1>
      <a:lt1>
        <a:srgbClr val="FEF2DC"/>
      </a:lt1>
      <a:dk2>
        <a:srgbClr val="0C5FB4"/>
      </a:dk2>
      <a:lt2>
        <a:srgbClr val="FD6633"/>
      </a:lt2>
      <a:accent1>
        <a:srgbClr val="FFBFBD"/>
      </a:accent1>
      <a:accent2>
        <a:srgbClr val="FFFFFF"/>
      </a:accent2>
      <a:accent3>
        <a:srgbClr val="FFFFFF"/>
      </a:accent3>
      <a:accent4>
        <a:srgbClr val="FFFFFF"/>
      </a:accent4>
      <a:accent5>
        <a:srgbClr val="FFFFFF"/>
      </a:accent5>
      <a:accent6>
        <a:srgbClr val="FFFFFF"/>
      </a:accent6>
      <a:hlink>
        <a:srgbClr val="1A0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