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8" r:id="rId6"/>
    <p:sldId id="261" r:id="rId7"/>
    <p:sldId id="275" r:id="rId8"/>
    <p:sldId id="260" r:id="rId9"/>
    <p:sldId id="270" r:id="rId10"/>
    <p:sldId id="267" r:id="rId11"/>
    <p:sldId id="271" r:id="rId12"/>
    <p:sldId id="272" r:id="rId13"/>
    <p:sldId id="273" r:id="rId14"/>
    <p:sldId id="262" r:id="rId15"/>
    <p:sldId id="266" r:id="rId16"/>
    <p:sldId id="265" r:id="rId17"/>
    <p:sldId id="264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2250" y="822344"/>
            <a:ext cx="2612015" cy="1524000"/>
            <a:chOff x="3979285" y="822344"/>
            <a:chExt cx="2612015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9285" y="822344"/>
              <a:ext cx="1190587" cy="11905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100" y="822344"/>
              <a:ext cx="13462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PuppetLabs</a:t>
            </a:r>
            <a:r>
              <a:rPr lang="en-US" dirty="0" smtClean="0"/>
              <a:t>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pPr lvl="1"/>
            <a:r>
              <a:rPr lang="en-US" dirty="0" smtClean="0"/>
              <a:t>Templates (jinja2)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</a:t>
            </a:r>
          </a:p>
          <a:p>
            <a:r>
              <a:rPr lang="en-US" dirty="0" smtClean="0"/>
              <a:t>Problems with Python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7" y="1382478"/>
            <a:ext cx="5775563" cy="53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Recap: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00199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6468452"/>
            <a:ext cx="291007" cy="2095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8207" y="63885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Relevance to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</a:t>
            </a:r>
            <a:r>
              <a:rPr lang="en-US" sz="1000" b="1" dirty="0" smtClean="0"/>
              <a:t>like</a:t>
            </a:r>
            <a:endParaRPr lang="en-US" sz="1000" b="1" dirty="0" smtClean="0"/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Amazon Web Services</a:t>
            </a:r>
            <a:endParaRPr lang="en-US" dirty="0"/>
          </a:p>
        </p:txBody>
      </p:sp>
      <p:pic>
        <p:nvPicPr>
          <p:cNvPr id="5" name="Picture 4" descr="Screen Shot 2015-09-01 at 2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6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298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???</vt:lpstr>
      <vt:lpstr>Automation with Ansible &amp; EC2</vt:lpstr>
      <vt:lpstr>Agenda</vt:lpstr>
      <vt:lpstr>Recap: Cloud Computing</vt:lpstr>
      <vt:lpstr>Recap: Cloud Computing Definition </vt:lpstr>
      <vt:lpstr>Recap: Cloud Computing Characteristics</vt:lpstr>
      <vt:lpstr>Recap: Cloud Service Delivery Models</vt:lpstr>
      <vt:lpstr>Recap: Amazon Web Services</vt:lpstr>
      <vt:lpstr>Recap: EC2 Core Concepts</vt:lpstr>
      <vt:lpstr>Infrastructure Automation</vt:lpstr>
      <vt:lpstr>Infrastructure Automation Approaches</vt:lpstr>
      <vt:lpstr>Opscode Chef</vt:lpstr>
      <vt:lpstr>PuppetLabs Puppet</vt:lpstr>
      <vt:lpstr>Ansible</vt:lpstr>
      <vt:lpstr>What is Ansible?</vt:lpstr>
      <vt:lpstr>Ansible Setup</vt:lpstr>
      <vt:lpstr>Ansible Galaxy</vt:lpstr>
      <vt:lpstr>With Ansible it’s like…</vt:lpstr>
      <vt:lpstr>Examples with Ansible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23</cp:revision>
  <dcterms:created xsi:type="dcterms:W3CDTF">2015-08-31T15:31:34Z</dcterms:created>
  <dcterms:modified xsi:type="dcterms:W3CDTF">2015-09-01T12:17:05Z</dcterms:modified>
</cp:coreProperties>
</file>