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51" r:id="rId2"/>
    <p:sldId id="344" r:id="rId3"/>
    <p:sldId id="352" r:id="rId4"/>
    <p:sldId id="284" r:id="rId5"/>
    <p:sldId id="354" r:id="rId6"/>
    <p:sldId id="355" r:id="rId7"/>
    <p:sldId id="356" r:id="rId8"/>
    <p:sldId id="357" r:id="rId9"/>
    <p:sldId id="358" r:id="rId10"/>
    <p:sldId id="359" r:id="rId11"/>
    <p:sldId id="360" r:id="rId12"/>
    <p:sldId id="361" r:id="rId13"/>
    <p:sldId id="362" r:id="rId14"/>
    <p:sldId id="363" r:id="rId15"/>
    <p:sldId id="364" r:id="rId16"/>
    <p:sldId id="365" r:id="rId17"/>
    <p:sldId id="325" r:id="rId18"/>
    <p:sldId id="286" r:id="rId19"/>
    <p:sldId id="285" r:id="rId20"/>
    <p:sldId id="291" r:id="rId21"/>
    <p:sldId id="287" r:id="rId22"/>
    <p:sldId id="310" r:id="rId23"/>
    <p:sldId id="265" r:id="rId24"/>
    <p:sldId id="339" r:id="rId25"/>
    <p:sldId id="346" r:id="rId2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p:scale>
          <a:sx n="72" d="100"/>
          <a:sy n="72" d="100"/>
        </p:scale>
        <p:origin x="-4080" y="-1840"/>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32378F54-1C7E-2D40-AA2A-BFA28E1A1175}" type="presOf" srcId="{C159646B-012A-4212-A7AD-6654D7CF499B}" destId="{7E4B80E4-9D97-4F8A-ABF5-4CECC4686258}"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807DE98E-2FE4-9F46-B9DD-216E28E07AE7}" type="presOf" srcId="{44BBA0F8-D041-47AE-8943-545F55B2C89E}" destId="{749D468D-54CC-41A3-B2EA-89E619386BCE}"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BAE4E163-1650-F248-B306-6C0F9A59E8A4}" type="presOf" srcId="{7DEB2853-C119-4899-B3FC-72C55873FA6E}" destId="{C3032F7F-C8D4-47FE-AA00-8867D71E8DE2}" srcOrd="0" destOrd="0" presId="urn:microsoft.com/office/officeart/2005/8/layout/cycle6"/>
    <dgm:cxn modelId="{2D19F2F7-ED06-004C-B302-A627A2159E7E}" type="presOf" srcId="{89A0E891-8B9E-41D8-9601-162AA0B40C0C}" destId="{5F281920-551E-4D0D-8CEF-E7C7BC4F1DCA}"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625913C1-44C4-1B42-B766-1368C2870657}" type="presOf" srcId="{F63A48CD-A5ED-4128-AE46-7337842E0071}" destId="{C547E508-1A19-49A1-81AB-02193B54CB91}" srcOrd="0" destOrd="0" presId="urn:microsoft.com/office/officeart/2005/8/layout/cycle6"/>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9D79A768-2C70-6E4A-86EB-A533198E3854}" type="presOf" srcId="{79588392-39B9-4A6E-8618-992429D0EC73}" destId="{6D563E2F-5C7F-4774-ABE3-729046460C24}"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5990C50C-B0F3-0847-99D4-82B910465AD3}" type="presOf" srcId="{8A9F2C8D-B5DF-46F4-8FD7-A10CD99EA81A}" destId="{F6182B7F-9740-4FEA-A674-E8D1BD9AF57A}" srcOrd="0" destOrd="0" presId="urn:microsoft.com/office/officeart/2005/8/layout/cycle6"/>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53C1-91D3-4E68-8392-C01435994C3E}">
      <dsp:nvSpPr>
        <dsp:cNvPr id="0" name=""/>
        <dsp:cNvSpPr/>
      </dsp:nvSpPr>
      <dsp:spPr>
        <a:xfrm>
          <a:off x="4883829" y="3044"/>
          <a:ext cx="1292003" cy="839802"/>
        </a:xfrm>
        <a:prstGeom prst="roundRect">
          <a:avLst/>
        </a:prstGeom>
        <a:solidFill>
          <a:schemeClr val="accent2">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dirty="0" smtClean="0"/>
            <a:t>On-</a:t>
          </a:r>
          <a:r>
            <a:rPr lang="de-DE" sz="1600" b="0" i="0" kern="1200" dirty="0" err="1" smtClean="0"/>
            <a:t>demand</a:t>
          </a:r>
          <a:r>
            <a:rPr lang="de-DE" sz="1600" b="0" i="0" kern="1200" dirty="0" smtClean="0"/>
            <a:t> </a:t>
          </a:r>
          <a:r>
            <a:rPr lang="de-DE" sz="1600" b="0" i="0" kern="1200" dirty="0" err="1" smtClean="0"/>
            <a:t>Self</a:t>
          </a:r>
          <a:r>
            <a:rPr lang="de-DE" sz="1600" b="0" i="0" kern="1200" dirty="0" smtClean="0"/>
            <a:t>-service</a:t>
          </a:r>
          <a:endParaRPr lang="de-DE" sz="1600" b="0" i="0" kern="1200" dirty="0"/>
        </a:p>
      </dsp:txBody>
      <dsp:txXfrm>
        <a:off x="4924825" y="44040"/>
        <a:ext cx="1210011" cy="757810"/>
      </dsp:txXfrm>
    </dsp:sp>
    <dsp:sp modelId="{F6182B7F-9740-4FEA-A674-E8D1BD9AF57A}">
      <dsp:nvSpPr>
        <dsp:cNvPr id="0" name=""/>
        <dsp:cNvSpPr/>
      </dsp:nvSpPr>
      <dsp:spPr>
        <a:xfrm>
          <a:off x="3852769" y="422946"/>
          <a:ext cx="3354123" cy="3354123"/>
        </a:xfrm>
        <a:custGeom>
          <a:avLst/>
          <a:gdLst/>
          <a:ahLst/>
          <a:cxnLst/>
          <a:rect l="0" t="0" r="0" b="0"/>
          <a:pathLst>
            <a:path>
              <a:moveTo>
                <a:pt x="2331929" y="133143"/>
              </a:moveTo>
              <a:arcTo wR="1677061" hR="1677061" stAng="17579082" swAng="1960358"/>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85F3C5-6CB1-4E0C-8080-250BAC63EF0E}">
      <dsp:nvSpPr>
        <dsp:cNvPr id="0" name=""/>
        <dsp:cNvSpPr/>
      </dsp:nvSpPr>
      <dsp:spPr>
        <a:xfrm>
          <a:off x="6478809" y="1161866"/>
          <a:ext cx="1292003" cy="839802"/>
        </a:xfrm>
        <a:prstGeom prst="roundRect">
          <a:avLst/>
        </a:prstGeom>
        <a:solidFill>
          <a:schemeClr val="accent3">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Broad Network Access</a:t>
          </a:r>
          <a:endParaRPr lang="de-DE" sz="1600" b="0" i="0" kern="1200" dirty="0"/>
        </a:p>
      </dsp:txBody>
      <dsp:txXfrm>
        <a:off x="6519805" y="1202862"/>
        <a:ext cx="1210011" cy="757810"/>
      </dsp:txXfrm>
    </dsp:sp>
    <dsp:sp modelId="{C547E508-1A19-49A1-81AB-02193B54CB91}">
      <dsp:nvSpPr>
        <dsp:cNvPr id="0" name=""/>
        <dsp:cNvSpPr/>
      </dsp:nvSpPr>
      <dsp:spPr>
        <a:xfrm>
          <a:off x="3852769" y="422946"/>
          <a:ext cx="3354123" cy="3354123"/>
        </a:xfrm>
        <a:custGeom>
          <a:avLst/>
          <a:gdLst/>
          <a:ahLst/>
          <a:cxnLst/>
          <a:rect l="0" t="0" r="0" b="0"/>
          <a:pathLst>
            <a:path>
              <a:moveTo>
                <a:pt x="3351832" y="1589438"/>
              </a:moveTo>
              <a:arcTo wR="1677061" hR="1677061" stAng="21420302" swAng="219539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32F7F-C8D4-47FE-AA00-8867D71E8DE2}">
      <dsp:nvSpPr>
        <dsp:cNvPr id="0" name=""/>
        <dsp:cNvSpPr/>
      </dsp:nvSpPr>
      <dsp:spPr>
        <a:xfrm>
          <a:off x="5869581" y="3036878"/>
          <a:ext cx="1292003" cy="839802"/>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Measured Service</a:t>
          </a:r>
          <a:endParaRPr lang="de-DE" sz="1600" b="0" i="0" kern="1200" dirty="0"/>
        </a:p>
      </dsp:txBody>
      <dsp:txXfrm>
        <a:off x="5910577" y="3077874"/>
        <a:ext cx="1210011" cy="757810"/>
      </dsp:txXfrm>
    </dsp:sp>
    <dsp:sp modelId="{5F281920-551E-4D0D-8CEF-E7C7BC4F1DCA}">
      <dsp:nvSpPr>
        <dsp:cNvPr id="0" name=""/>
        <dsp:cNvSpPr/>
      </dsp:nvSpPr>
      <dsp:spPr>
        <a:xfrm>
          <a:off x="3852769" y="422946"/>
          <a:ext cx="3354123" cy="3354123"/>
        </a:xfrm>
        <a:custGeom>
          <a:avLst/>
          <a:gdLst/>
          <a:ahLst/>
          <a:cxnLst/>
          <a:rect l="0" t="0" r="0" b="0"/>
          <a:pathLst>
            <a:path>
              <a:moveTo>
                <a:pt x="2010155" y="3320711"/>
              </a:moveTo>
              <a:arcTo wR="1677061" hR="1677061" stAng="4712633" swAng="137473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ABEDD-A3D1-4ACA-9D13-2BCC76FFF25E}">
      <dsp:nvSpPr>
        <dsp:cNvPr id="0" name=""/>
        <dsp:cNvSpPr/>
      </dsp:nvSpPr>
      <dsp:spPr>
        <a:xfrm>
          <a:off x="3898076" y="3036878"/>
          <a:ext cx="1292003" cy="839802"/>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Resource Pooling</a:t>
          </a:r>
          <a:endParaRPr lang="de-DE" sz="1600" b="0" i="0" kern="1200" dirty="0"/>
        </a:p>
      </dsp:txBody>
      <dsp:txXfrm>
        <a:off x="3939072" y="3077874"/>
        <a:ext cx="1210011" cy="757810"/>
      </dsp:txXfrm>
    </dsp:sp>
    <dsp:sp modelId="{DF3645CE-46DB-4F90-9DAB-C2774C13F04F}">
      <dsp:nvSpPr>
        <dsp:cNvPr id="0" name=""/>
        <dsp:cNvSpPr/>
      </dsp:nvSpPr>
      <dsp:spPr>
        <a:xfrm>
          <a:off x="3852769" y="422946"/>
          <a:ext cx="3354123" cy="3354123"/>
        </a:xfrm>
        <a:custGeom>
          <a:avLst/>
          <a:gdLst/>
          <a:ahLst/>
          <a:cxnLst/>
          <a:rect l="0" t="0" r="0" b="0"/>
          <a:pathLst>
            <a:path>
              <a:moveTo>
                <a:pt x="280120" y="2605011"/>
              </a:moveTo>
              <a:arcTo wR="1677061" hR="1677061" stAng="8784301" swAng="219539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B80E4-9D97-4F8A-ABF5-4CECC4686258}">
      <dsp:nvSpPr>
        <dsp:cNvPr id="0" name=""/>
        <dsp:cNvSpPr/>
      </dsp:nvSpPr>
      <dsp:spPr>
        <a:xfrm>
          <a:off x="3288848" y="1161866"/>
          <a:ext cx="1292003" cy="839802"/>
        </a:xfrm>
        <a:prstGeom prst="roundRect">
          <a:avLst/>
        </a:prstGeom>
        <a:solidFill>
          <a:schemeClr val="accent6">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Rapid Elasticity</a:t>
          </a:r>
          <a:endParaRPr lang="de-DE" sz="1600" b="0" i="0" kern="1200" dirty="0"/>
        </a:p>
      </dsp:txBody>
      <dsp:txXfrm>
        <a:off x="3329844" y="1202862"/>
        <a:ext cx="1210011" cy="757810"/>
      </dsp:txXfrm>
    </dsp:sp>
    <dsp:sp modelId="{749D468D-54CC-41A3-B2EA-89E619386BCE}">
      <dsp:nvSpPr>
        <dsp:cNvPr id="0" name=""/>
        <dsp:cNvSpPr/>
      </dsp:nvSpPr>
      <dsp:spPr>
        <a:xfrm>
          <a:off x="3852769" y="422946"/>
          <a:ext cx="3354123" cy="3354123"/>
        </a:xfrm>
        <a:custGeom>
          <a:avLst/>
          <a:gdLst/>
          <a:ahLst/>
          <a:cxnLst/>
          <a:rect l="0" t="0" r="0" b="0"/>
          <a:pathLst>
            <a:path>
              <a:moveTo>
                <a:pt x="292348" y="730962"/>
              </a:moveTo>
              <a:arcTo wR="1677061" hR="1677061" stAng="12860560" swAng="1960358"/>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1059139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PuppetLabs</a:t>
            </a:r>
            <a:r>
              <a:rPr lang="en-US" dirty="0" smtClean="0"/>
              <a:t> Puppet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structure 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p>
          <a:p>
            <a:pPr lvl="2"/>
            <a:endParaRPr lang="en-US" dirty="0"/>
          </a:p>
          <a:p>
            <a:pPr lvl="2"/>
            <a:r>
              <a:rPr lang="en-US" dirty="0" smtClean="0"/>
              <a:t>Provides reusable modules to run tasks</a:t>
            </a:r>
          </a:p>
          <a:p>
            <a:pPr lvl="2"/>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Puppet Labs Puppet</a:t>
            </a:r>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endParaRPr lang="en-US" dirty="0" smtClean="0"/>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endParaRPr lang="en-US" dirty="0" smtClean="0"/>
          </a:p>
          <a:p>
            <a:r>
              <a:rPr lang="en-US" dirty="0" smtClean="0"/>
              <a:t>Outlook</a:t>
            </a:r>
          </a:p>
          <a:p>
            <a:pPr lvl="1"/>
            <a:r>
              <a:rPr lang="en-US" dirty="0" smtClean="0"/>
              <a:t>Details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48"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2818395" y="3143419"/>
            <a:ext cx="1988810"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165</TotalTime>
  <Words>799</Words>
  <Application>Microsoft Macintosh PowerPoint</Application>
  <PresentationFormat>Custom</PresentationFormat>
  <Paragraphs>164</Paragraphs>
  <Slides>25</Slides>
  <Notes>25</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25</vt:i4>
      </vt:variant>
    </vt:vector>
  </HeadingPairs>
  <TitlesOfParts>
    <vt:vector size="27"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PuppetLabs Puppet</vt:lpstr>
      <vt:lpstr>Ansible</vt:lpstr>
      <vt:lpstr>What is Ansible?</vt:lpstr>
      <vt:lpstr>Basics</vt:lpstr>
      <vt:lpstr>Ansible Setup</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Michael Menzel</cp:lastModifiedBy>
  <cp:revision>28</cp:revision>
  <dcterms:created xsi:type="dcterms:W3CDTF">2015-01-28T08:39:35Z</dcterms:created>
  <dcterms:modified xsi:type="dcterms:W3CDTF">2015-09-02T08:28:01Z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