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1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85D90-C4D1-4C89-B79D-26851DA509B4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2AF71-43D8-43E7-A20C-7F6414171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17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2AF71-43D8-43E7-A20C-7F6414171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1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4D557-36A7-445C-B304-1468DFE6F14B}" type="datetime1">
              <a:rPr lang="en-US" smtClean="0"/>
              <a:t>7/28/2013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07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708F-4588-4B1A-9965-B9C06951D06E}" type="datetime1">
              <a:rPr lang="en-US" smtClean="0"/>
              <a:t>7/28/2013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4162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708F-4588-4B1A-9965-B9C06951D06E}" type="datetime1">
              <a:rPr lang="en-US" smtClean="0"/>
              <a:t>7/28/2013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52332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708F-4588-4B1A-9965-B9C06951D06E}" type="datetime1">
              <a:rPr lang="en-US" smtClean="0"/>
              <a:t>7/28/2013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15508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708F-4588-4B1A-9965-B9C06951D06E}" type="datetime1">
              <a:rPr lang="en-US" smtClean="0"/>
              <a:t>7/28/2013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60212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708F-4588-4B1A-9965-B9C06951D06E}" type="datetime1">
              <a:rPr lang="en-US" smtClean="0"/>
              <a:t>7/28/2013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00974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708F-4588-4B1A-9965-B9C06951D06E}" type="datetime1">
              <a:rPr lang="en-US" smtClean="0"/>
              <a:t>7/28/2013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1285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6A08-2F08-4830-9F7A-95F0F8606465}" type="datetime1">
              <a:rPr lang="en-US" smtClean="0"/>
              <a:t>7/28/2013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03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B4AB-0AED-4D17-B6D4-693E4C3C6751}" type="datetime1">
              <a:rPr lang="en-US" smtClean="0"/>
              <a:t>7/28/2013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3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FF08-A184-4CDE-B348-9F63AE849413}" type="datetime1">
              <a:rPr lang="en-US" smtClean="0"/>
              <a:t>7/28/2013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58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39F4B-473E-41AA-8182-FEC9061FA9CA}" type="datetime1">
              <a:rPr lang="en-US" smtClean="0"/>
              <a:t>7/28/2013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871C-E6C4-4F0E-8A92-3E124FF20CBA}" type="datetime1">
              <a:rPr lang="en-US" smtClean="0"/>
              <a:t>7/28/2013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8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7CE-A3A4-4FE4-B187-F967963430BB}" type="datetime1">
              <a:rPr lang="en-US" smtClean="0"/>
              <a:t>7/28/2013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1F40-52F3-4F0E-8D4C-8C292630E10D}" type="datetime1">
              <a:rPr lang="en-US" smtClean="0"/>
              <a:t>7/28/2013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90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6F3E-72FE-4733-952B-506C120157A8}" type="datetime1">
              <a:rPr lang="en-US" smtClean="0"/>
              <a:t>7/28/2013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1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D28B-5D1F-4DCB-AF24-843039C9C948}" type="datetime1">
              <a:rPr lang="en-US" smtClean="0"/>
              <a:t>7/28/2013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2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7105-A091-4690-ABFC-DCBE02025101}" type="datetime1">
              <a:rPr lang="en-US" smtClean="0"/>
              <a:t>7/28/2013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8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CE2708F-4588-4B1A-9965-B9C06951D06E}" type="datetime1">
              <a:rPr lang="en-US" smtClean="0"/>
              <a:t>7/28/2013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203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105" r:id="rId4"/>
    <p:sldLayoutId id="2147484106" r:id="rId5"/>
    <p:sldLayoutId id="2147484107" r:id="rId6"/>
    <p:sldLayoutId id="2147484108" r:id="rId7"/>
    <p:sldLayoutId id="2147484109" r:id="rId8"/>
    <p:sldLayoutId id="2147484110" r:id="rId9"/>
    <p:sldLayoutId id="2147484111" r:id="rId10"/>
    <p:sldLayoutId id="2147484112" r:id="rId11"/>
    <p:sldLayoutId id="2147484113" r:id="rId12"/>
    <p:sldLayoutId id="2147484114" r:id="rId13"/>
    <p:sldLayoutId id="2147484115" r:id="rId14"/>
    <p:sldLayoutId id="2147484116" r:id="rId15"/>
    <p:sldLayoutId id="2147484117" r:id="rId16"/>
    <p:sldLayoutId id="2147484118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HP\Downloads\teachindia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28800"/>
            <a:ext cx="9144000" cy="16002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in existing system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Highly Manual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real time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 2" pitchFamily="18" charset="2"/>
              <a:buChar char="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8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</a:t>
            </a:r>
            <a:endParaRPr lang="en-US" sz="32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app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SMS based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88359"/>
            <a:ext cx="8153400" cy="47244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Fellow</a:t>
            </a:r>
          </a:p>
          <a:p>
            <a:pPr marL="685800" lvl="8" indent="-4572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8" indent="-4572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absentees information using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SMS/Android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8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</a:p>
          <a:p>
            <a:pPr marL="685800" lvl="8" indent="-4572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Views class attendance </a:t>
            </a:r>
          </a:p>
          <a:p>
            <a:pPr marL="685800" lvl="8" indent="-4572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Views student attendance	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</a:t>
            </a:r>
          </a:p>
          <a:p>
            <a:pPr marL="685800" lvl="8" indent="-4572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of fellows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1752600"/>
            <a:ext cx="7429499" cy="3541714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end:</a:t>
            </a:r>
          </a:p>
          <a:p>
            <a:pPr marL="1257307" lvl="2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HTML, JavaScript, CSS, JQuery</a:t>
            </a:r>
          </a:p>
          <a:p>
            <a:pPr marL="1257307" lvl="2" indent="-342900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Mobile:Android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7" lvl="1" indent="-342900">
              <a:buFont typeface="Wingdings" panose="05000000000000000000" pitchFamily="2" charset="2"/>
              <a:buChar char="§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 end:</a:t>
            </a:r>
          </a:p>
          <a:p>
            <a:pPr marL="1200165" lvl="2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OS: Windows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2008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65" lvl="2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TomCat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65" lvl="2" indent="-342900">
              <a:buFont typeface="Wingdings" panose="05000000000000000000" pitchFamily="2" charset="2"/>
              <a:buChar char="§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Database: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Developments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Alerts++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distance learning apps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1142999"/>
          </a:xfrm>
        </p:spPr>
        <p:txBody>
          <a:bodyPr>
            <a:normAutofit fontScale="90000"/>
          </a:bodyPr>
          <a:lstStyle/>
          <a:p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66442" y="3352800"/>
            <a:ext cx="7667958" cy="2971800"/>
          </a:xfrm>
        </p:spPr>
        <p:txBody>
          <a:bodyPr>
            <a:normAutofit/>
          </a:bodyPr>
          <a:lstStyle/>
          <a:p>
            <a:pPr algn="r"/>
            <a:r>
              <a:rPr lang="en-US" sz="24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Shah</a:t>
            </a:r>
          </a:p>
          <a:p>
            <a:pPr algn="r"/>
            <a:r>
              <a:rPr lang="en-US" sz="24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Dharmendra</a:t>
            </a:r>
            <a:r>
              <a:rPr lang="en-US" sz="24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Hingu</a:t>
            </a:r>
            <a:endParaRPr lang="en-US" sz="2400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Meenali </a:t>
            </a:r>
            <a:r>
              <a:rPr lang="en-US" sz="24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Kaprani</a:t>
            </a:r>
            <a:endParaRPr lang="en-US" sz="2400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Parag</a:t>
            </a:r>
            <a:r>
              <a:rPr lang="en-US" sz="24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Mhatre</a:t>
            </a:r>
            <a:endParaRPr lang="en-US" sz="2400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Sridevi</a:t>
            </a:r>
            <a:r>
              <a:rPr lang="en-US" sz="24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Jella</a:t>
            </a:r>
            <a:endParaRPr lang="en-US" sz="2400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00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Vishwas</a:t>
            </a:r>
            <a:r>
              <a:rPr 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Abhyankar</a:t>
            </a:r>
            <a:endParaRPr lang="en-US" sz="24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24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78</Words>
  <Application>Microsoft Office PowerPoint</Application>
  <PresentationFormat>On-screen Show (4:3)</PresentationFormat>
  <Paragraphs>50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</vt:lpstr>
      <vt:lpstr>Wingdings 2</vt:lpstr>
      <vt:lpstr>Wingdings 3</vt:lpstr>
      <vt:lpstr>Ion</vt:lpstr>
      <vt:lpstr>PowerPoint Presentation</vt:lpstr>
      <vt:lpstr>Problems in existing system</vt:lpstr>
      <vt:lpstr>Proposed system</vt:lpstr>
      <vt:lpstr>Functions </vt:lpstr>
      <vt:lpstr>Technology used</vt:lpstr>
      <vt:lpstr>Future Developments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Meenali</cp:lastModifiedBy>
  <cp:revision>45</cp:revision>
  <dcterms:created xsi:type="dcterms:W3CDTF">2006-08-16T00:00:00Z</dcterms:created>
  <dcterms:modified xsi:type="dcterms:W3CDTF">2013-07-28T06:17:46Z</dcterms:modified>
</cp:coreProperties>
</file>