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85D90-C4D1-4C89-B79D-26851DA509B4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AF71-43D8-43E7-A20C-7F641417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2AF71-43D8-43E7-A20C-7F6414171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557-36A7-445C-B304-1468DFE6F14B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D83-5F21-4513-BBA9-67718B54172F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E5A8-69C1-45A8-9BF2-D49D4EA1C930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3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C990-272C-4137-9798-D3573F02F81D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79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D09-59DF-4619-B9C8-1EC8D4CAAC3D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1EAC-468B-4ED1-9A0F-65CA1BE2A190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2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7E7E-6BC3-4021-86C4-8C2F856B4A82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0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6A08-2F08-4830-9F7A-95F0F8606465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B4AB-0AED-4D17-B6D4-693E4C3C6751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F08-A184-4CDE-B348-9F63AE849413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9F4B-473E-41AA-8182-FEC9061FA9CA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871C-E6C4-4F0E-8A92-3E124FF20CBA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7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7CE-A3A4-4FE4-B187-F967963430BB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1F40-52F3-4F0E-8D4C-8C292630E10D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F3E-72FE-4733-952B-506C120157A8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D28B-5D1F-4DCB-AF24-843039C9C948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7105-A091-4690-ABFC-DCBE02025101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ownloads\teachindia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1600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 maintenance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attendance in excel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>
              <a:buFont typeface="Wingdings 2" pitchFamily="18" charset="2"/>
              <a:buChar char="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8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Fellows can use an Android app for marking and sending the attendance to the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Non-Android users can use a mobile website for the same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fellows have a very basic phone, they can send the attendance using SMS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message facility(for basic phone users)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Process	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57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				Functionality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attendance of students of assigned class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absentees information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/Android app/mobile website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class attendance 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student attendance	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Marks attendance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457207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HTML, JavaScript, CSS, JQuery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7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Mobile:Android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7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65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2008</a:t>
            </a:r>
          </a:p>
          <a:p>
            <a:pPr marL="857265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65" lvl="2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develop test reports using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program manager to view the attendance according to schools, cities,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1142999"/>
          </a:xfrm>
        </p:spPr>
        <p:txBody>
          <a:bodyPr/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66442" y="3352800"/>
            <a:ext cx="7667958" cy="2971800"/>
          </a:xfrm>
        </p:spPr>
        <p:txBody>
          <a:bodyPr>
            <a:normAutofit/>
          </a:bodyPr>
          <a:lstStyle/>
          <a:p>
            <a:pPr algn="r"/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Shah</a:t>
            </a: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Dharmendra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Hingu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Meenali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Kaprani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Mhatre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Sridevi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Jella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Vishwas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Abhyankar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130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2</vt:lpstr>
      <vt:lpstr>Wingdings 3</vt:lpstr>
      <vt:lpstr>Ion</vt:lpstr>
      <vt:lpstr>PowerPoint Presentation</vt:lpstr>
      <vt:lpstr>Problems in existing system</vt:lpstr>
      <vt:lpstr>Proposed system</vt:lpstr>
      <vt:lpstr>Software Development Process </vt:lpstr>
      <vt:lpstr>Technology used</vt:lpstr>
      <vt:lpstr>Future Developments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Meenali</cp:lastModifiedBy>
  <cp:revision>30</cp:revision>
  <dcterms:created xsi:type="dcterms:W3CDTF">2006-08-16T00:00:00Z</dcterms:created>
  <dcterms:modified xsi:type="dcterms:W3CDTF">2013-07-28T03:22:20Z</dcterms:modified>
</cp:coreProperties>
</file>