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1" r:id="rId4"/>
    <p:sldId id="259" r:id="rId5"/>
    <p:sldId id="260" r:id="rId6"/>
    <p:sldId id="262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193"/>
    <a:srgbClr val="6F1717"/>
    <a:srgbClr val="0B171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05BE-187F-4A58-9066-E35DEF5F29B1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BDFA-C243-48C0-8771-E0BC7EB8A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33757-94B4-46B0-AD22-24FE4091BEA5}" type="datetimeFigureOut">
              <a:rPr lang="en-US" smtClean="0"/>
              <a:pPr/>
              <a:t>3/2/2013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3908D-8AA3-400A-B933-B4740BDB1A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6427-DB53-4E42-9AC7-657270EEA7CC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VJTI/Students’ HUB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4BE71-4F05-4BB1-A8D5-B8222A66D4E6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7332-D2C1-4B36-949B-5D868EF7DB93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xampp\htdocs\hub\images\l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5499828"/>
            <a:ext cx="1447798" cy="135817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663A-54E3-46F5-914A-942C0E6EBC19}" type="datetime1">
              <a:rPr lang="en-US" smtClean="0"/>
              <a:pPr/>
              <a:t>3/2/2013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VJTI/Students’ HUB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304800"/>
            <a:ext cx="9144000" cy="1066800"/>
          </a:xfrm>
          <a:prstGeom prst="rect">
            <a:avLst/>
          </a:prstGeom>
          <a:solidFill>
            <a:srgbClr val="6F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7696200" y="304800"/>
            <a:ext cx="1447800" cy="1066800"/>
          </a:xfrm>
          <a:prstGeom prst="rect">
            <a:avLst/>
          </a:prstGeom>
          <a:solidFill>
            <a:srgbClr val="165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550C-A9F6-498B-A09B-5986C096F685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40D4-4AE8-45A1-96C5-28194A93D4F5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C907-9A0E-4251-8CB1-280841A9AA0F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84F2-F9FD-4252-A970-ABE2C4A602D6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9F58-365F-4EBA-B8E5-7B4C516D07D2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BF16-B17A-4303-BED6-28D49A726935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8FE80F0-3090-42C5-B489-42AA0689DB28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0F2623-FF76-4FE1-9232-0B99EF1E55CF}" type="datetime1">
              <a:rPr lang="en-US" smtClean="0"/>
              <a:pPr/>
              <a:t>3/2/2013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VJTI/Students’ HUB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F53E425-E25F-479E-A5C4-7A7F2A5B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76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/>
              <a:t> </a:t>
            </a:r>
            <a:r>
              <a:rPr lang="en-US" sz="2400" b="1" dirty="0"/>
              <a:t>CREDIT SUISSE CODING CHALLENGE 2012-2013 </a:t>
            </a:r>
            <a:endParaRPr lang="en-US" sz="2400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1838742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STUDENTS’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HUB</a:t>
            </a:r>
            <a:endParaRPr kumimoji="0" lang="en-US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(Student Dashboard Project)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5534561"/>
            <a:ext cx="480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Deep Shah – 101080043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Dharmendra Hingu – 101080046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Veermata Jijabai Technological Institute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Students’ HUB is a website aimed at improving the over communication and coordination amongst students and teachers.</a:t>
            </a:r>
          </a:p>
          <a:p>
            <a:endParaRPr lang="en-US" dirty="0" smtClean="0"/>
          </a:p>
          <a:p>
            <a:r>
              <a:rPr lang="en-US" dirty="0" smtClean="0"/>
              <a:t>Its features include many activities which happen amongst students and teachers and can be taken online.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Languages:</a:t>
            </a:r>
            <a:r>
              <a:rPr lang="en-US" dirty="0" smtClean="0"/>
              <a:t> HTML, PHP, CSS, JavaScript, AJAX, SQL</a:t>
            </a:r>
          </a:p>
          <a:p>
            <a:pPr lvl="0"/>
            <a:r>
              <a:rPr lang="en-US" b="1" dirty="0" smtClean="0"/>
              <a:t>Databases:</a:t>
            </a:r>
            <a:r>
              <a:rPr lang="en-US" dirty="0" smtClean="0"/>
              <a:t> MySQL (PhpMyAdmin)</a:t>
            </a:r>
          </a:p>
          <a:p>
            <a:pPr lvl="0"/>
            <a:r>
              <a:rPr lang="en-US" b="1" dirty="0" smtClean="0"/>
              <a:t>Server:</a:t>
            </a:r>
            <a:r>
              <a:rPr lang="en-US" dirty="0" smtClean="0"/>
              <a:t> Apache (XAMPP)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Roundcube webmail used for webmail system.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 smtClean="0"/>
              <a:t>User sign up:</a:t>
            </a:r>
            <a:r>
              <a:rPr lang="en-US" dirty="0" smtClean="0"/>
              <a:t> One time registration process for each user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User log in:</a:t>
            </a:r>
            <a:r>
              <a:rPr lang="en-US" dirty="0" smtClean="0"/>
              <a:t> Authentication required to use the system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User HUB:</a:t>
            </a:r>
            <a:r>
              <a:rPr lang="en-US" dirty="0" smtClean="0"/>
              <a:t> Dashboard where the user can view all the details 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Events and Forums:</a:t>
            </a:r>
            <a:r>
              <a:rPr lang="en-US" dirty="0" smtClean="0"/>
              <a:t> View, add and participate in student activities, events, notices,  forums and discussion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b="1" dirty="0" smtClean="0"/>
              <a:t>Locker:</a:t>
            </a:r>
            <a:r>
              <a:rPr lang="en-US" dirty="0" smtClean="0"/>
              <a:t> A file and document manager where users can store all personal documents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Email client:</a:t>
            </a:r>
            <a:r>
              <a:rPr lang="en-US" dirty="0" smtClean="0"/>
              <a:t> Facility to send, receive emails and save drafts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Blogging:</a:t>
            </a:r>
            <a:r>
              <a:rPr lang="en-US" dirty="0" smtClean="0"/>
              <a:t> Users can have their own blogs where they can post articles written by them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Academics:</a:t>
            </a:r>
            <a:r>
              <a:rPr lang="en-US" dirty="0" smtClean="0"/>
              <a:t> Publish assignments questions and results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Assignments:</a:t>
            </a:r>
            <a:r>
              <a:rPr lang="en-US" dirty="0" smtClean="0"/>
              <a:t> Submit assignments online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Email notifications:</a:t>
            </a:r>
            <a:r>
              <a:rPr lang="en-US" dirty="0" smtClean="0"/>
              <a:t> Users will be notified about any events, comments on blogs, and </a:t>
            </a:r>
            <a:r>
              <a:rPr lang="en-US" smtClean="0"/>
              <a:t>assignments uploaded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Privacy:</a:t>
            </a:r>
            <a:r>
              <a:rPr lang="en-US" dirty="0" smtClean="0"/>
              <a:t> Users will be grouped so all the information cannot be accessed by everyone, but only a set of users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Complaint box:</a:t>
            </a:r>
            <a:r>
              <a:rPr lang="en-US" dirty="0" smtClean="0"/>
              <a:t> Users can report complaints about bugs to the admins who will take the appropriate actions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Search: </a:t>
            </a:r>
            <a:r>
              <a:rPr lang="en-US" dirty="0" smtClean="0"/>
              <a:t>Users can search a particular object from the site.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VJTI/Students’ HUB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Thank you!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277</TotalTime>
  <Words>298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Slide 1</vt:lpstr>
      <vt:lpstr>Brief Overview…</vt:lpstr>
      <vt:lpstr>Technologies Used</vt:lpstr>
      <vt:lpstr>Features</vt:lpstr>
      <vt:lpstr>Features</vt:lpstr>
      <vt:lpstr>Distinguishing Features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</dc:creator>
  <cp:lastModifiedBy>Deep</cp:lastModifiedBy>
  <cp:revision>40</cp:revision>
  <dcterms:created xsi:type="dcterms:W3CDTF">2013-02-27T16:24:04Z</dcterms:created>
  <dcterms:modified xsi:type="dcterms:W3CDTF">2013-03-02T04:29:10Z</dcterms:modified>
</cp:coreProperties>
</file>