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58" r:id="rId3"/>
    <p:sldId id="261" r:id="rId4"/>
    <p:sldId id="259" r:id="rId5"/>
    <p:sldId id="260" r:id="rId6"/>
    <p:sldId id="262" r:id="rId7"/>
    <p:sldId id="263" r:id="rId8"/>
    <p:sldId id="265" r:id="rId9"/>
    <p:sldId id="266" r:id="rId10"/>
    <p:sldId id="267" r:id="rId11"/>
    <p:sldId id="268" r:id="rId12"/>
    <p:sldId id="269" r:id="rId13"/>
    <p:sldId id="270" r:id="rId14"/>
    <p:sldId id="273"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5193"/>
    <a:srgbClr val="6F1717"/>
    <a:srgbClr val="0B171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9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1905BE-187F-4A58-9066-E35DEF5F29B1}" type="datetimeFigureOut">
              <a:rPr lang="en-US" smtClean="0"/>
              <a:pPr/>
              <a:t>3/2/2013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A6BDFA-C243-48C0-8771-E0BC7EB8A75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733757-94B4-46B0-AD22-24FE4091BEA5}" type="datetimeFigureOut">
              <a:rPr lang="en-US" smtClean="0"/>
              <a:pPr/>
              <a:t>3/2/2013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E3908D-8AA3-400A-B933-B4740BDB1A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9A6427-DB53-4E42-9AC7-657270EEA7CC}" type="datetime1">
              <a:rPr lang="en-US" smtClean="0"/>
              <a:pPr/>
              <a:t>3/2/2013</a:t>
            </a:fld>
            <a:endParaRPr lang="en-US"/>
          </a:p>
        </p:txBody>
      </p:sp>
      <p:sp>
        <p:nvSpPr>
          <p:cNvPr id="19" name="Footer Placeholder 18"/>
          <p:cNvSpPr>
            <a:spLocks noGrp="1"/>
          </p:cNvSpPr>
          <p:nvPr>
            <p:ph type="ftr" sz="quarter" idx="11"/>
          </p:nvPr>
        </p:nvSpPr>
        <p:spPr/>
        <p:txBody>
          <a:bodyPr/>
          <a:lstStyle/>
          <a:p>
            <a:r>
              <a:rPr lang="en-US" dirty="0" smtClean="0"/>
              <a:t>VJTI/Students’ HUB</a:t>
            </a:r>
            <a:endParaRPr lang="en-US" dirty="0"/>
          </a:p>
        </p:txBody>
      </p:sp>
      <p:sp>
        <p:nvSpPr>
          <p:cNvPr id="27" name="Slide Number Placeholder 26"/>
          <p:cNvSpPr>
            <a:spLocks noGrp="1"/>
          </p:cNvSpPr>
          <p:nvPr>
            <p:ph type="sldNum" sz="quarter" idx="12"/>
          </p:nvPr>
        </p:nvSpPr>
        <p:spPr/>
        <p:txBody>
          <a:bodyPr/>
          <a:lstStyle/>
          <a:p>
            <a:fld id="{2F53E425-E25F-479E-A5C4-7A7F2A5BDE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34BE71-4F05-4BB1-A8D5-B8222A66D4E6}" type="datetime1">
              <a:rPr lang="en-US" smtClean="0"/>
              <a:pPr/>
              <a:t>3/2/2013</a:t>
            </a:fld>
            <a:endParaRPr lang="en-US"/>
          </a:p>
        </p:txBody>
      </p:sp>
      <p:sp>
        <p:nvSpPr>
          <p:cNvPr id="5" name="Footer Placeholder 4"/>
          <p:cNvSpPr>
            <a:spLocks noGrp="1"/>
          </p:cNvSpPr>
          <p:nvPr>
            <p:ph type="ftr" sz="quarter" idx="11"/>
          </p:nvPr>
        </p:nvSpPr>
        <p:spPr/>
        <p:txBody>
          <a:bodyPr/>
          <a:lstStyle/>
          <a:p>
            <a:r>
              <a:rPr lang="en-US" smtClean="0"/>
              <a:t>VJTI/Students’ HUB</a:t>
            </a:r>
            <a:endParaRPr lang="en-US"/>
          </a:p>
        </p:txBody>
      </p:sp>
      <p:sp>
        <p:nvSpPr>
          <p:cNvPr id="6" name="Slide Number Placeholder 5"/>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3B7332-D2C1-4B36-949B-5D868EF7DB93}" type="datetime1">
              <a:rPr lang="en-US" smtClean="0"/>
              <a:pPr/>
              <a:t>3/2/2013</a:t>
            </a:fld>
            <a:endParaRPr lang="en-US"/>
          </a:p>
        </p:txBody>
      </p:sp>
      <p:sp>
        <p:nvSpPr>
          <p:cNvPr id="5" name="Footer Placeholder 4"/>
          <p:cNvSpPr>
            <a:spLocks noGrp="1"/>
          </p:cNvSpPr>
          <p:nvPr>
            <p:ph type="ftr" sz="quarter" idx="11"/>
          </p:nvPr>
        </p:nvSpPr>
        <p:spPr/>
        <p:txBody>
          <a:bodyPr/>
          <a:lstStyle/>
          <a:p>
            <a:r>
              <a:rPr lang="en-US" smtClean="0"/>
              <a:t>VJTI/Students’ HUB</a:t>
            </a:r>
            <a:endParaRPr lang="en-US"/>
          </a:p>
        </p:txBody>
      </p:sp>
      <p:sp>
        <p:nvSpPr>
          <p:cNvPr id="6" name="Slide Number Placeholder 5"/>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3" descr="C:\xampp\htdocs\hub\images\l.png"/>
          <p:cNvPicPr>
            <a:picLocks noChangeAspect="1" noChangeArrowheads="1"/>
          </p:cNvPicPr>
          <p:nvPr userDrawn="1"/>
        </p:nvPicPr>
        <p:blipFill>
          <a:blip r:embed="rId2"/>
          <a:srcRect/>
          <a:stretch>
            <a:fillRect/>
          </a:stretch>
        </p:blipFill>
        <p:spPr bwMode="auto">
          <a:xfrm>
            <a:off x="7696200" y="5499828"/>
            <a:ext cx="1447798" cy="1358172"/>
          </a:xfrm>
          <a:prstGeom prst="rect">
            <a:avLst/>
          </a:prstGeom>
          <a:noFill/>
        </p:spPr>
      </p:pic>
      <p:sp>
        <p:nvSpPr>
          <p:cNvPr id="2" name="Title 1"/>
          <p:cNvSpPr>
            <a:spLocks noGrp="1"/>
          </p:cNvSpPr>
          <p:nvPr>
            <p:ph type="title"/>
          </p:nvPr>
        </p:nvSpPr>
        <p:spPr/>
        <p:txBody>
          <a:bodyPr/>
          <a:lstStyle>
            <a:lvl1pPr algn="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0"/>
          </p:nvPr>
        </p:nvSpPr>
        <p:spPr/>
        <p:txBody>
          <a:bodyPr/>
          <a:lstStyle/>
          <a:p>
            <a:fld id="{9EBB663A-54E3-46F5-914A-942C0E6EBC19}" type="datetime1">
              <a:rPr lang="en-US" smtClean="0"/>
              <a:pPr/>
              <a:t>3/2/2013</a:t>
            </a:fld>
            <a:endParaRPr lang="en-US" dirty="0"/>
          </a:p>
        </p:txBody>
      </p:sp>
      <p:sp>
        <p:nvSpPr>
          <p:cNvPr id="9" name="Slide Number Placeholder 8"/>
          <p:cNvSpPr>
            <a:spLocks noGrp="1"/>
          </p:cNvSpPr>
          <p:nvPr>
            <p:ph type="sldNum" sz="quarter" idx="11"/>
          </p:nvPr>
        </p:nvSpPr>
        <p:spPr/>
        <p:txBody>
          <a:bodyPr/>
          <a:lstStyle/>
          <a:p>
            <a:fld id="{2F53E425-E25F-479E-A5C4-7A7F2A5BDEF6}" type="slidenum">
              <a:rPr lang="en-US" smtClean="0"/>
              <a:pPr/>
              <a:t>‹#›</a:t>
            </a:fld>
            <a:endParaRPr lang="en-US"/>
          </a:p>
        </p:txBody>
      </p:sp>
      <p:sp>
        <p:nvSpPr>
          <p:cNvPr id="10" name="Footer Placeholder 9"/>
          <p:cNvSpPr>
            <a:spLocks noGrp="1"/>
          </p:cNvSpPr>
          <p:nvPr>
            <p:ph type="ftr" sz="quarter" idx="12"/>
          </p:nvPr>
        </p:nvSpPr>
        <p:spPr/>
        <p:txBody>
          <a:bodyPr/>
          <a:lstStyle>
            <a:lvl1pPr>
              <a:defRPr sz="1600"/>
            </a:lvl1pPr>
          </a:lstStyle>
          <a:p>
            <a:r>
              <a:rPr lang="en-US" dirty="0" smtClean="0"/>
              <a:t>VJTI/Students’ HUB</a:t>
            </a:r>
          </a:p>
        </p:txBody>
      </p:sp>
      <p:sp>
        <p:nvSpPr>
          <p:cNvPr id="11" name="Rectangle 10"/>
          <p:cNvSpPr/>
          <p:nvPr userDrawn="1"/>
        </p:nvSpPr>
        <p:spPr>
          <a:xfrm>
            <a:off x="0" y="304800"/>
            <a:ext cx="9144000" cy="1066800"/>
          </a:xfrm>
          <a:prstGeom prst="rect">
            <a:avLst/>
          </a:prstGeom>
          <a:solidFill>
            <a:srgbClr val="6F17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696200" y="304800"/>
            <a:ext cx="1447800" cy="1066800"/>
          </a:xfrm>
          <a:prstGeom prst="rect">
            <a:avLst/>
          </a:prstGeom>
          <a:solidFill>
            <a:srgbClr val="1651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A4550C-A9F6-498B-A09B-5986C096F685}" type="datetime1">
              <a:rPr lang="en-US" smtClean="0"/>
              <a:pPr/>
              <a:t>3/2/2013</a:t>
            </a:fld>
            <a:endParaRPr lang="en-US"/>
          </a:p>
        </p:txBody>
      </p:sp>
      <p:sp>
        <p:nvSpPr>
          <p:cNvPr id="5" name="Footer Placeholder 4"/>
          <p:cNvSpPr>
            <a:spLocks noGrp="1"/>
          </p:cNvSpPr>
          <p:nvPr>
            <p:ph type="ftr" sz="quarter" idx="11"/>
          </p:nvPr>
        </p:nvSpPr>
        <p:spPr/>
        <p:txBody>
          <a:bodyPr/>
          <a:lstStyle/>
          <a:p>
            <a:r>
              <a:rPr lang="en-US" smtClean="0"/>
              <a:t>VJTI/Students’ HUB</a:t>
            </a:r>
            <a:endParaRPr lang="en-US"/>
          </a:p>
        </p:txBody>
      </p:sp>
      <p:sp>
        <p:nvSpPr>
          <p:cNvPr id="6" name="Slide Number Placeholder 5"/>
          <p:cNvSpPr>
            <a:spLocks noGrp="1"/>
          </p:cNvSpPr>
          <p:nvPr>
            <p:ph type="sldNum" sz="quarter" idx="12"/>
          </p:nvPr>
        </p:nvSpPr>
        <p:spPr/>
        <p:txBody>
          <a:bodyPr/>
          <a:lstStyle/>
          <a:p>
            <a:fld id="{2F53E425-E25F-479E-A5C4-7A7F2A5BDE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E240D4-4AE8-45A1-96C5-28194A93D4F5}" type="datetime1">
              <a:rPr lang="en-US" smtClean="0"/>
              <a:pPr/>
              <a:t>3/2/2013</a:t>
            </a:fld>
            <a:endParaRPr lang="en-US"/>
          </a:p>
        </p:txBody>
      </p:sp>
      <p:sp>
        <p:nvSpPr>
          <p:cNvPr id="6" name="Footer Placeholder 5"/>
          <p:cNvSpPr>
            <a:spLocks noGrp="1"/>
          </p:cNvSpPr>
          <p:nvPr>
            <p:ph type="ftr" sz="quarter" idx="11"/>
          </p:nvPr>
        </p:nvSpPr>
        <p:spPr/>
        <p:txBody>
          <a:bodyPr/>
          <a:lstStyle/>
          <a:p>
            <a:r>
              <a:rPr lang="en-US" smtClean="0"/>
              <a:t>VJTI/Students’ HUB</a:t>
            </a:r>
            <a:endParaRPr lang="en-US"/>
          </a:p>
        </p:txBody>
      </p:sp>
      <p:sp>
        <p:nvSpPr>
          <p:cNvPr id="7" name="Slide Number Placeholder 6"/>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3CAC907-9A0E-4251-8CB1-280841A9AA0F}" type="datetime1">
              <a:rPr lang="en-US" smtClean="0"/>
              <a:pPr/>
              <a:t>3/2/2013</a:t>
            </a:fld>
            <a:endParaRPr lang="en-US"/>
          </a:p>
        </p:txBody>
      </p:sp>
      <p:sp>
        <p:nvSpPr>
          <p:cNvPr id="8" name="Footer Placeholder 7"/>
          <p:cNvSpPr>
            <a:spLocks noGrp="1"/>
          </p:cNvSpPr>
          <p:nvPr>
            <p:ph type="ftr" sz="quarter" idx="11"/>
          </p:nvPr>
        </p:nvSpPr>
        <p:spPr/>
        <p:txBody>
          <a:bodyPr/>
          <a:lstStyle/>
          <a:p>
            <a:r>
              <a:rPr lang="en-US" smtClean="0"/>
              <a:t>VJTI/Students’ HUB</a:t>
            </a:r>
            <a:endParaRPr lang="en-US"/>
          </a:p>
        </p:txBody>
      </p:sp>
      <p:sp>
        <p:nvSpPr>
          <p:cNvPr id="9" name="Slide Number Placeholder 8"/>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E884F2-F9FD-4252-A970-ABE2C4A602D6}" type="datetime1">
              <a:rPr lang="en-US" smtClean="0"/>
              <a:pPr/>
              <a:t>3/2/2013</a:t>
            </a:fld>
            <a:endParaRPr lang="en-US"/>
          </a:p>
        </p:txBody>
      </p:sp>
      <p:sp>
        <p:nvSpPr>
          <p:cNvPr id="8" name="Slide Number Placeholder 7"/>
          <p:cNvSpPr>
            <a:spLocks noGrp="1"/>
          </p:cNvSpPr>
          <p:nvPr>
            <p:ph type="sldNum" sz="quarter" idx="11"/>
          </p:nvPr>
        </p:nvSpPr>
        <p:spPr/>
        <p:txBody>
          <a:bodyPr/>
          <a:lstStyle/>
          <a:p>
            <a:fld id="{2F53E425-E25F-479E-A5C4-7A7F2A5BDEF6}"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VJTI/Students’ HUB</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C9F58-365F-4EBA-B8E5-7B4C516D07D2}" type="datetime1">
              <a:rPr lang="en-US" smtClean="0"/>
              <a:pPr/>
              <a:t>3/2/2013</a:t>
            </a:fld>
            <a:endParaRPr lang="en-US"/>
          </a:p>
        </p:txBody>
      </p:sp>
      <p:sp>
        <p:nvSpPr>
          <p:cNvPr id="4" name="Slide Number Placeholder 3"/>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20BF16-B17A-4303-BED6-28D49A726935}" type="datetime1">
              <a:rPr lang="en-US" smtClean="0"/>
              <a:pPr/>
              <a:t>3/2/2013</a:t>
            </a:fld>
            <a:endParaRPr lang="en-US"/>
          </a:p>
        </p:txBody>
      </p:sp>
      <p:sp>
        <p:nvSpPr>
          <p:cNvPr id="6" name="Footer Placeholder 5"/>
          <p:cNvSpPr>
            <a:spLocks noGrp="1"/>
          </p:cNvSpPr>
          <p:nvPr>
            <p:ph type="ftr" sz="quarter" idx="11"/>
          </p:nvPr>
        </p:nvSpPr>
        <p:spPr/>
        <p:txBody>
          <a:bodyPr/>
          <a:lstStyle/>
          <a:p>
            <a:r>
              <a:rPr lang="en-US" smtClean="0"/>
              <a:t>VJTI/Students’ HUB</a:t>
            </a:r>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F53E425-E25F-479E-A5C4-7A7F2A5BDE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8FE80F0-3090-42C5-B489-42AA0689DB28}" type="datetime1">
              <a:rPr lang="en-US" smtClean="0"/>
              <a:pPr/>
              <a:t>3/2/2013</a:t>
            </a:fld>
            <a:endParaRPr lang="en-US"/>
          </a:p>
        </p:txBody>
      </p:sp>
      <p:sp>
        <p:nvSpPr>
          <p:cNvPr id="6" name="Footer Placeholder 5"/>
          <p:cNvSpPr>
            <a:spLocks noGrp="1"/>
          </p:cNvSpPr>
          <p:nvPr>
            <p:ph type="ftr" sz="quarter" idx="11"/>
          </p:nvPr>
        </p:nvSpPr>
        <p:spPr/>
        <p:txBody>
          <a:bodyPr/>
          <a:lstStyle/>
          <a:p>
            <a:r>
              <a:rPr lang="en-US" smtClean="0"/>
              <a:t>VJTI/Students’ HUB</a:t>
            </a:r>
            <a:endParaRPr lang="en-US"/>
          </a:p>
        </p:txBody>
      </p:sp>
      <p:sp>
        <p:nvSpPr>
          <p:cNvPr id="7" name="Slide Number Placeholder 6"/>
          <p:cNvSpPr>
            <a:spLocks noGrp="1"/>
          </p:cNvSpPr>
          <p:nvPr>
            <p:ph type="sldNum" sz="quarter" idx="12"/>
          </p:nvPr>
        </p:nvSpPr>
        <p:spPr/>
        <p:txBody>
          <a:bodyPr/>
          <a:lstStyle/>
          <a:p>
            <a:fld id="{2F53E425-E25F-479E-A5C4-7A7F2A5BDE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20F2623-FF76-4FE1-9232-0B99EF1E55CF}" type="datetime1">
              <a:rPr lang="en-US" smtClean="0"/>
              <a:pPr/>
              <a:t>3/2/2013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VJTI/Students’ HUB</a:t>
            </a:r>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F53E425-E25F-479E-A5C4-7A7F2A5BDEF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0"/>
            <a:ext cx="7620000" cy="738664"/>
          </a:xfrm>
          <a:prstGeom prst="rect">
            <a:avLst/>
          </a:prstGeom>
          <a:noFill/>
        </p:spPr>
        <p:txBody>
          <a:bodyPr wrap="square" rtlCol="0">
            <a:spAutoFit/>
          </a:bodyPr>
          <a:lstStyle/>
          <a:p>
            <a:endParaRPr lang="en-US" dirty="0"/>
          </a:p>
          <a:p>
            <a:pPr algn="ctr"/>
            <a:r>
              <a:rPr lang="en-US" sz="2400" dirty="0"/>
              <a:t> </a:t>
            </a:r>
            <a:r>
              <a:rPr lang="en-US" sz="2400" b="1" dirty="0"/>
              <a:t>CREDIT SUISSE CODING CHALLENGE 2012-2013 </a:t>
            </a:r>
            <a:endParaRPr lang="en-US" sz="2400" dirty="0"/>
          </a:p>
        </p:txBody>
      </p:sp>
      <p:sp>
        <p:nvSpPr>
          <p:cNvPr id="11265" name="Rectangle 1"/>
          <p:cNvSpPr>
            <a:spLocks noChangeArrowheads="1"/>
          </p:cNvSpPr>
          <p:nvPr/>
        </p:nvSpPr>
        <p:spPr bwMode="auto">
          <a:xfrm>
            <a:off x="0" y="1838742"/>
            <a:ext cx="9144000"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mj-lt"/>
                <a:ea typeface="Calibri" pitchFamily="34" charset="0"/>
                <a:cs typeface="Times New Roman" pitchFamily="18" charset="0"/>
              </a:rPr>
              <a:t>STUDENTS’</a:t>
            </a:r>
            <a:endParaRPr kumimoji="0" lang="en-US" sz="28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8000" b="1" i="0" u="none" strike="noStrike" cap="none" normalizeH="0" baseline="0" dirty="0" smtClean="0">
                <a:ln>
                  <a:noFill/>
                </a:ln>
                <a:solidFill>
                  <a:schemeClr val="tx1"/>
                </a:solidFill>
                <a:effectLst/>
                <a:latin typeface="+mj-lt"/>
                <a:ea typeface="Calibri" pitchFamily="34" charset="0"/>
                <a:cs typeface="Times New Roman" pitchFamily="18" charset="0"/>
              </a:rPr>
              <a:t>HUB</a:t>
            </a:r>
            <a:endParaRPr kumimoji="0" lang="en-US" sz="80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ea typeface="Calibri" pitchFamily="34" charset="0"/>
                <a:cs typeface="Times New Roman" pitchFamily="18" charset="0"/>
              </a:rPr>
              <a:t>(Student Dashboard Project)</a:t>
            </a:r>
            <a:endParaRPr kumimoji="0" lang="en-US" sz="2400" b="0" i="0" u="none" strike="noStrike" cap="none" normalizeH="0" baseline="0" dirty="0" smtClean="0">
              <a:ln>
                <a:noFill/>
              </a:ln>
              <a:solidFill>
                <a:schemeClr val="tx1"/>
              </a:solidFill>
              <a:effectLst/>
              <a:cs typeface="Arial" pitchFamily="34" charset="0"/>
            </a:endParaRPr>
          </a:p>
        </p:txBody>
      </p:sp>
      <p:sp>
        <p:nvSpPr>
          <p:cNvPr id="7" name="Rectangle 6"/>
          <p:cNvSpPr/>
          <p:nvPr/>
        </p:nvSpPr>
        <p:spPr>
          <a:xfrm>
            <a:off x="4343400" y="5534561"/>
            <a:ext cx="4800600" cy="1015663"/>
          </a:xfrm>
          <a:prstGeom prst="rect">
            <a:avLst/>
          </a:prstGeom>
        </p:spPr>
        <p:txBody>
          <a:bodyPr wrap="square">
            <a:spAutoFit/>
          </a:bodyPr>
          <a:lstStyle/>
          <a:p>
            <a:pPr lvl="0" algn="r" eaLnBrk="0" fontAlgn="base" hangingPunct="0">
              <a:spcBef>
                <a:spcPct val="0"/>
              </a:spcBef>
              <a:spcAft>
                <a:spcPct val="0"/>
              </a:spcAf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Deep Shah – 101080043</a:t>
            </a:r>
            <a:endParaRPr kumimoji="0" lang="en-US" sz="2000" b="0" i="0" u="none" strike="noStrike" cap="none" normalizeH="0" baseline="0" dirty="0" smtClean="0">
              <a:ln>
                <a:noFill/>
              </a:ln>
              <a:solidFill>
                <a:schemeClr val="tx1"/>
              </a:solidFill>
              <a:effectLst/>
              <a:cs typeface="Arial" pitchFamily="34" charset="0"/>
            </a:endParaRPr>
          </a:p>
          <a:p>
            <a:pPr lvl="0" algn="r" eaLnBrk="0" fontAlgn="base" hangingPunct="0">
              <a:spcBef>
                <a:spcPct val="0"/>
              </a:spcBef>
              <a:spcAft>
                <a:spcPct val="0"/>
              </a:spcAf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Dharmendra Hingu – 101080046</a:t>
            </a:r>
            <a:endParaRPr kumimoji="0" lang="en-US" sz="2000" b="0" i="0" u="none" strike="noStrike" cap="none" normalizeH="0" baseline="0" dirty="0" smtClean="0">
              <a:ln>
                <a:noFill/>
              </a:ln>
              <a:solidFill>
                <a:schemeClr val="tx1"/>
              </a:solidFill>
              <a:effectLst/>
              <a:cs typeface="Arial" pitchFamily="34" charset="0"/>
            </a:endParaRPr>
          </a:p>
          <a:p>
            <a:pPr lvl="0" algn="r" eaLnBrk="0" fontAlgn="base" hangingPunct="0">
              <a:spcBef>
                <a:spcPct val="0"/>
              </a:spcBef>
              <a:spcAft>
                <a:spcPct val="0"/>
              </a:spcAf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Veermata Jijabai Technological Institute</a:t>
            </a:r>
            <a:endParaRPr kumimoji="0" lang="en-US" sz="20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‘Locker’ – </a:t>
            </a:r>
            <a:r>
              <a:rPr lang="en-US" sz="3300" i="1" dirty="0" smtClean="0"/>
              <a:t>Personal Document Manager</a:t>
            </a:r>
            <a:endParaRPr lang="en-US" sz="3300" i="1" dirty="0"/>
          </a:p>
        </p:txBody>
      </p:sp>
      <p:sp>
        <p:nvSpPr>
          <p:cNvPr id="3" name="Content Placeholder 2"/>
          <p:cNvSpPr>
            <a:spLocks noGrp="1"/>
          </p:cNvSpPr>
          <p:nvPr>
            <p:ph idx="1"/>
          </p:nvPr>
        </p:nvSpPr>
        <p:spPr/>
        <p:txBody>
          <a:bodyPr>
            <a:normAutofit fontScale="85000" lnSpcReduction="20000"/>
          </a:bodyPr>
          <a:lstStyle/>
          <a:p>
            <a:r>
              <a:rPr lang="en-US" dirty="0" smtClean="0"/>
              <a:t>The Locker system allows users to store files up to 8mb online.</a:t>
            </a:r>
          </a:p>
          <a:p>
            <a:endParaRPr lang="en-US" dirty="0" smtClean="0"/>
          </a:p>
          <a:p>
            <a:r>
              <a:rPr lang="en-US" dirty="0" smtClean="0"/>
              <a:t>In case the file already exists the user will be asked if he/she wants to replace it.</a:t>
            </a:r>
          </a:p>
          <a:p>
            <a:endParaRPr lang="en-US" dirty="0" smtClean="0"/>
          </a:p>
          <a:p>
            <a:r>
              <a:rPr lang="en-US" dirty="0" smtClean="0"/>
              <a:t>Students can also submit files already uploaded in their lockers, as assignments</a:t>
            </a:r>
          </a:p>
          <a:p>
            <a:pPr lvl="1"/>
            <a:r>
              <a:rPr lang="en-US" dirty="0" smtClean="0"/>
              <a:t>These files are copied to the respective teacher’s locker.</a:t>
            </a:r>
          </a:p>
          <a:p>
            <a:endParaRPr lang="en-US" dirty="0" smtClean="0"/>
          </a:p>
          <a:p>
            <a:r>
              <a:rPr lang="en-US" dirty="0" smtClean="0"/>
              <a:t>.exe files cannot be uploaded</a:t>
            </a:r>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Forums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Users use the forums to discuss various activities, events and also academics</a:t>
            </a:r>
          </a:p>
          <a:p>
            <a:endParaRPr lang="en-US" dirty="0" smtClean="0"/>
          </a:p>
          <a:p>
            <a:r>
              <a:rPr lang="en-US" dirty="0" smtClean="0"/>
              <a:t>Forums are divided into four categories- general, department-wise, societies and festivals</a:t>
            </a:r>
          </a:p>
          <a:p>
            <a:endParaRPr lang="en-US" dirty="0" smtClean="0"/>
          </a:p>
          <a:p>
            <a:r>
              <a:rPr lang="en-US" dirty="0" smtClean="0"/>
              <a:t>The forums of the departments can be viewed by students of only those departments</a:t>
            </a:r>
          </a:p>
          <a:p>
            <a:endParaRPr lang="en-US" dirty="0" smtClean="0"/>
          </a:p>
          <a:p>
            <a:r>
              <a:rPr lang="en-US" dirty="0" smtClean="0"/>
              <a:t>Notifications are created when new topics are created</a:t>
            </a:r>
            <a:endParaRPr lang="en-US" dirty="0"/>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Notifications</a:t>
            </a:r>
            <a:endParaRPr lang="en-US" dirty="0"/>
          </a:p>
        </p:txBody>
      </p:sp>
      <p:sp>
        <p:nvSpPr>
          <p:cNvPr id="3" name="Content Placeholder 2"/>
          <p:cNvSpPr>
            <a:spLocks noGrp="1"/>
          </p:cNvSpPr>
          <p:nvPr>
            <p:ph idx="1"/>
          </p:nvPr>
        </p:nvSpPr>
        <p:spPr/>
        <p:txBody>
          <a:bodyPr/>
          <a:lstStyle/>
          <a:p>
            <a:r>
              <a:rPr lang="en-US" dirty="0" smtClean="0"/>
              <a:t>Users will be notified on the email based on certain activities:</a:t>
            </a:r>
          </a:p>
          <a:p>
            <a:pPr lvl="1"/>
            <a:r>
              <a:rPr lang="en-US" dirty="0" smtClean="0"/>
              <a:t>An assignment is uploaded by a teacher- an email will be sent to everyone in that class</a:t>
            </a:r>
          </a:p>
          <a:p>
            <a:pPr lvl="1"/>
            <a:r>
              <a:rPr lang="en-US" dirty="0" smtClean="0"/>
              <a:t>A new event is created</a:t>
            </a:r>
          </a:p>
          <a:p>
            <a:pPr lvl="1"/>
            <a:r>
              <a:rPr lang="en-US" dirty="0" smtClean="0"/>
              <a:t>A user comments on a blog- the owner of the blog will be notified by an email</a:t>
            </a:r>
            <a:endParaRPr lang="en-US" dirty="0"/>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Settings</a:t>
            </a:r>
            <a:endParaRPr lang="en-US" dirty="0"/>
          </a:p>
        </p:txBody>
      </p:sp>
      <p:sp>
        <p:nvSpPr>
          <p:cNvPr id="3" name="Content Placeholder 2"/>
          <p:cNvSpPr>
            <a:spLocks noGrp="1"/>
          </p:cNvSpPr>
          <p:nvPr>
            <p:ph idx="1"/>
          </p:nvPr>
        </p:nvSpPr>
        <p:spPr/>
        <p:txBody>
          <a:bodyPr>
            <a:normAutofit/>
          </a:bodyPr>
          <a:lstStyle/>
          <a:p>
            <a:r>
              <a:rPr lang="en-US" dirty="0" smtClean="0"/>
              <a:t>Users are given an option to select who can view their blogs and the events created by them</a:t>
            </a:r>
          </a:p>
          <a:p>
            <a:pPr lvl="1"/>
            <a:r>
              <a:rPr lang="en-US" dirty="0" smtClean="0"/>
              <a:t>The user can select from the following groups-only his class, his department, his year or any registered user</a:t>
            </a:r>
          </a:p>
          <a:p>
            <a:pPr lvl="1"/>
            <a:endParaRPr lang="en-US" dirty="0" smtClean="0"/>
          </a:p>
          <a:p>
            <a:r>
              <a:rPr lang="en-US" dirty="0" smtClean="0"/>
              <a:t>Users can view department wise forums of only his department</a:t>
            </a:r>
          </a:p>
          <a:p>
            <a:endParaRPr lang="en-US" dirty="0" smtClean="0"/>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t>
            </a:r>
            <a:endParaRPr lang="en-US" dirty="0"/>
          </a:p>
        </p:txBody>
      </p:sp>
      <p:sp>
        <p:nvSpPr>
          <p:cNvPr id="3" name="Content Placeholder 2"/>
          <p:cNvSpPr>
            <a:spLocks noGrp="1"/>
          </p:cNvSpPr>
          <p:nvPr>
            <p:ph idx="1"/>
          </p:nvPr>
        </p:nvSpPr>
        <p:spPr/>
        <p:txBody>
          <a:bodyPr/>
          <a:lstStyle/>
          <a:p>
            <a:r>
              <a:rPr lang="en-US" dirty="0" smtClean="0"/>
              <a:t>Users can search any information regarding forums,  or a </a:t>
            </a:r>
            <a:r>
              <a:rPr lang="en-US" smtClean="0"/>
              <a:t>particular user</a:t>
            </a:r>
            <a:endParaRPr lang="en-US" dirty="0" smtClean="0"/>
          </a:p>
          <a:p>
            <a:endParaRPr lang="en-US" dirty="0" smtClean="0"/>
          </a:p>
          <a:p>
            <a:r>
              <a:rPr lang="en-US" dirty="0" smtClean="0"/>
              <a:t>The search module looks up the database for the entered query</a:t>
            </a:r>
          </a:p>
          <a:p>
            <a:endParaRPr lang="en-US" dirty="0" smtClean="0"/>
          </a:p>
          <a:p>
            <a:r>
              <a:rPr lang="en-US" dirty="0" smtClean="0"/>
              <a:t>The search will only return results visible to the users</a:t>
            </a:r>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Physical verification will be required at the time of registration, to prevent bogus accounts</a:t>
            </a:r>
          </a:p>
          <a:p>
            <a:endParaRPr lang="en-US" dirty="0" smtClean="0"/>
          </a:p>
          <a:p>
            <a:r>
              <a:rPr lang="en-US" dirty="0" smtClean="0"/>
              <a:t>For now, the webmail can send only internal mails. Hosting will be required to send mails to external servers</a:t>
            </a:r>
          </a:p>
          <a:p>
            <a:endParaRPr lang="en-US" dirty="0" smtClean="0"/>
          </a:p>
          <a:p>
            <a:r>
              <a:rPr lang="en-US" dirty="0" smtClean="0"/>
              <a:t>An anti-virus software will be required to check the documents uploaded in the locker</a:t>
            </a:r>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smtClean="0"/>
              <a:t>Thank you!</a:t>
            </a:r>
            <a:endParaRPr lang="en-US" dirty="0"/>
          </a:p>
        </p:txBody>
      </p:sp>
      <p:sp>
        <p:nvSpPr>
          <p:cNvPr id="6" name="Subtitle 5"/>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Overview…</a:t>
            </a:r>
            <a:endParaRPr lang="en-US" dirty="0"/>
          </a:p>
        </p:txBody>
      </p:sp>
      <p:sp>
        <p:nvSpPr>
          <p:cNvPr id="3" name="Content Placeholder 2"/>
          <p:cNvSpPr>
            <a:spLocks noGrp="1"/>
          </p:cNvSpPr>
          <p:nvPr>
            <p:ph idx="1"/>
          </p:nvPr>
        </p:nvSpPr>
        <p:spPr/>
        <p:txBody>
          <a:bodyPr>
            <a:normAutofit/>
          </a:bodyPr>
          <a:lstStyle/>
          <a:p>
            <a:r>
              <a:rPr lang="en-US" dirty="0" smtClean="0"/>
              <a:t>Students’ HUB is a website aimed at improving the over communication and coordination amongst students and teachers.</a:t>
            </a:r>
          </a:p>
          <a:p>
            <a:endParaRPr lang="en-US" dirty="0" smtClean="0"/>
          </a:p>
          <a:p>
            <a:r>
              <a:rPr lang="en-US" dirty="0" smtClean="0"/>
              <a:t>Its features include many activities which happen amongst students and teachers and can be taken online.</a:t>
            </a:r>
            <a:endParaRPr lang="en-US" dirty="0"/>
          </a:p>
        </p:txBody>
      </p:sp>
      <p:sp>
        <p:nvSpPr>
          <p:cNvPr id="6" name="Footer Placeholder 5"/>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pPr lvl="0"/>
            <a:r>
              <a:rPr lang="en-US" b="1" dirty="0" smtClean="0"/>
              <a:t>Languages:</a:t>
            </a:r>
            <a:r>
              <a:rPr lang="en-US" dirty="0" smtClean="0"/>
              <a:t> HTML, PHP, CSS, JavaScript, AJAX, SQL</a:t>
            </a:r>
          </a:p>
          <a:p>
            <a:pPr lvl="0"/>
            <a:r>
              <a:rPr lang="en-US" b="1" dirty="0" smtClean="0"/>
              <a:t>Databases:</a:t>
            </a:r>
            <a:r>
              <a:rPr lang="en-US" dirty="0" smtClean="0"/>
              <a:t> MySQL (PhpMyAdmin)</a:t>
            </a:r>
          </a:p>
          <a:p>
            <a:pPr lvl="0"/>
            <a:r>
              <a:rPr lang="en-US" b="1" dirty="0" smtClean="0"/>
              <a:t>Server:</a:t>
            </a:r>
            <a:r>
              <a:rPr lang="en-US" dirty="0" smtClean="0"/>
              <a:t> Apache (XAMPP)</a:t>
            </a:r>
          </a:p>
          <a:p>
            <a:pPr lvl="0"/>
            <a:endParaRPr lang="en-US" dirty="0" smtClean="0"/>
          </a:p>
          <a:p>
            <a:pPr lvl="0"/>
            <a:r>
              <a:rPr lang="en-US" dirty="0" smtClean="0"/>
              <a:t>Roundcube webmail used for webmail system.</a:t>
            </a:r>
          </a:p>
        </p:txBody>
      </p:sp>
      <p:sp>
        <p:nvSpPr>
          <p:cNvPr id="6" name="Footer Placeholder 5"/>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smtClean="0"/>
              <a:t>User sign up:</a:t>
            </a:r>
            <a:r>
              <a:rPr lang="en-US" dirty="0" smtClean="0"/>
              <a:t> One time registration process for each user</a:t>
            </a:r>
          </a:p>
          <a:p>
            <a:pPr lvl="0"/>
            <a:endParaRPr lang="en-US" dirty="0" smtClean="0"/>
          </a:p>
          <a:p>
            <a:pPr lvl="0"/>
            <a:r>
              <a:rPr lang="en-US" b="1" dirty="0" smtClean="0"/>
              <a:t>User log in:</a:t>
            </a:r>
            <a:r>
              <a:rPr lang="en-US" dirty="0" smtClean="0"/>
              <a:t> Authentication required to use the system</a:t>
            </a:r>
          </a:p>
          <a:p>
            <a:pPr lvl="0"/>
            <a:endParaRPr lang="en-US" dirty="0" smtClean="0"/>
          </a:p>
          <a:p>
            <a:pPr lvl="0"/>
            <a:r>
              <a:rPr lang="en-US" b="1" dirty="0" smtClean="0"/>
              <a:t>User HUB:</a:t>
            </a:r>
            <a:r>
              <a:rPr lang="en-US" dirty="0" smtClean="0"/>
              <a:t> Dashboard where the user can view all the details </a:t>
            </a:r>
          </a:p>
          <a:p>
            <a:pPr lvl="0"/>
            <a:endParaRPr lang="en-US" dirty="0" smtClean="0"/>
          </a:p>
          <a:p>
            <a:pPr lvl="0"/>
            <a:r>
              <a:rPr lang="en-US" b="1" dirty="0" smtClean="0"/>
              <a:t>Events and Forums:</a:t>
            </a:r>
            <a:r>
              <a:rPr lang="en-US" dirty="0" smtClean="0"/>
              <a:t> View, add and participate in student activities, events, notices,  forums and discussion</a:t>
            </a:r>
          </a:p>
        </p:txBody>
      </p:sp>
      <p:sp>
        <p:nvSpPr>
          <p:cNvPr id="6" name="Footer Placeholder 5"/>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70000" lnSpcReduction="20000"/>
          </a:bodyPr>
          <a:lstStyle/>
          <a:p>
            <a:pPr lvl="0"/>
            <a:endParaRPr lang="en-US" dirty="0" smtClean="0"/>
          </a:p>
          <a:p>
            <a:pPr lvl="0"/>
            <a:r>
              <a:rPr lang="en-US" b="1" dirty="0" smtClean="0"/>
              <a:t>Locker:</a:t>
            </a:r>
            <a:r>
              <a:rPr lang="en-US" dirty="0" smtClean="0"/>
              <a:t> A file and document manager where users can store all personal documents</a:t>
            </a:r>
          </a:p>
          <a:p>
            <a:pPr lvl="0"/>
            <a:endParaRPr lang="en-US" dirty="0" smtClean="0"/>
          </a:p>
          <a:p>
            <a:pPr lvl="0"/>
            <a:r>
              <a:rPr lang="en-US" b="1" dirty="0" smtClean="0"/>
              <a:t>Email client:</a:t>
            </a:r>
            <a:r>
              <a:rPr lang="en-US" dirty="0" smtClean="0"/>
              <a:t> Facility to send, receive emails and save drafts</a:t>
            </a:r>
          </a:p>
          <a:p>
            <a:pPr lvl="0"/>
            <a:endParaRPr lang="en-US" dirty="0" smtClean="0"/>
          </a:p>
          <a:p>
            <a:pPr lvl="0"/>
            <a:r>
              <a:rPr lang="en-US" b="1" dirty="0" smtClean="0"/>
              <a:t>Blogging:</a:t>
            </a:r>
            <a:r>
              <a:rPr lang="en-US" dirty="0" smtClean="0"/>
              <a:t> Users can have their own blogs where they can post articles written by them</a:t>
            </a:r>
          </a:p>
          <a:p>
            <a:pPr lvl="0"/>
            <a:endParaRPr lang="en-US" dirty="0" smtClean="0"/>
          </a:p>
          <a:p>
            <a:pPr lvl="0"/>
            <a:r>
              <a:rPr lang="en-US" b="1" dirty="0" smtClean="0"/>
              <a:t>Academics:</a:t>
            </a:r>
            <a:r>
              <a:rPr lang="en-US" dirty="0" smtClean="0"/>
              <a:t> Publish assignments questions and results</a:t>
            </a:r>
          </a:p>
          <a:p>
            <a:pPr lvl="0"/>
            <a:endParaRPr lang="en-US" dirty="0" smtClean="0"/>
          </a:p>
          <a:p>
            <a:pPr lvl="0"/>
            <a:r>
              <a:rPr lang="en-US" b="1" dirty="0" smtClean="0"/>
              <a:t>Assignments:</a:t>
            </a:r>
            <a:r>
              <a:rPr lang="en-US" dirty="0" smtClean="0"/>
              <a:t> Submit assignments online</a:t>
            </a:r>
          </a:p>
        </p:txBody>
      </p:sp>
      <p:sp>
        <p:nvSpPr>
          <p:cNvPr id="6" name="Footer Placeholder 5"/>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Distinguishing Features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smtClean="0"/>
              <a:t>Email notifications:</a:t>
            </a:r>
            <a:r>
              <a:rPr lang="en-US" dirty="0" smtClean="0"/>
              <a:t> Users will be notified about any events, comments on blogs, </a:t>
            </a:r>
            <a:r>
              <a:rPr lang="en-US" smtClean="0"/>
              <a:t>and </a:t>
            </a:r>
            <a:r>
              <a:rPr lang="en-US" smtClean="0"/>
              <a:t>assignments</a:t>
            </a:r>
            <a:endParaRPr lang="en-US" dirty="0" smtClean="0"/>
          </a:p>
          <a:p>
            <a:pPr lvl="0"/>
            <a:endParaRPr lang="en-US" dirty="0" smtClean="0"/>
          </a:p>
          <a:p>
            <a:pPr lvl="0"/>
            <a:r>
              <a:rPr lang="en-US" b="1" dirty="0" smtClean="0"/>
              <a:t>Privacy:</a:t>
            </a:r>
            <a:r>
              <a:rPr lang="en-US" dirty="0" smtClean="0"/>
              <a:t> Users will be grouped so all the information cannot be accessed by everyone, but only a set of users</a:t>
            </a:r>
          </a:p>
          <a:p>
            <a:pPr lvl="0"/>
            <a:endParaRPr lang="en-US" dirty="0" smtClean="0"/>
          </a:p>
          <a:p>
            <a:pPr lvl="0"/>
            <a:r>
              <a:rPr lang="en-US" b="1" dirty="0" smtClean="0"/>
              <a:t>Complaint box:</a:t>
            </a:r>
            <a:r>
              <a:rPr lang="en-US" dirty="0" smtClean="0"/>
              <a:t> Users can report complaints about bugs to the admins who will take the appropriate actions</a:t>
            </a:r>
          </a:p>
          <a:p>
            <a:pPr lvl="0"/>
            <a:endParaRPr lang="en-US" dirty="0" smtClean="0"/>
          </a:p>
          <a:p>
            <a:r>
              <a:rPr lang="en-US" b="1" dirty="0" smtClean="0"/>
              <a:t>Search: </a:t>
            </a:r>
            <a:r>
              <a:rPr lang="en-US" dirty="0" smtClean="0"/>
              <a:t>Users can search a particular object from the site</a:t>
            </a:r>
            <a:r>
              <a:rPr lang="en-US" dirty="0" smtClean="0"/>
              <a:t>.</a:t>
            </a:r>
            <a:endParaRPr lang="en-US" dirty="0"/>
          </a:p>
        </p:txBody>
      </p:sp>
      <p:sp>
        <p:nvSpPr>
          <p:cNvPr id="8" name="Footer Placeholder 7"/>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US" dirty="0"/>
          </a:p>
        </p:txBody>
      </p:sp>
      <p:sp>
        <p:nvSpPr>
          <p:cNvPr id="3" name="Content Placeholder 2"/>
          <p:cNvSpPr>
            <a:spLocks noGrp="1"/>
          </p:cNvSpPr>
          <p:nvPr>
            <p:ph idx="1"/>
          </p:nvPr>
        </p:nvSpPr>
        <p:spPr/>
        <p:txBody>
          <a:bodyPr/>
          <a:lstStyle/>
          <a:p>
            <a:r>
              <a:rPr lang="en-US" dirty="0" smtClean="0"/>
              <a:t>Software Development Life Cycle of this project implements RAD (Rapid Application Development) one of the standard development model used for fast delivery of the products involving minimal planning in favor of rapid prototyping.</a:t>
            </a:r>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US" dirty="0"/>
          </a:p>
        </p:txBody>
      </p:sp>
      <p:sp>
        <p:nvSpPr>
          <p:cNvPr id="3" name="Content Placeholder 2"/>
          <p:cNvSpPr>
            <a:spLocks noGrp="1"/>
          </p:cNvSpPr>
          <p:nvPr>
            <p:ph idx="1"/>
          </p:nvPr>
        </p:nvSpPr>
        <p:spPr/>
        <p:txBody>
          <a:bodyPr>
            <a:normAutofit/>
          </a:bodyPr>
          <a:lstStyle/>
          <a:p>
            <a:r>
              <a:rPr lang="en-US" dirty="0" smtClean="0"/>
              <a:t>Four phases involves, </a:t>
            </a:r>
            <a:br>
              <a:rPr lang="en-US" dirty="0" smtClean="0"/>
            </a:br>
            <a:endParaRPr lang="en-US" dirty="0" smtClean="0"/>
          </a:p>
          <a:p>
            <a:pPr lvl="1"/>
            <a:r>
              <a:rPr lang="en-US" dirty="0" smtClean="0"/>
              <a:t>Requirements Planning phase – Combines the elements of planning, gathering requirement and system analysis.</a:t>
            </a:r>
            <a:br>
              <a:rPr lang="en-US" dirty="0" smtClean="0"/>
            </a:br>
            <a:endParaRPr lang="en-US" dirty="0" smtClean="0"/>
          </a:p>
          <a:p>
            <a:pPr lvl="1"/>
            <a:r>
              <a:rPr lang="en-US" dirty="0" smtClean="0"/>
              <a:t>User Design phase – Customer interaction leads to development of models, prototypes that represents all system processes, inputs and outputs.</a:t>
            </a:r>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a:t>
            </a:r>
            <a:endParaRPr lang="en-US" dirty="0"/>
          </a:p>
        </p:txBody>
      </p:sp>
      <p:sp>
        <p:nvSpPr>
          <p:cNvPr id="3" name="Content Placeholder 2"/>
          <p:cNvSpPr>
            <a:spLocks noGrp="1"/>
          </p:cNvSpPr>
          <p:nvPr>
            <p:ph idx="1"/>
          </p:nvPr>
        </p:nvSpPr>
        <p:spPr/>
        <p:txBody>
          <a:bodyPr/>
          <a:lstStyle/>
          <a:p>
            <a:pPr lvl="1"/>
            <a:endParaRPr lang="en-US" dirty="0" smtClean="0"/>
          </a:p>
          <a:p>
            <a:pPr lvl="1"/>
            <a:r>
              <a:rPr lang="en-US" dirty="0" smtClean="0"/>
              <a:t>Construction phase – Main focus is program and application development, however user interaction can still suggest changes or improvements. It also involves testing.</a:t>
            </a:r>
            <a:br>
              <a:rPr lang="en-US" dirty="0" smtClean="0"/>
            </a:br>
            <a:endParaRPr lang="en-US" dirty="0" smtClean="0"/>
          </a:p>
          <a:p>
            <a:pPr lvl="1"/>
            <a:r>
              <a:rPr lang="en-US" dirty="0" smtClean="0"/>
              <a:t>Cutover phase – Major tasks include data conversions, full-scale testing, system changeover, user training.</a:t>
            </a:r>
          </a:p>
          <a:p>
            <a:endParaRPr lang="en-US" dirty="0"/>
          </a:p>
        </p:txBody>
      </p:sp>
      <p:sp>
        <p:nvSpPr>
          <p:cNvPr id="4" name="Footer Placeholder 3"/>
          <p:cNvSpPr>
            <a:spLocks noGrp="1"/>
          </p:cNvSpPr>
          <p:nvPr>
            <p:ph type="ftr" sz="quarter" idx="12"/>
          </p:nvPr>
        </p:nvSpPr>
        <p:spPr/>
        <p:txBody>
          <a:bodyPr/>
          <a:lstStyle/>
          <a:p>
            <a:r>
              <a:rPr lang="en-US" smtClean="0"/>
              <a:t>VJTI/Students’ HUB</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307</TotalTime>
  <Words>697</Words>
  <Application>Microsoft Office PowerPoint</Application>
  <PresentationFormat>On-screen Show (4:3)</PresentationFormat>
  <Paragraphs>109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Slide 1</vt:lpstr>
      <vt:lpstr>Brief Overview…</vt:lpstr>
      <vt:lpstr>Technologies Used</vt:lpstr>
      <vt:lpstr>Features</vt:lpstr>
      <vt:lpstr>Features</vt:lpstr>
      <vt:lpstr>Distinguishing Features</vt:lpstr>
      <vt:lpstr>SDLC</vt:lpstr>
      <vt:lpstr>SDLC</vt:lpstr>
      <vt:lpstr>SDLC</vt:lpstr>
      <vt:lpstr>‘Locker’ – Personal Document Manager</vt:lpstr>
      <vt:lpstr>Forums</vt:lpstr>
      <vt:lpstr>Email Notifications</vt:lpstr>
      <vt:lpstr>Privacy Settings</vt:lpstr>
      <vt:lpstr>Search  </vt:lpstr>
      <vt:lpstr>Limitations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Deep</cp:lastModifiedBy>
  <cp:revision>42</cp:revision>
  <dcterms:created xsi:type="dcterms:W3CDTF">2013-02-27T16:24:04Z</dcterms:created>
  <dcterms:modified xsi:type="dcterms:W3CDTF">2013-03-01T20:06:04Z</dcterms:modified>
</cp:coreProperties>
</file>