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48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D33B-365B-4827-B968-62B83F15BE64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31C-7FE2-4A24-9F4E-1BBEE6A6B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D33B-365B-4827-B968-62B83F15BE64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31C-7FE2-4A24-9F4E-1BBEE6A6B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D33B-365B-4827-B968-62B83F15BE64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31C-7FE2-4A24-9F4E-1BBEE6A6B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D33B-365B-4827-B968-62B83F15BE64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31C-7FE2-4A24-9F4E-1BBEE6A6B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D33B-365B-4827-B968-62B83F15BE64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31C-7FE2-4A24-9F4E-1BBEE6A6B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D33B-365B-4827-B968-62B83F15BE64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31C-7FE2-4A24-9F4E-1BBEE6A6B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D33B-365B-4827-B968-62B83F15BE64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31C-7FE2-4A24-9F4E-1BBEE6A6B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D33B-365B-4827-B968-62B83F15BE64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31C-7FE2-4A24-9F4E-1BBEE6A6B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D33B-365B-4827-B968-62B83F15BE64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31C-7FE2-4A24-9F4E-1BBEE6A6B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D33B-365B-4827-B968-62B83F15BE64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31C-7FE2-4A24-9F4E-1BBEE6A6B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D33B-365B-4827-B968-62B83F15BE64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931C-7FE2-4A24-9F4E-1BBEE6A6B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9D33B-365B-4827-B968-62B83F15BE64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6931C-7FE2-4A24-9F4E-1BBEE6A6B0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Table 157"/>
          <p:cNvGraphicFramePr>
            <a:graphicFrameLocks noGrp="1"/>
          </p:cNvGraphicFramePr>
          <p:nvPr/>
        </p:nvGraphicFramePr>
        <p:xfrm>
          <a:off x="228600" y="-457200"/>
          <a:ext cx="8610600" cy="1882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/>
                <a:gridCol w="2870200"/>
                <a:gridCol w="2870200"/>
              </a:tblGrid>
              <a:tr h="1211279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sz="2400" dirty="0" smtClean="0"/>
                        <a:t>Application Layer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sz="2400" dirty="0" smtClean="0"/>
                        <a:t>Business Layer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sz="2400" dirty="0" smtClean="0"/>
                        <a:t>Database</a:t>
                      </a:r>
                      <a:r>
                        <a:rPr lang="en-US" sz="2400" baseline="0" dirty="0" smtClean="0"/>
                        <a:t> Layer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1012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33400" y="1524000"/>
            <a:ext cx="18288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752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 UI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3400" y="3810000"/>
            <a:ext cx="18288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0" y="4038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Events UI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3400" y="5257800"/>
            <a:ext cx="18288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9600" y="5486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Forums UI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33400" y="6705600"/>
            <a:ext cx="18288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9600" y="6934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Locker UI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33400" y="8229600"/>
            <a:ext cx="18288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9600" y="8458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Email UI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3400" y="9677400"/>
            <a:ext cx="18288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" y="9906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Blog UI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33400" y="11125200"/>
            <a:ext cx="18288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9600" y="11353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Assignment UI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33400" y="12649200"/>
            <a:ext cx="18288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09600" y="12877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Notifications UI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33400" y="14173200"/>
            <a:ext cx="18288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09600" y="14401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Complaint box UI</a:t>
            </a:r>
            <a:endParaRPr lang="en-US" dirty="0"/>
          </a:p>
        </p:txBody>
      </p:sp>
      <p:sp>
        <p:nvSpPr>
          <p:cNvPr id="50" name="Flowchart: Magnetic Disk 49"/>
          <p:cNvSpPr/>
          <p:nvPr/>
        </p:nvSpPr>
        <p:spPr>
          <a:xfrm>
            <a:off x="6629400" y="1371600"/>
            <a:ext cx="1828800" cy="838200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629400" y="16764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54" name="Flowchart: Magnetic Disk 53"/>
          <p:cNvSpPr/>
          <p:nvPr/>
        </p:nvSpPr>
        <p:spPr>
          <a:xfrm>
            <a:off x="6629400" y="3810000"/>
            <a:ext cx="1828800" cy="838200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29400" y="41148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56" name="Flowchart: Magnetic Disk 55"/>
          <p:cNvSpPr/>
          <p:nvPr/>
        </p:nvSpPr>
        <p:spPr>
          <a:xfrm>
            <a:off x="6629400" y="5257800"/>
            <a:ext cx="1828800" cy="838200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629400" y="55626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Forums</a:t>
            </a:r>
            <a:endParaRPr lang="en-US" dirty="0"/>
          </a:p>
        </p:txBody>
      </p:sp>
      <p:sp>
        <p:nvSpPr>
          <p:cNvPr id="58" name="Flowchart: Magnetic Disk 57"/>
          <p:cNvSpPr/>
          <p:nvPr/>
        </p:nvSpPr>
        <p:spPr>
          <a:xfrm>
            <a:off x="6629400" y="6629400"/>
            <a:ext cx="1828800" cy="838200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629400" y="69342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60" name="Flowchart: Magnetic Disk 59"/>
          <p:cNvSpPr/>
          <p:nvPr/>
        </p:nvSpPr>
        <p:spPr>
          <a:xfrm>
            <a:off x="6629400" y="8153400"/>
            <a:ext cx="1828800" cy="838200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629400" y="84582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62" name="Flowchart: Magnetic Disk 61"/>
          <p:cNvSpPr/>
          <p:nvPr/>
        </p:nvSpPr>
        <p:spPr>
          <a:xfrm>
            <a:off x="6629400" y="9525000"/>
            <a:ext cx="1828800" cy="838200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629400" y="98298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Blogs</a:t>
            </a:r>
            <a:endParaRPr lang="en-US" dirty="0"/>
          </a:p>
        </p:txBody>
      </p:sp>
      <p:sp>
        <p:nvSpPr>
          <p:cNvPr id="64" name="Flowchart: Magnetic Disk 63"/>
          <p:cNvSpPr/>
          <p:nvPr/>
        </p:nvSpPr>
        <p:spPr>
          <a:xfrm>
            <a:off x="6629400" y="11049000"/>
            <a:ext cx="1828800" cy="838200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629400" y="11353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Assignments</a:t>
            </a:r>
          </a:p>
        </p:txBody>
      </p:sp>
      <p:sp>
        <p:nvSpPr>
          <p:cNvPr id="66" name="Flowchart: Magnetic Disk 65"/>
          <p:cNvSpPr/>
          <p:nvPr/>
        </p:nvSpPr>
        <p:spPr>
          <a:xfrm>
            <a:off x="6629400" y="12573000"/>
            <a:ext cx="1828800" cy="838200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629400" y="12877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</a:t>
            </a:r>
            <a:endParaRPr lang="en-US" dirty="0" smtClean="0"/>
          </a:p>
        </p:txBody>
      </p:sp>
      <p:sp>
        <p:nvSpPr>
          <p:cNvPr id="68" name="Flowchart: Magnetic Disk 67"/>
          <p:cNvSpPr/>
          <p:nvPr/>
        </p:nvSpPr>
        <p:spPr>
          <a:xfrm>
            <a:off x="6629400" y="14097000"/>
            <a:ext cx="1828800" cy="838200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629400" y="14401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Mail</a:t>
            </a:r>
            <a:endParaRPr lang="en-US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3581400" y="762000"/>
            <a:ext cx="18288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657600" y="990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up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81400" y="2209800"/>
            <a:ext cx="18288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657600" y="2438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 in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581400" y="3810000"/>
            <a:ext cx="18288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3657600" y="4038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3581400" y="5257800"/>
            <a:ext cx="18288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657600" y="5486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Forums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3581400" y="6324600"/>
            <a:ext cx="18288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657600" y="6553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View Documents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3581400" y="8229600"/>
            <a:ext cx="18288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657600" y="8458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3581400" y="9677400"/>
            <a:ext cx="18288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657600" y="9906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Blog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3581400" y="11125200"/>
            <a:ext cx="18288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3657600" y="11353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3581400" y="12649200"/>
            <a:ext cx="18288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3657600" y="12877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Notifications 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3581400" y="7239000"/>
            <a:ext cx="18288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3657600" y="74676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Create Document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3581400" y="14173200"/>
            <a:ext cx="18288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3657600" y="14401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File Complaint</a:t>
            </a:r>
            <a:endParaRPr lang="en-US" dirty="0"/>
          </a:p>
        </p:txBody>
      </p:sp>
      <p:cxnSp>
        <p:nvCxnSpPr>
          <p:cNvPr id="95" name="Straight Arrow Connector 94"/>
          <p:cNvCxnSpPr>
            <a:stCxn id="4" idx="3"/>
            <a:endCxn id="70" idx="1"/>
          </p:cNvCxnSpPr>
          <p:nvPr/>
        </p:nvCxnSpPr>
        <p:spPr>
          <a:xfrm flipV="1">
            <a:off x="2362200" y="1181100"/>
            <a:ext cx="1219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4" idx="3"/>
            <a:endCxn id="72" idx="1"/>
          </p:cNvCxnSpPr>
          <p:nvPr/>
        </p:nvCxnSpPr>
        <p:spPr>
          <a:xfrm>
            <a:off x="2362200" y="1943100"/>
            <a:ext cx="1219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0" idx="3"/>
            <a:endCxn id="53" idx="1"/>
          </p:cNvCxnSpPr>
          <p:nvPr/>
        </p:nvCxnSpPr>
        <p:spPr>
          <a:xfrm>
            <a:off x="5410200" y="1181100"/>
            <a:ext cx="1219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72" idx="3"/>
            <a:endCxn id="53" idx="1"/>
          </p:cNvCxnSpPr>
          <p:nvPr/>
        </p:nvCxnSpPr>
        <p:spPr>
          <a:xfrm flipV="1">
            <a:off x="5410200" y="1866900"/>
            <a:ext cx="1219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" idx="3"/>
            <a:endCxn id="74" idx="1"/>
          </p:cNvCxnSpPr>
          <p:nvPr/>
        </p:nvCxnSpPr>
        <p:spPr>
          <a:xfrm>
            <a:off x="2362200" y="42291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2362200" y="56388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5410200" y="41910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5410200" y="56388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4" idx="3"/>
            <a:endCxn id="78" idx="1"/>
          </p:cNvCxnSpPr>
          <p:nvPr/>
        </p:nvCxnSpPr>
        <p:spPr>
          <a:xfrm flipV="1">
            <a:off x="2362200" y="6743700"/>
            <a:ext cx="1219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79" idx="3"/>
            <a:endCxn id="59" idx="1"/>
          </p:cNvCxnSpPr>
          <p:nvPr/>
        </p:nvCxnSpPr>
        <p:spPr>
          <a:xfrm>
            <a:off x="5334000" y="6876366"/>
            <a:ext cx="1295400" cy="248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0" idx="3"/>
            <a:endCxn id="59" idx="1"/>
          </p:cNvCxnSpPr>
          <p:nvPr/>
        </p:nvCxnSpPr>
        <p:spPr>
          <a:xfrm flipV="1">
            <a:off x="5410200" y="7124700"/>
            <a:ext cx="1219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4" idx="3"/>
            <a:endCxn id="90" idx="1"/>
          </p:cNvCxnSpPr>
          <p:nvPr/>
        </p:nvCxnSpPr>
        <p:spPr>
          <a:xfrm>
            <a:off x="2362200" y="7124700"/>
            <a:ext cx="1219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6" idx="3"/>
            <a:endCxn id="80" idx="1"/>
          </p:cNvCxnSpPr>
          <p:nvPr/>
        </p:nvCxnSpPr>
        <p:spPr>
          <a:xfrm>
            <a:off x="2362200" y="86487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80" idx="3"/>
            <a:endCxn id="61" idx="1"/>
          </p:cNvCxnSpPr>
          <p:nvPr/>
        </p:nvCxnSpPr>
        <p:spPr>
          <a:xfrm>
            <a:off x="5410200" y="86487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2" idx="3"/>
            <a:endCxn id="63" idx="1"/>
          </p:cNvCxnSpPr>
          <p:nvPr/>
        </p:nvCxnSpPr>
        <p:spPr>
          <a:xfrm flipV="1">
            <a:off x="5410200" y="10020300"/>
            <a:ext cx="1219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8" idx="3"/>
            <a:endCxn id="82" idx="1"/>
          </p:cNvCxnSpPr>
          <p:nvPr/>
        </p:nvCxnSpPr>
        <p:spPr>
          <a:xfrm>
            <a:off x="2362200" y="100965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20" idx="3"/>
            <a:endCxn id="84" idx="1"/>
          </p:cNvCxnSpPr>
          <p:nvPr/>
        </p:nvCxnSpPr>
        <p:spPr>
          <a:xfrm>
            <a:off x="2362200" y="115443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84" idx="3"/>
            <a:endCxn id="65" idx="1"/>
          </p:cNvCxnSpPr>
          <p:nvPr/>
        </p:nvCxnSpPr>
        <p:spPr>
          <a:xfrm flipV="1">
            <a:off x="5410200" y="11538466"/>
            <a:ext cx="1219200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22" idx="3"/>
            <a:endCxn id="86" idx="1"/>
          </p:cNvCxnSpPr>
          <p:nvPr/>
        </p:nvCxnSpPr>
        <p:spPr>
          <a:xfrm>
            <a:off x="2362200" y="130683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86" idx="3"/>
            <a:endCxn id="67" idx="1"/>
          </p:cNvCxnSpPr>
          <p:nvPr/>
        </p:nvCxnSpPr>
        <p:spPr>
          <a:xfrm flipV="1">
            <a:off x="5410200" y="13062466"/>
            <a:ext cx="1219200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24" idx="3"/>
            <a:endCxn id="92" idx="1"/>
          </p:cNvCxnSpPr>
          <p:nvPr/>
        </p:nvCxnSpPr>
        <p:spPr>
          <a:xfrm>
            <a:off x="2362200" y="145923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92" idx="3"/>
            <a:endCxn id="69" idx="1"/>
          </p:cNvCxnSpPr>
          <p:nvPr/>
        </p:nvCxnSpPr>
        <p:spPr>
          <a:xfrm flipV="1">
            <a:off x="5410200" y="14586466"/>
            <a:ext cx="1219200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609600" y="15621000"/>
            <a:ext cx="18288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533400" y="15849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Search UI</a:t>
            </a:r>
            <a:endParaRPr lang="en-US" dirty="0"/>
          </a:p>
        </p:txBody>
      </p:sp>
      <p:sp>
        <p:nvSpPr>
          <p:cNvPr id="115" name="Flowchart: Magnetic Disk 114"/>
          <p:cNvSpPr/>
          <p:nvPr/>
        </p:nvSpPr>
        <p:spPr>
          <a:xfrm>
            <a:off x="6705600" y="15621000"/>
            <a:ext cx="1828800" cy="838200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6553200" y="159258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3581400" y="15621000"/>
            <a:ext cx="18288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3581400" y="15849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cxnSp>
        <p:nvCxnSpPr>
          <p:cNvPr id="121" name="Straight Arrow Connector 120"/>
          <p:cNvCxnSpPr>
            <a:stCxn id="108" idx="3"/>
            <a:endCxn id="117" idx="1"/>
          </p:cNvCxnSpPr>
          <p:nvPr/>
        </p:nvCxnSpPr>
        <p:spPr>
          <a:xfrm>
            <a:off x="2438400" y="160401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15" idx="2"/>
          </p:cNvCxnSpPr>
          <p:nvPr/>
        </p:nvCxnSpPr>
        <p:spPr>
          <a:xfrm>
            <a:off x="5334000" y="16002000"/>
            <a:ext cx="1371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609600" y="17068800"/>
            <a:ext cx="18288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533400" y="17297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Notices UI</a:t>
            </a:r>
            <a:endParaRPr lang="en-US" dirty="0"/>
          </a:p>
        </p:txBody>
      </p:sp>
      <p:sp>
        <p:nvSpPr>
          <p:cNvPr id="131" name="Flowchart: Magnetic Disk 130"/>
          <p:cNvSpPr/>
          <p:nvPr/>
        </p:nvSpPr>
        <p:spPr>
          <a:xfrm>
            <a:off x="6705600" y="17068800"/>
            <a:ext cx="1828800" cy="838200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6705600" y="173736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Notices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3581400" y="17068800"/>
            <a:ext cx="1828800" cy="83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3581400" y="17297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cxnSp>
        <p:nvCxnSpPr>
          <p:cNvPr id="137" name="Straight Arrow Connector 136"/>
          <p:cNvCxnSpPr>
            <a:stCxn id="129" idx="3"/>
            <a:endCxn id="134" idx="1"/>
          </p:cNvCxnSpPr>
          <p:nvPr/>
        </p:nvCxnSpPr>
        <p:spPr>
          <a:xfrm>
            <a:off x="2438400" y="174879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5334000" y="174498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58</Words>
  <Application>Microsoft Office PowerPoint</Application>
  <PresentationFormat>On-screen Show 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Deep</dc:creator>
  <cp:lastModifiedBy>Deep</cp:lastModifiedBy>
  <cp:revision>24</cp:revision>
  <dcterms:created xsi:type="dcterms:W3CDTF">2013-01-11T06:37:30Z</dcterms:created>
  <dcterms:modified xsi:type="dcterms:W3CDTF">2013-03-01T07:56:16Z</dcterms:modified>
</cp:coreProperties>
</file>