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9" r:id="rId6"/>
    <p:sldId id="260" r:id="rId7"/>
    <p:sldId id="262" r:id="rId8"/>
    <p:sldId id="263" r:id="rId9"/>
    <p:sldId id="261" r:id="rId10"/>
    <p:sldId id="264" r:id="rId11"/>
    <p:sldId id="265" r:id="rId12"/>
    <p:sldId id="267" r:id="rId13"/>
    <p:sldId id="268" r:id="rId14"/>
    <p:sldId id="270" r:id="rId15"/>
    <p:sldId id="271" r:id="rId16"/>
    <p:sldId id="274" r:id="rId17"/>
    <p:sldId id="278" r:id="rId18"/>
    <p:sldId id="277" r:id="rId19"/>
    <p:sldId id="276" r:id="rId20"/>
    <p:sldId id="275" r:id="rId21"/>
    <p:sldId id="272" r:id="rId22"/>
    <p:sldId id="273" r:id="rId23"/>
    <p:sldId id="279" r:id="rId24"/>
    <p:sldId id="280" r:id="rId25"/>
    <p:sldId id="281" r:id="rId26"/>
    <p:sldId id="282" r:id="rId27"/>
    <p:sldId id="283" r:id="rId28"/>
    <p:sldId id="305" r:id="rId29"/>
    <p:sldId id="284" r:id="rId30"/>
    <p:sldId id="288" r:id="rId31"/>
    <p:sldId id="285" r:id="rId32"/>
    <p:sldId id="286" r:id="rId33"/>
    <p:sldId id="287" r:id="rId34"/>
    <p:sldId id="289" r:id="rId35"/>
    <p:sldId id="293" r:id="rId36"/>
    <p:sldId id="292" r:id="rId37"/>
    <p:sldId id="291" r:id="rId38"/>
    <p:sldId id="290" r:id="rId39"/>
    <p:sldId id="301" r:id="rId40"/>
    <p:sldId id="294" r:id="rId41"/>
    <p:sldId id="295" r:id="rId42"/>
    <p:sldId id="296" r:id="rId43"/>
    <p:sldId id="297" r:id="rId44"/>
    <p:sldId id="298" r:id="rId45"/>
    <p:sldId id="306" r:id="rId46"/>
    <p:sldId id="299" r:id="rId47"/>
    <p:sldId id="300" r:id="rId48"/>
    <p:sldId id="302" r:id="rId49"/>
    <p:sldId id="303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9" r:id="rId62"/>
    <p:sldId id="320" r:id="rId63"/>
    <p:sldId id="317" r:id="rId64"/>
    <p:sldId id="318" r:id="rId6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A0712-BD1F-4AF1-8738-DEAA04654C1E}" v="3309" dt="2025-04-24T08:11:35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er, Julian" userId="edd803b6-9030-4f8d-8b1d-fde25408a75c" providerId="ADAL" clId="{3FAA0712-BD1F-4AF1-8738-DEAA04654C1E}"/>
    <pc:docChg chg="undo custSel addSld delSld modSld sldOrd">
      <pc:chgData name="Reger, Julian" userId="edd803b6-9030-4f8d-8b1d-fde25408a75c" providerId="ADAL" clId="{3FAA0712-BD1F-4AF1-8738-DEAA04654C1E}" dt="2025-04-24T08:34:19.455" v="5428" actId="1076"/>
      <pc:docMkLst>
        <pc:docMk/>
      </pc:docMkLst>
      <pc:sldChg chg="addSp modSp">
        <pc:chgData name="Reger, Julian" userId="edd803b6-9030-4f8d-8b1d-fde25408a75c" providerId="ADAL" clId="{3FAA0712-BD1F-4AF1-8738-DEAA04654C1E}" dt="2025-04-24T07:50:55.460" v="5029"/>
        <pc:sldMkLst>
          <pc:docMk/>
          <pc:sldMk cId="4090435693" sldId="256"/>
        </pc:sldMkLst>
        <pc:spChg chg="add mod">
          <ac:chgData name="Reger, Julian" userId="edd803b6-9030-4f8d-8b1d-fde25408a75c" providerId="ADAL" clId="{3FAA0712-BD1F-4AF1-8738-DEAA04654C1E}" dt="2025-04-24T07:50:55.460" v="5029"/>
          <ac:spMkLst>
            <pc:docMk/>
            <pc:sldMk cId="4090435693" sldId="256"/>
            <ac:spMk id="2" creationId="{27C229F4-0FBC-12A2-18B7-8ECD6B1000A8}"/>
          </ac:spMkLst>
        </pc:spChg>
      </pc:sldChg>
      <pc:sldChg chg="addSp modSp">
        <pc:chgData name="Reger, Julian" userId="edd803b6-9030-4f8d-8b1d-fde25408a75c" providerId="ADAL" clId="{3FAA0712-BD1F-4AF1-8738-DEAA04654C1E}" dt="2025-04-24T07:50:53.561" v="5028"/>
        <pc:sldMkLst>
          <pc:docMk/>
          <pc:sldMk cId="4086739805" sldId="257"/>
        </pc:sldMkLst>
        <pc:spChg chg="add mod">
          <ac:chgData name="Reger, Julian" userId="edd803b6-9030-4f8d-8b1d-fde25408a75c" providerId="ADAL" clId="{3FAA0712-BD1F-4AF1-8738-DEAA04654C1E}" dt="2025-04-24T07:50:53.561" v="5028"/>
          <ac:spMkLst>
            <pc:docMk/>
            <pc:sldMk cId="4086739805" sldId="257"/>
            <ac:spMk id="2" creationId="{667DAEB1-13E1-39D8-A429-A381AC3D0590}"/>
          </ac:spMkLst>
        </pc:spChg>
      </pc:sldChg>
      <pc:sldChg chg="addSp modSp">
        <pc:chgData name="Reger, Julian" userId="edd803b6-9030-4f8d-8b1d-fde25408a75c" providerId="ADAL" clId="{3FAA0712-BD1F-4AF1-8738-DEAA04654C1E}" dt="2025-04-24T07:50:52.382" v="5027"/>
        <pc:sldMkLst>
          <pc:docMk/>
          <pc:sldMk cId="2252241523" sldId="258"/>
        </pc:sldMkLst>
        <pc:spChg chg="add mod">
          <ac:chgData name="Reger, Julian" userId="edd803b6-9030-4f8d-8b1d-fde25408a75c" providerId="ADAL" clId="{3FAA0712-BD1F-4AF1-8738-DEAA04654C1E}" dt="2025-04-24T07:50:52.382" v="5027"/>
          <ac:spMkLst>
            <pc:docMk/>
            <pc:sldMk cId="2252241523" sldId="258"/>
            <ac:spMk id="4" creationId="{C50E4B59-1CD4-80B7-4444-2B3FA09D3FEB}"/>
          </ac:spMkLst>
        </pc:spChg>
      </pc:sldChg>
      <pc:sldChg chg="addSp modSp">
        <pc:chgData name="Reger, Julian" userId="edd803b6-9030-4f8d-8b1d-fde25408a75c" providerId="ADAL" clId="{3FAA0712-BD1F-4AF1-8738-DEAA04654C1E}" dt="2025-04-24T07:50:51.485" v="5026"/>
        <pc:sldMkLst>
          <pc:docMk/>
          <pc:sldMk cId="2385294384" sldId="259"/>
        </pc:sldMkLst>
        <pc:spChg chg="add mod">
          <ac:chgData name="Reger, Julian" userId="edd803b6-9030-4f8d-8b1d-fde25408a75c" providerId="ADAL" clId="{3FAA0712-BD1F-4AF1-8738-DEAA04654C1E}" dt="2025-04-24T07:50:51.485" v="5026"/>
          <ac:spMkLst>
            <pc:docMk/>
            <pc:sldMk cId="2385294384" sldId="259"/>
            <ac:spMk id="4" creationId="{B2602776-E3FA-2FA0-2809-1A2CAAB3E4ED}"/>
          </ac:spMkLst>
        </pc:spChg>
      </pc:sldChg>
      <pc:sldChg chg="addSp modSp modAnim">
        <pc:chgData name="Reger, Julian" userId="edd803b6-9030-4f8d-8b1d-fde25408a75c" providerId="ADAL" clId="{3FAA0712-BD1F-4AF1-8738-DEAA04654C1E}" dt="2025-04-24T07:55:38.427" v="5110" actId="20577"/>
        <pc:sldMkLst>
          <pc:docMk/>
          <pc:sldMk cId="4162436787" sldId="260"/>
        </pc:sldMkLst>
        <pc:spChg chg="mod">
          <ac:chgData name="Reger, Julian" userId="edd803b6-9030-4f8d-8b1d-fde25408a75c" providerId="ADAL" clId="{3FAA0712-BD1F-4AF1-8738-DEAA04654C1E}" dt="2025-04-24T07:55:38.427" v="5110" actId="20577"/>
          <ac:spMkLst>
            <pc:docMk/>
            <pc:sldMk cId="4162436787" sldId="260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50:49.818" v="5024"/>
          <ac:spMkLst>
            <pc:docMk/>
            <pc:sldMk cId="4162436787" sldId="260"/>
            <ac:spMk id="4" creationId="{C7C1F821-E5A4-788B-DFBE-B6530386FD83}"/>
          </ac:spMkLst>
        </pc:spChg>
      </pc:sldChg>
      <pc:sldChg chg="addSp delSp modSp mod modTransition addAnim delAnim modAnim">
        <pc:chgData name="Reger, Julian" userId="edd803b6-9030-4f8d-8b1d-fde25408a75c" providerId="ADAL" clId="{3FAA0712-BD1F-4AF1-8738-DEAA04654C1E}" dt="2025-04-24T08:01:32.031" v="5391"/>
        <pc:sldMkLst>
          <pc:docMk/>
          <pc:sldMk cId="3805016809" sldId="261"/>
        </pc:sldMkLst>
        <pc:spChg chg="add mod">
          <ac:chgData name="Reger, Julian" userId="edd803b6-9030-4f8d-8b1d-fde25408a75c" providerId="ADAL" clId="{3FAA0712-BD1F-4AF1-8738-DEAA04654C1E}" dt="2025-04-24T07:50:46.159" v="5021"/>
          <ac:spMkLst>
            <pc:docMk/>
            <pc:sldMk cId="3805016809" sldId="261"/>
            <ac:spMk id="3" creationId="{05528A52-C7FE-BFE1-9592-878941A6866B}"/>
          </ac:spMkLst>
        </pc:spChg>
        <pc:spChg chg="add mod">
          <ac:chgData name="Reger, Julian" userId="edd803b6-9030-4f8d-8b1d-fde25408a75c" providerId="ADAL" clId="{3FAA0712-BD1F-4AF1-8738-DEAA04654C1E}" dt="2025-04-24T07:57:41.438" v="5121" actId="255"/>
          <ac:spMkLst>
            <pc:docMk/>
            <pc:sldMk cId="3805016809" sldId="261"/>
            <ac:spMk id="4" creationId="{67DC5E81-3C77-F8AE-6C4E-1FD0B3D1DF85}"/>
          </ac:spMkLst>
        </pc:spChg>
        <pc:spChg chg="add mod">
          <ac:chgData name="Reger, Julian" userId="edd803b6-9030-4f8d-8b1d-fde25408a75c" providerId="ADAL" clId="{3FAA0712-BD1F-4AF1-8738-DEAA04654C1E}" dt="2025-04-24T08:00:48.351" v="5368" actId="20577"/>
          <ac:spMkLst>
            <pc:docMk/>
            <pc:sldMk cId="3805016809" sldId="261"/>
            <ac:spMk id="5" creationId="{D322839E-3D62-32F1-D577-AB602AA42D1D}"/>
          </ac:spMkLst>
        </pc:spChg>
        <pc:spChg chg="add del mod">
          <ac:chgData name="Reger, Julian" userId="edd803b6-9030-4f8d-8b1d-fde25408a75c" providerId="ADAL" clId="{3FAA0712-BD1F-4AF1-8738-DEAA04654C1E}" dt="2025-04-24T07:58:40.799" v="5201" actId="20577"/>
          <ac:spMkLst>
            <pc:docMk/>
            <pc:sldMk cId="3805016809" sldId="261"/>
            <ac:spMk id="6" creationId="{7A69443E-9FE2-4AEC-8360-A9BFB06B5454}"/>
          </ac:spMkLst>
        </pc:spChg>
        <pc:spChg chg="add del">
          <ac:chgData name="Reger, Julian" userId="edd803b6-9030-4f8d-8b1d-fde25408a75c" providerId="ADAL" clId="{3FAA0712-BD1F-4AF1-8738-DEAA04654C1E}" dt="2025-04-24T07:57:42.798" v="5123" actId="478"/>
          <ac:spMkLst>
            <pc:docMk/>
            <pc:sldMk cId="3805016809" sldId="261"/>
            <ac:spMk id="7" creationId="{78944BCB-7F2B-5BF3-4638-522B3ACC737D}"/>
          </ac:spMkLst>
        </pc:spChg>
        <pc:spChg chg="add del mod">
          <ac:chgData name="Reger, Julian" userId="edd803b6-9030-4f8d-8b1d-fde25408a75c" providerId="ADAL" clId="{3FAA0712-BD1F-4AF1-8738-DEAA04654C1E}" dt="2025-04-24T07:59:00.158" v="5234"/>
          <ac:spMkLst>
            <pc:docMk/>
            <pc:sldMk cId="3805016809" sldId="261"/>
            <ac:spMk id="8" creationId="{AC0EECB5-199D-9CCA-5A03-A03639B7CD49}"/>
          </ac:spMkLst>
        </pc:spChg>
        <pc:spChg chg="add del mod">
          <ac:chgData name="Reger, Julian" userId="edd803b6-9030-4f8d-8b1d-fde25408a75c" providerId="ADAL" clId="{3FAA0712-BD1F-4AF1-8738-DEAA04654C1E}" dt="2025-04-24T08:01:28.245" v="5390" actId="20577"/>
          <ac:spMkLst>
            <pc:docMk/>
            <pc:sldMk cId="3805016809" sldId="261"/>
            <ac:spMk id="9" creationId="{CA8237C2-C00E-3973-5F5C-DB3C10C6127D}"/>
          </ac:spMkLst>
        </pc:spChg>
      </pc:sldChg>
      <pc:sldChg chg="addSp modSp add del mod">
        <pc:chgData name="Reger, Julian" userId="edd803b6-9030-4f8d-8b1d-fde25408a75c" providerId="ADAL" clId="{3FAA0712-BD1F-4AF1-8738-DEAA04654C1E}" dt="2025-04-24T08:00:23.837" v="5325" actId="20577"/>
        <pc:sldMkLst>
          <pc:docMk/>
          <pc:sldMk cId="2519946373" sldId="262"/>
        </pc:sldMkLst>
        <pc:spChg chg="add mod">
          <ac:chgData name="Reger, Julian" userId="edd803b6-9030-4f8d-8b1d-fde25408a75c" providerId="ADAL" clId="{3FAA0712-BD1F-4AF1-8738-DEAA04654C1E}" dt="2025-04-24T07:50:49.016" v="5023"/>
          <ac:spMkLst>
            <pc:docMk/>
            <pc:sldMk cId="2519946373" sldId="262"/>
            <ac:spMk id="3" creationId="{B74A2CC3-F21E-8920-A4DA-7D0958988167}"/>
          </ac:spMkLst>
        </pc:spChg>
        <pc:spChg chg="mod">
          <ac:chgData name="Reger, Julian" userId="edd803b6-9030-4f8d-8b1d-fde25408a75c" providerId="ADAL" clId="{3FAA0712-BD1F-4AF1-8738-DEAA04654C1E}" dt="2025-04-24T07:58:33.251" v="5186" actId="20577"/>
          <ac:spMkLst>
            <pc:docMk/>
            <pc:sldMk cId="2519946373" sldId="262"/>
            <ac:spMk id="6" creationId="{7A69443E-9FE2-4AEC-8360-A9BFB06B5454}"/>
          </ac:spMkLst>
        </pc:spChg>
        <pc:spChg chg="mod">
          <ac:chgData name="Reger, Julian" userId="edd803b6-9030-4f8d-8b1d-fde25408a75c" providerId="ADAL" clId="{3FAA0712-BD1F-4AF1-8738-DEAA04654C1E}" dt="2025-04-24T08:00:23.837" v="5325" actId="20577"/>
          <ac:spMkLst>
            <pc:docMk/>
            <pc:sldMk cId="2519946373" sldId="262"/>
            <ac:spMk id="8" creationId="{AC0EECB5-199D-9CCA-5A03-A03639B7CD49}"/>
          </ac:spMkLst>
        </pc:spChg>
      </pc:sldChg>
      <pc:sldChg chg="addSp delSp modSp add del mod delAnim modAnim">
        <pc:chgData name="Reger, Julian" userId="edd803b6-9030-4f8d-8b1d-fde25408a75c" providerId="ADAL" clId="{3FAA0712-BD1F-4AF1-8738-DEAA04654C1E}" dt="2025-04-24T08:00:43.403" v="5352" actId="20577"/>
        <pc:sldMkLst>
          <pc:docMk/>
          <pc:sldMk cId="2088010825" sldId="263"/>
        </pc:sldMkLst>
        <pc:spChg chg="add mod">
          <ac:chgData name="Reger, Julian" userId="edd803b6-9030-4f8d-8b1d-fde25408a75c" providerId="ADAL" clId="{3FAA0712-BD1F-4AF1-8738-DEAA04654C1E}" dt="2025-04-24T07:50:46.983" v="5022"/>
          <ac:spMkLst>
            <pc:docMk/>
            <pc:sldMk cId="2088010825" sldId="263"/>
            <ac:spMk id="3" creationId="{7E968A59-291E-3986-2A8F-A307E4BB5335}"/>
          </ac:spMkLst>
        </pc:spChg>
        <pc:spChg chg="add mod">
          <ac:chgData name="Reger, Julian" userId="edd803b6-9030-4f8d-8b1d-fde25408a75c" providerId="ADAL" clId="{3FAA0712-BD1F-4AF1-8738-DEAA04654C1E}" dt="2025-04-24T08:00:43.403" v="5352" actId="20577"/>
          <ac:spMkLst>
            <pc:docMk/>
            <pc:sldMk cId="2088010825" sldId="263"/>
            <ac:spMk id="4" creationId="{45B94DD6-D43B-E0AE-1520-4E3E3C12AB7A}"/>
          </ac:spMkLst>
        </pc:spChg>
        <pc:spChg chg="add mod">
          <ac:chgData name="Reger, Julian" userId="edd803b6-9030-4f8d-8b1d-fde25408a75c" providerId="ADAL" clId="{3FAA0712-BD1F-4AF1-8738-DEAA04654C1E}" dt="2025-04-24T08:00:06.220" v="5300" actId="1076"/>
          <ac:spMkLst>
            <pc:docMk/>
            <pc:sldMk cId="2088010825" sldId="263"/>
            <ac:spMk id="5" creationId="{893936A1-1142-1956-0408-89A561497578}"/>
          </ac:spMkLst>
        </pc:spChg>
        <pc:spChg chg="mod">
          <ac:chgData name="Reger, Julian" userId="edd803b6-9030-4f8d-8b1d-fde25408a75c" providerId="ADAL" clId="{3FAA0712-BD1F-4AF1-8738-DEAA04654C1E}" dt="2025-04-24T07:57:52.207" v="5134" actId="20577"/>
          <ac:spMkLst>
            <pc:docMk/>
            <pc:sldMk cId="2088010825" sldId="263"/>
            <ac:spMk id="6" creationId="{7A69443E-9FE2-4AEC-8360-A9BFB06B5454}"/>
          </ac:spMkLst>
        </pc:spChg>
        <pc:spChg chg="del mod">
          <ac:chgData name="Reger, Julian" userId="edd803b6-9030-4f8d-8b1d-fde25408a75c" providerId="ADAL" clId="{3FAA0712-BD1F-4AF1-8738-DEAA04654C1E}" dt="2025-04-24T07:57:57.428" v="5137"/>
          <ac:spMkLst>
            <pc:docMk/>
            <pc:sldMk cId="2088010825" sldId="263"/>
            <ac:spMk id="8" creationId="{AC0EECB5-199D-9CCA-5A03-A03639B7CD49}"/>
          </ac:spMkLst>
        </pc:spChg>
        <pc:spChg chg="del">
          <ac:chgData name="Reger, Julian" userId="edd803b6-9030-4f8d-8b1d-fde25408a75c" providerId="ADAL" clId="{3FAA0712-BD1F-4AF1-8738-DEAA04654C1E}" dt="2025-04-24T08:00:02.741" v="5298" actId="478"/>
          <ac:spMkLst>
            <pc:docMk/>
            <pc:sldMk cId="2088010825" sldId="263"/>
            <ac:spMk id="9" creationId="{CA8237C2-C00E-3973-5F5C-DB3C10C6127D}"/>
          </ac:spMkLst>
        </pc:spChg>
      </pc:sldChg>
      <pc:sldChg chg="addSp modSp">
        <pc:chgData name="Reger, Julian" userId="edd803b6-9030-4f8d-8b1d-fde25408a75c" providerId="ADAL" clId="{3FAA0712-BD1F-4AF1-8738-DEAA04654C1E}" dt="2025-04-24T07:50:45.293" v="5020"/>
        <pc:sldMkLst>
          <pc:docMk/>
          <pc:sldMk cId="638715392" sldId="264"/>
        </pc:sldMkLst>
        <pc:spChg chg="add mod">
          <ac:chgData name="Reger, Julian" userId="edd803b6-9030-4f8d-8b1d-fde25408a75c" providerId="ADAL" clId="{3FAA0712-BD1F-4AF1-8738-DEAA04654C1E}" dt="2025-04-24T07:50:45.293" v="5020"/>
          <ac:spMkLst>
            <pc:docMk/>
            <pc:sldMk cId="638715392" sldId="264"/>
            <ac:spMk id="5" creationId="{129FB669-710A-1C8C-CAC0-46136ADE6094}"/>
          </ac:spMkLst>
        </pc:spChg>
      </pc:sldChg>
      <pc:sldChg chg="addSp modSp">
        <pc:chgData name="Reger, Julian" userId="edd803b6-9030-4f8d-8b1d-fde25408a75c" providerId="ADAL" clId="{3FAA0712-BD1F-4AF1-8738-DEAA04654C1E}" dt="2025-04-24T07:50:44.511" v="5019"/>
        <pc:sldMkLst>
          <pc:docMk/>
          <pc:sldMk cId="63516290" sldId="265"/>
        </pc:sldMkLst>
        <pc:spChg chg="add mod">
          <ac:chgData name="Reger, Julian" userId="edd803b6-9030-4f8d-8b1d-fde25408a75c" providerId="ADAL" clId="{3FAA0712-BD1F-4AF1-8738-DEAA04654C1E}" dt="2025-04-24T07:50:44.511" v="5019"/>
          <ac:spMkLst>
            <pc:docMk/>
            <pc:sldMk cId="63516290" sldId="265"/>
            <ac:spMk id="5" creationId="{E74DEB4B-F492-0446-4CCA-B57BA95C6885}"/>
          </ac:spMkLst>
        </pc:spChg>
      </pc:sldChg>
      <pc:sldChg chg="addSp modSp">
        <pc:chgData name="Reger, Julian" userId="edd803b6-9030-4f8d-8b1d-fde25408a75c" providerId="ADAL" clId="{3FAA0712-BD1F-4AF1-8738-DEAA04654C1E}" dt="2025-04-24T07:50:42.557" v="5018"/>
        <pc:sldMkLst>
          <pc:docMk/>
          <pc:sldMk cId="158862172" sldId="267"/>
        </pc:sldMkLst>
        <pc:spChg chg="add mod">
          <ac:chgData name="Reger, Julian" userId="edd803b6-9030-4f8d-8b1d-fde25408a75c" providerId="ADAL" clId="{3FAA0712-BD1F-4AF1-8738-DEAA04654C1E}" dt="2025-04-24T07:50:42.557" v="5018"/>
          <ac:spMkLst>
            <pc:docMk/>
            <pc:sldMk cId="158862172" sldId="267"/>
            <ac:spMk id="5" creationId="{E96ECAC1-B9A3-74AB-139B-E2A1C8AF22EC}"/>
          </ac:spMkLst>
        </pc:spChg>
      </pc:sldChg>
      <pc:sldChg chg="addSp modSp">
        <pc:chgData name="Reger, Julian" userId="edd803b6-9030-4f8d-8b1d-fde25408a75c" providerId="ADAL" clId="{3FAA0712-BD1F-4AF1-8738-DEAA04654C1E}" dt="2025-04-24T07:50:41.711" v="5017"/>
        <pc:sldMkLst>
          <pc:docMk/>
          <pc:sldMk cId="3509590372" sldId="268"/>
        </pc:sldMkLst>
        <pc:spChg chg="add mod">
          <ac:chgData name="Reger, Julian" userId="edd803b6-9030-4f8d-8b1d-fde25408a75c" providerId="ADAL" clId="{3FAA0712-BD1F-4AF1-8738-DEAA04654C1E}" dt="2025-04-24T07:50:41.711" v="5017"/>
          <ac:spMkLst>
            <pc:docMk/>
            <pc:sldMk cId="3509590372" sldId="268"/>
            <ac:spMk id="5" creationId="{BB119B0F-B1D9-0AE9-BE01-E225DAB172A4}"/>
          </ac:spMkLst>
        </pc:spChg>
      </pc:sldChg>
      <pc:sldChg chg="addSp modSp">
        <pc:chgData name="Reger, Julian" userId="edd803b6-9030-4f8d-8b1d-fde25408a75c" providerId="ADAL" clId="{3FAA0712-BD1F-4AF1-8738-DEAA04654C1E}" dt="2025-04-24T07:50:50.728" v="5025"/>
        <pc:sldMkLst>
          <pc:docMk/>
          <pc:sldMk cId="544202257" sldId="269"/>
        </pc:sldMkLst>
        <pc:spChg chg="add mod">
          <ac:chgData name="Reger, Julian" userId="edd803b6-9030-4f8d-8b1d-fde25408a75c" providerId="ADAL" clId="{3FAA0712-BD1F-4AF1-8738-DEAA04654C1E}" dt="2025-04-24T07:50:50.728" v="5025"/>
          <ac:spMkLst>
            <pc:docMk/>
            <pc:sldMk cId="544202257" sldId="269"/>
            <ac:spMk id="4" creationId="{055E4F1C-8429-31AB-B74B-2D8A263EBB5E}"/>
          </ac:spMkLst>
        </pc:spChg>
      </pc:sldChg>
      <pc:sldChg chg="addSp modSp">
        <pc:chgData name="Reger, Julian" userId="edd803b6-9030-4f8d-8b1d-fde25408a75c" providerId="ADAL" clId="{3FAA0712-BD1F-4AF1-8738-DEAA04654C1E}" dt="2025-04-24T07:50:40.883" v="5016"/>
        <pc:sldMkLst>
          <pc:docMk/>
          <pc:sldMk cId="3131305616" sldId="270"/>
        </pc:sldMkLst>
        <pc:spChg chg="add mod">
          <ac:chgData name="Reger, Julian" userId="edd803b6-9030-4f8d-8b1d-fde25408a75c" providerId="ADAL" clId="{3FAA0712-BD1F-4AF1-8738-DEAA04654C1E}" dt="2025-04-24T07:50:40.883" v="5016"/>
          <ac:spMkLst>
            <pc:docMk/>
            <pc:sldMk cId="3131305616" sldId="270"/>
            <ac:spMk id="4" creationId="{238D79A0-E211-D4F7-5CB9-BF79E15B7845}"/>
          </ac:spMkLst>
        </pc:spChg>
      </pc:sldChg>
      <pc:sldChg chg="addSp modSp">
        <pc:chgData name="Reger, Julian" userId="edd803b6-9030-4f8d-8b1d-fde25408a75c" providerId="ADAL" clId="{3FAA0712-BD1F-4AF1-8738-DEAA04654C1E}" dt="2025-04-24T07:50:39.987" v="5015"/>
        <pc:sldMkLst>
          <pc:docMk/>
          <pc:sldMk cId="58901966" sldId="271"/>
        </pc:sldMkLst>
        <pc:spChg chg="add mod">
          <ac:chgData name="Reger, Julian" userId="edd803b6-9030-4f8d-8b1d-fde25408a75c" providerId="ADAL" clId="{3FAA0712-BD1F-4AF1-8738-DEAA04654C1E}" dt="2025-04-24T07:50:39.987" v="5015"/>
          <ac:spMkLst>
            <pc:docMk/>
            <pc:sldMk cId="58901966" sldId="271"/>
            <ac:spMk id="4" creationId="{F333679B-2D9C-7056-3817-46FA30788B69}"/>
          </ac:spMkLst>
        </pc:spChg>
      </pc:sldChg>
      <pc:sldChg chg="addSp modSp mod">
        <pc:chgData name="Reger, Julian" userId="edd803b6-9030-4f8d-8b1d-fde25408a75c" providerId="ADAL" clId="{3FAA0712-BD1F-4AF1-8738-DEAA04654C1E}" dt="2025-04-24T07:50:30.931" v="5009" actId="1035"/>
        <pc:sldMkLst>
          <pc:docMk/>
          <pc:sldMk cId="2752159" sldId="272"/>
        </pc:sldMkLst>
        <pc:spChg chg="add mod">
          <ac:chgData name="Reger, Julian" userId="edd803b6-9030-4f8d-8b1d-fde25408a75c" providerId="ADAL" clId="{3FAA0712-BD1F-4AF1-8738-DEAA04654C1E}" dt="2025-04-24T07:50:30.931" v="5009" actId="1035"/>
          <ac:spMkLst>
            <pc:docMk/>
            <pc:sldMk cId="2752159" sldId="272"/>
            <ac:spMk id="3" creationId="{17FF7A06-AE67-7013-C1CA-8612B4F2D551}"/>
          </ac:spMkLst>
        </pc:spChg>
      </pc:sldChg>
      <pc:sldChg chg="addSp modSp">
        <pc:chgData name="Reger, Julian" userId="edd803b6-9030-4f8d-8b1d-fde25408a75c" providerId="ADAL" clId="{3FAA0712-BD1F-4AF1-8738-DEAA04654C1E}" dt="2025-04-24T07:50:28.726" v="5007"/>
        <pc:sldMkLst>
          <pc:docMk/>
          <pc:sldMk cId="2339868466" sldId="273"/>
        </pc:sldMkLst>
        <pc:spChg chg="add mod">
          <ac:chgData name="Reger, Julian" userId="edd803b6-9030-4f8d-8b1d-fde25408a75c" providerId="ADAL" clId="{3FAA0712-BD1F-4AF1-8738-DEAA04654C1E}" dt="2025-04-24T07:50:28.726" v="5007"/>
          <ac:spMkLst>
            <pc:docMk/>
            <pc:sldMk cId="2339868466" sldId="273"/>
            <ac:spMk id="3" creationId="{EA151F97-E01F-0426-976B-60C572BB96ED}"/>
          </ac:spMkLst>
        </pc:spChg>
      </pc:sldChg>
      <pc:sldChg chg="addSp modSp">
        <pc:chgData name="Reger, Julian" userId="edd803b6-9030-4f8d-8b1d-fde25408a75c" providerId="ADAL" clId="{3FAA0712-BD1F-4AF1-8738-DEAA04654C1E}" dt="2025-04-24T07:50:37.605" v="5014"/>
        <pc:sldMkLst>
          <pc:docMk/>
          <pc:sldMk cId="3983511327" sldId="274"/>
        </pc:sldMkLst>
        <pc:spChg chg="add mod">
          <ac:chgData name="Reger, Julian" userId="edd803b6-9030-4f8d-8b1d-fde25408a75c" providerId="ADAL" clId="{3FAA0712-BD1F-4AF1-8738-DEAA04654C1E}" dt="2025-04-24T07:50:37.605" v="5014"/>
          <ac:spMkLst>
            <pc:docMk/>
            <pc:sldMk cId="3983511327" sldId="274"/>
            <ac:spMk id="3" creationId="{698EBA86-EC4A-D4D7-C0E3-4BD55E1577A9}"/>
          </ac:spMkLst>
        </pc:spChg>
      </pc:sldChg>
      <pc:sldChg chg="addSp modSp">
        <pc:chgData name="Reger, Julian" userId="edd803b6-9030-4f8d-8b1d-fde25408a75c" providerId="ADAL" clId="{3FAA0712-BD1F-4AF1-8738-DEAA04654C1E}" dt="2025-04-24T07:50:32.802" v="5010"/>
        <pc:sldMkLst>
          <pc:docMk/>
          <pc:sldMk cId="4227564887" sldId="275"/>
        </pc:sldMkLst>
        <pc:spChg chg="add mod">
          <ac:chgData name="Reger, Julian" userId="edd803b6-9030-4f8d-8b1d-fde25408a75c" providerId="ADAL" clId="{3FAA0712-BD1F-4AF1-8738-DEAA04654C1E}" dt="2025-04-24T07:50:32.802" v="5010"/>
          <ac:spMkLst>
            <pc:docMk/>
            <pc:sldMk cId="4227564887" sldId="275"/>
            <ac:spMk id="3" creationId="{047C6DCA-46EE-4986-DC58-A269A0620D47}"/>
          </ac:spMkLst>
        </pc:spChg>
      </pc:sldChg>
      <pc:sldChg chg="addSp modSp">
        <pc:chgData name="Reger, Julian" userId="edd803b6-9030-4f8d-8b1d-fde25408a75c" providerId="ADAL" clId="{3FAA0712-BD1F-4AF1-8738-DEAA04654C1E}" dt="2025-04-24T07:50:35.243" v="5011"/>
        <pc:sldMkLst>
          <pc:docMk/>
          <pc:sldMk cId="3422978733" sldId="276"/>
        </pc:sldMkLst>
        <pc:spChg chg="add mod">
          <ac:chgData name="Reger, Julian" userId="edd803b6-9030-4f8d-8b1d-fde25408a75c" providerId="ADAL" clId="{3FAA0712-BD1F-4AF1-8738-DEAA04654C1E}" dt="2025-04-24T07:50:35.243" v="5011"/>
          <ac:spMkLst>
            <pc:docMk/>
            <pc:sldMk cId="3422978733" sldId="276"/>
            <ac:spMk id="3" creationId="{AA05D5B6-3812-E8B8-ADA0-75CFA451CBEA}"/>
          </ac:spMkLst>
        </pc:spChg>
      </pc:sldChg>
      <pc:sldChg chg="addSp modSp">
        <pc:chgData name="Reger, Julian" userId="edd803b6-9030-4f8d-8b1d-fde25408a75c" providerId="ADAL" clId="{3FAA0712-BD1F-4AF1-8738-DEAA04654C1E}" dt="2025-04-24T07:50:35.884" v="5012"/>
        <pc:sldMkLst>
          <pc:docMk/>
          <pc:sldMk cId="3065612070" sldId="277"/>
        </pc:sldMkLst>
        <pc:spChg chg="add mod">
          <ac:chgData name="Reger, Julian" userId="edd803b6-9030-4f8d-8b1d-fde25408a75c" providerId="ADAL" clId="{3FAA0712-BD1F-4AF1-8738-DEAA04654C1E}" dt="2025-04-24T07:50:35.884" v="5012"/>
          <ac:spMkLst>
            <pc:docMk/>
            <pc:sldMk cId="3065612070" sldId="277"/>
            <ac:spMk id="3" creationId="{9042E0B2-AAEB-EF26-92E9-CDA890CA2999}"/>
          </ac:spMkLst>
        </pc:spChg>
      </pc:sldChg>
      <pc:sldChg chg="addSp modSp">
        <pc:chgData name="Reger, Julian" userId="edd803b6-9030-4f8d-8b1d-fde25408a75c" providerId="ADAL" clId="{3FAA0712-BD1F-4AF1-8738-DEAA04654C1E}" dt="2025-04-24T07:50:36.782" v="5013"/>
        <pc:sldMkLst>
          <pc:docMk/>
          <pc:sldMk cId="2497987420" sldId="278"/>
        </pc:sldMkLst>
        <pc:spChg chg="add mod">
          <ac:chgData name="Reger, Julian" userId="edd803b6-9030-4f8d-8b1d-fde25408a75c" providerId="ADAL" clId="{3FAA0712-BD1F-4AF1-8738-DEAA04654C1E}" dt="2025-04-24T07:50:36.782" v="5013"/>
          <ac:spMkLst>
            <pc:docMk/>
            <pc:sldMk cId="2497987420" sldId="278"/>
            <ac:spMk id="3" creationId="{68F97D8A-BE91-7630-13A4-BD1B6ECB28AE}"/>
          </ac:spMkLst>
        </pc:spChg>
      </pc:sldChg>
      <pc:sldChg chg="addSp delSp modSp add mod ord modTransition">
        <pc:chgData name="Reger, Julian" userId="edd803b6-9030-4f8d-8b1d-fde25408a75c" providerId="ADAL" clId="{3FAA0712-BD1F-4AF1-8738-DEAA04654C1E}" dt="2025-04-24T07:50:27.034" v="5006"/>
        <pc:sldMkLst>
          <pc:docMk/>
          <pc:sldMk cId="1792259446" sldId="279"/>
        </pc:sldMkLst>
        <pc:spChg chg="mod">
          <ac:chgData name="Reger, Julian" userId="edd803b6-9030-4f8d-8b1d-fde25408a75c" providerId="ADAL" clId="{3FAA0712-BD1F-4AF1-8738-DEAA04654C1E}" dt="2025-04-23T22:21:33.971" v="13" actId="20577"/>
          <ac:spMkLst>
            <pc:docMk/>
            <pc:sldMk cId="1792259446" sldId="279"/>
            <ac:spMk id="2" creationId="{94285F34-E80D-0D22-8C50-8837E3B0598F}"/>
          </ac:spMkLst>
        </pc:spChg>
        <pc:spChg chg="add mod">
          <ac:chgData name="Reger, Julian" userId="edd803b6-9030-4f8d-8b1d-fde25408a75c" providerId="ADAL" clId="{3FAA0712-BD1F-4AF1-8738-DEAA04654C1E}" dt="2025-04-24T07:50:27.034" v="5006"/>
          <ac:spMkLst>
            <pc:docMk/>
            <pc:sldMk cId="1792259446" sldId="279"/>
            <ac:spMk id="4" creationId="{9B76A4E9-BA8E-C812-EFFC-6B980363D50B}"/>
          </ac:spMkLst>
        </pc:spChg>
        <pc:picChg chg="del">
          <ac:chgData name="Reger, Julian" userId="edd803b6-9030-4f8d-8b1d-fde25408a75c" providerId="ADAL" clId="{3FAA0712-BD1F-4AF1-8738-DEAA04654C1E}" dt="2025-04-23T22:21:30.724" v="4" actId="478"/>
          <ac:picMkLst>
            <pc:docMk/>
            <pc:sldMk cId="1792259446" sldId="279"/>
            <ac:picMk id="4" creationId="{A3EAE188-74D8-28DF-BCBB-E6419CCCDA55}"/>
          </ac:picMkLst>
        </pc:picChg>
        <pc:picChg chg="add mod">
          <ac:chgData name="Reger, Julian" userId="edd803b6-9030-4f8d-8b1d-fde25408a75c" providerId="ADAL" clId="{3FAA0712-BD1F-4AF1-8738-DEAA04654C1E}" dt="2025-04-23T22:21:51.456" v="19" actId="1076"/>
          <ac:picMkLst>
            <pc:docMk/>
            <pc:sldMk cId="1792259446" sldId="279"/>
            <ac:picMk id="6" creationId="{D542B7F8-D9E3-F255-E145-02AB823C5A2F}"/>
          </ac:picMkLst>
        </pc:picChg>
      </pc:sldChg>
      <pc:sldChg chg="addSp modSp add modTransition">
        <pc:chgData name="Reger, Julian" userId="edd803b6-9030-4f8d-8b1d-fde25408a75c" providerId="ADAL" clId="{3FAA0712-BD1F-4AF1-8738-DEAA04654C1E}" dt="2025-04-24T07:50:25.949" v="5005"/>
        <pc:sldMkLst>
          <pc:docMk/>
          <pc:sldMk cId="2375659276" sldId="280"/>
        </pc:sldMkLst>
        <pc:spChg chg="add mod">
          <ac:chgData name="Reger, Julian" userId="edd803b6-9030-4f8d-8b1d-fde25408a75c" providerId="ADAL" clId="{3FAA0712-BD1F-4AF1-8738-DEAA04654C1E}" dt="2025-04-24T07:50:25.949" v="5005"/>
          <ac:spMkLst>
            <pc:docMk/>
            <pc:sldMk cId="2375659276" sldId="280"/>
            <ac:spMk id="4" creationId="{15972409-1D66-4453-A8B0-2701891F2536}"/>
          </ac:spMkLst>
        </pc:spChg>
      </pc:sldChg>
      <pc:sldChg chg="addSp delSp modSp add mod modTransition modAnim">
        <pc:chgData name="Reger, Julian" userId="edd803b6-9030-4f8d-8b1d-fde25408a75c" providerId="ADAL" clId="{3FAA0712-BD1F-4AF1-8738-DEAA04654C1E}" dt="2025-04-24T07:50:23.346" v="5004"/>
        <pc:sldMkLst>
          <pc:docMk/>
          <pc:sldMk cId="1598849557" sldId="281"/>
        </pc:sldMkLst>
        <pc:spChg chg="mod">
          <ac:chgData name="Reger, Julian" userId="edd803b6-9030-4f8d-8b1d-fde25408a75c" providerId="ADAL" clId="{3FAA0712-BD1F-4AF1-8738-DEAA04654C1E}" dt="2025-04-23T22:23:38.170" v="47" actId="20577"/>
          <ac:spMkLst>
            <pc:docMk/>
            <pc:sldMk cId="1598849557" sldId="281"/>
            <ac:spMk id="2" creationId="{94285F34-E80D-0D22-8C50-8837E3B0598F}"/>
          </ac:spMkLst>
        </pc:spChg>
        <pc:spChg chg="mod">
          <ac:chgData name="Reger, Julian" userId="edd803b6-9030-4f8d-8b1d-fde25408a75c" providerId="ADAL" clId="{3FAA0712-BD1F-4AF1-8738-DEAA04654C1E}" dt="2025-04-24T06:19:15.189" v="1664" actId="20577"/>
          <ac:spMkLst>
            <pc:docMk/>
            <pc:sldMk cId="1598849557" sldId="281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50:23.346" v="5004"/>
          <ac:spMkLst>
            <pc:docMk/>
            <pc:sldMk cId="1598849557" sldId="281"/>
            <ac:spMk id="4" creationId="{EEC8869E-573C-5AB3-4605-EC3E280779E5}"/>
          </ac:spMkLst>
        </pc:spChg>
        <pc:picChg chg="del">
          <ac:chgData name="Reger, Julian" userId="edd803b6-9030-4f8d-8b1d-fde25408a75c" providerId="ADAL" clId="{3FAA0712-BD1F-4AF1-8738-DEAA04654C1E}" dt="2025-04-23T22:23:20.330" v="22" actId="478"/>
          <ac:picMkLst>
            <pc:docMk/>
            <pc:sldMk cId="1598849557" sldId="281"/>
            <ac:picMk id="6" creationId="{D542B7F8-D9E3-F255-E145-02AB823C5A2F}"/>
          </ac:picMkLst>
        </pc:picChg>
      </pc:sldChg>
      <pc:sldChg chg="addSp modSp add mod modAnim">
        <pc:chgData name="Reger, Julian" userId="edd803b6-9030-4f8d-8b1d-fde25408a75c" providerId="ADAL" clId="{3FAA0712-BD1F-4AF1-8738-DEAA04654C1E}" dt="2025-04-24T07:50:22.120" v="5003"/>
        <pc:sldMkLst>
          <pc:docMk/>
          <pc:sldMk cId="1324500612" sldId="282"/>
        </pc:sldMkLst>
        <pc:spChg chg="mod">
          <ac:chgData name="Reger, Julian" userId="edd803b6-9030-4f8d-8b1d-fde25408a75c" providerId="ADAL" clId="{3FAA0712-BD1F-4AF1-8738-DEAA04654C1E}" dt="2025-04-23T22:27:26.838" v="387" actId="20577"/>
          <ac:spMkLst>
            <pc:docMk/>
            <pc:sldMk cId="1324500612" sldId="282"/>
            <ac:spMk id="2" creationId="{94285F34-E80D-0D22-8C50-8837E3B0598F}"/>
          </ac:spMkLst>
        </pc:spChg>
        <pc:spChg chg="mod">
          <ac:chgData name="Reger, Julian" userId="edd803b6-9030-4f8d-8b1d-fde25408a75c" providerId="ADAL" clId="{3FAA0712-BD1F-4AF1-8738-DEAA04654C1E}" dt="2025-04-23T22:36:52.920" v="516" actId="1076"/>
          <ac:spMkLst>
            <pc:docMk/>
            <pc:sldMk cId="1324500612" sldId="282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50:22.120" v="5003"/>
          <ac:spMkLst>
            <pc:docMk/>
            <pc:sldMk cId="1324500612" sldId="282"/>
            <ac:spMk id="5" creationId="{8E589C95-74FD-BF8F-7033-425379A1CC37}"/>
          </ac:spMkLst>
        </pc:spChg>
        <pc:picChg chg="add mod">
          <ac:chgData name="Reger, Julian" userId="edd803b6-9030-4f8d-8b1d-fde25408a75c" providerId="ADAL" clId="{3FAA0712-BD1F-4AF1-8738-DEAA04654C1E}" dt="2025-04-23T22:36:55.276" v="518" actId="1076"/>
          <ac:picMkLst>
            <pc:docMk/>
            <pc:sldMk cId="1324500612" sldId="282"/>
            <ac:picMk id="4" creationId="{76B022EB-BFA5-AAC5-6010-87FC8DA9CBB6}"/>
          </ac:picMkLst>
        </pc:picChg>
      </pc:sldChg>
      <pc:sldChg chg="addSp modSp add mod modTransition modAnim">
        <pc:chgData name="Reger, Julian" userId="edd803b6-9030-4f8d-8b1d-fde25408a75c" providerId="ADAL" clId="{3FAA0712-BD1F-4AF1-8738-DEAA04654C1E}" dt="2025-04-24T07:50:21.053" v="5002"/>
        <pc:sldMkLst>
          <pc:docMk/>
          <pc:sldMk cId="1204112878" sldId="283"/>
        </pc:sldMkLst>
        <pc:spChg chg="mod">
          <ac:chgData name="Reger, Julian" userId="edd803b6-9030-4f8d-8b1d-fde25408a75c" providerId="ADAL" clId="{3FAA0712-BD1F-4AF1-8738-DEAA04654C1E}" dt="2025-04-23T22:40:58.400" v="733" actId="20577"/>
          <ac:spMkLst>
            <pc:docMk/>
            <pc:sldMk cId="1204112878" sldId="283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50:21.053" v="5002"/>
          <ac:spMkLst>
            <pc:docMk/>
            <pc:sldMk cId="1204112878" sldId="283"/>
            <ac:spMk id="4" creationId="{AE7EA4A9-3ECE-7231-8755-2535DE03EF14}"/>
          </ac:spMkLst>
        </pc:spChg>
        <pc:picChg chg="add mod">
          <ac:chgData name="Reger, Julian" userId="edd803b6-9030-4f8d-8b1d-fde25408a75c" providerId="ADAL" clId="{3FAA0712-BD1F-4AF1-8738-DEAA04654C1E}" dt="2025-04-23T22:37:14.702" v="521" actId="1076"/>
          <ac:picMkLst>
            <pc:docMk/>
            <pc:sldMk cId="1204112878" sldId="283"/>
            <ac:picMk id="5" creationId="{C674C291-E842-3898-DFC5-DAC9A8E69FD1}"/>
          </ac:picMkLst>
        </pc:picChg>
      </pc:sldChg>
      <pc:sldChg chg="addSp modSp add mod ord modAnim">
        <pc:chgData name="Reger, Julian" userId="edd803b6-9030-4f8d-8b1d-fde25408a75c" providerId="ADAL" clId="{3FAA0712-BD1F-4AF1-8738-DEAA04654C1E}" dt="2025-04-24T07:50:18.444" v="5000"/>
        <pc:sldMkLst>
          <pc:docMk/>
          <pc:sldMk cId="3636261261" sldId="284"/>
        </pc:sldMkLst>
        <pc:spChg chg="mod">
          <ac:chgData name="Reger, Julian" userId="edd803b6-9030-4f8d-8b1d-fde25408a75c" providerId="ADAL" clId="{3FAA0712-BD1F-4AF1-8738-DEAA04654C1E}" dt="2025-04-24T06:07:29.080" v="750" actId="20577"/>
          <ac:spMkLst>
            <pc:docMk/>
            <pc:sldMk cId="3636261261" sldId="284"/>
            <ac:spMk id="2" creationId="{94285F34-E80D-0D22-8C50-8837E3B0598F}"/>
          </ac:spMkLst>
        </pc:spChg>
        <pc:spChg chg="mod">
          <ac:chgData name="Reger, Julian" userId="edd803b6-9030-4f8d-8b1d-fde25408a75c" providerId="ADAL" clId="{3FAA0712-BD1F-4AF1-8738-DEAA04654C1E}" dt="2025-04-24T06:09:33.237" v="972" actId="20577"/>
          <ac:spMkLst>
            <pc:docMk/>
            <pc:sldMk cId="3636261261" sldId="284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50:18.444" v="5000"/>
          <ac:spMkLst>
            <pc:docMk/>
            <pc:sldMk cId="3636261261" sldId="284"/>
            <ac:spMk id="4" creationId="{AE5C0D6F-341F-67DD-A90A-FA0EF4A03E43}"/>
          </ac:spMkLst>
        </pc:spChg>
      </pc:sldChg>
      <pc:sldChg chg="addSp modSp add mod modAnim">
        <pc:chgData name="Reger, Julian" userId="edd803b6-9030-4f8d-8b1d-fde25408a75c" providerId="ADAL" clId="{3FAA0712-BD1F-4AF1-8738-DEAA04654C1E}" dt="2025-04-24T07:50:15.271" v="4998"/>
        <pc:sldMkLst>
          <pc:docMk/>
          <pc:sldMk cId="4156083771" sldId="285"/>
        </pc:sldMkLst>
        <pc:spChg chg="mod">
          <ac:chgData name="Reger, Julian" userId="edd803b6-9030-4f8d-8b1d-fde25408a75c" providerId="ADAL" clId="{3FAA0712-BD1F-4AF1-8738-DEAA04654C1E}" dt="2025-04-24T06:09:49.973" v="1007" actId="20577"/>
          <ac:spMkLst>
            <pc:docMk/>
            <pc:sldMk cId="4156083771" sldId="285"/>
            <ac:spMk id="2" creationId="{94285F34-E80D-0D22-8C50-8837E3B0598F}"/>
          </ac:spMkLst>
        </pc:spChg>
        <pc:spChg chg="mod">
          <ac:chgData name="Reger, Julian" userId="edd803b6-9030-4f8d-8b1d-fde25408a75c" providerId="ADAL" clId="{3FAA0712-BD1F-4AF1-8738-DEAA04654C1E}" dt="2025-04-24T06:11:26.716" v="1212" actId="5793"/>
          <ac:spMkLst>
            <pc:docMk/>
            <pc:sldMk cId="4156083771" sldId="285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50:15.271" v="4998"/>
          <ac:spMkLst>
            <pc:docMk/>
            <pc:sldMk cId="4156083771" sldId="285"/>
            <ac:spMk id="4" creationId="{7F832A91-2F7E-7E50-F10C-787467837614}"/>
          </ac:spMkLst>
        </pc:spChg>
      </pc:sldChg>
      <pc:sldChg chg="addSp modSp add modTransition modAnim">
        <pc:chgData name="Reger, Julian" userId="edd803b6-9030-4f8d-8b1d-fde25408a75c" providerId="ADAL" clId="{3FAA0712-BD1F-4AF1-8738-DEAA04654C1E}" dt="2025-04-24T08:05:12.489" v="5393" actId="20577"/>
        <pc:sldMkLst>
          <pc:docMk/>
          <pc:sldMk cId="3604695276" sldId="286"/>
        </pc:sldMkLst>
        <pc:spChg chg="mod">
          <ac:chgData name="Reger, Julian" userId="edd803b6-9030-4f8d-8b1d-fde25408a75c" providerId="ADAL" clId="{3FAA0712-BD1F-4AF1-8738-DEAA04654C1E}" dt="2025-04-24T08:05:12.489" v="5393" actId="20577"/>
          <ac:spMkLst>
            <pc:docMk/>
            <pc:sldMk cId="3604695276" sldId="286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50:12.556" v="4997"/>
          <ac:spMkLst>
            <pc:docMk/>
            <pc:sldMk cId="3604695276" sldId="286"/>
            <ac:spMk id="4" creationId="{7AC88D12-6F33-0DB7-CDC8-4D9DB0C9750A}"/>
          </ac:spMkLst>
        </pc:spChg>
      </pc:sldChg>
      <pc:sldChg chg="addSp modSp add modAnim">
        <pc:chgData name="Reger, Julian" userId="edd803b6-9030-4f8d-8b1d-fde25408a75c" providerId="ADAL" clId="{3FAA0712-BD1F-4AF1-8738-DEAA04654C1E}" dt="2025-04-24T07:50:11.476" v="4996"/>
        <pc:sldMkLst>
          <pc:docMk/>
          <pc:sldMk cId="3638499047" sldId="287"/>
        </pc:sldMkLst>
        <pc:spChg chg="mod">
          <ac:chgData name="Reger, Julian" userId="edd803b6-9030-4f8d-8b1d-fde25408a75c" providerId="ADAL" clId="{3FAA0712-BD1F-4AF1-8738-DEAA04654C1E}" dt="2025-04-24T06:14:05.902" v="1461" actId="20577"/>
          <ac:spMkLst>
            <pc:docMk/>
            <pc:sldMk cId="3638499047" sldId="287"/>
            <ac:spMk id="2" creationId="{94285F34-E80D-0D22-8C50-8837E3B0598F}"/>
          </ac:spMkLst>
        </pc:spChg>
        <pc:spChg chg="mod">
          <ac:chgData name="Reger, Julian" userId="edd803b6-9030-4f8d-8b1d-fde25408a75c" providerId="ADAL" clId="{3FAA0712-BD1F-4AF1-8738-DEAA04654C1E}" dt="2025-04-24T06:22:09.659" v="1760" actId="20577"/>
          <ac:spMkLst>
            <pc:docMk/>
            <pc:sldMk cId="3638499047" sldId="287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50:11.476" v="4996"/>
          <ac:spMkLst>
            <pc:docMk/>
            <pc:sldMk cId="3638499047" sldId="287"/>
            <ac:spMk id="4" creationId="{995070DA-1906-B750-C732-F14A1EF674F5}"/>
          </ac:spMkLst>
        </pc:spChg>
      </pc:sldChg>
      <pc:sldChg chg="addSp modSp add mod modAnim">
        <pc:chgData name="Reger, Julian" userId="edd803b6-9030-4f8d-8b1d-fde25408a75c" providerId="ADAL" clId="{3FAA0712-BD1F-4AF1-8738-DEAA04654C1E}" dt="2025-04-24T07:50:17.174" v="4999"/>
        <pc:sldMkLst>
          <pc:docMk/>
          <pc:sldMk cId="2590283167" sldId="288"/>
        </pc:sldMkLst>
        <pc:spChg chg="mod">
          <ac:chgData name="Reger, Julian" userId="edd803b6-9030-4f8d-8b1d-fde25408a75c" providerId="ADAL" clId="{3FAA0712-BD1F-4AF1-8738-DEAA04654C1E}" dt="2025-04-24T06:20:58.959" v="1675" actId="20577"/>
          <ac:spMkLst>
            <pc:docMk/>
            <pc:sldMk cId="2590283167" sldId="288"/>
            <ac:spMk id="2" creationId="{94285F34-E80D-0D22-8C50-8837E3B0598F}"/>
          </ac:spMkLst>
        </pc:spChg>
        <pc:spChg chg="mod">
          <ac:chgData name="Reger, Julian" userId="edd803b6-9030-4f8d-8b1d-fde25408a75c" providerId="ADAL" clId="{3FAA0712-BD1F-4AF1-8738-DEAA04654C1E}" dt="2025-04-24T06:21:31.949" v="1740" actId="20577"/>
          <ac:spMkLst>
            <pc:docMk/>
            <pc:sldMk cId="2590283167" sldId="288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50:17.174" v="4999"/>
          <ac:spMkLst>
            <pc:docMk/>
            <pc:sldMk cId="2590283167" sldId="288"/>
            <ac:spMk id="4" creationId="{B4585A32-9EE2-657F-B7D6-CE0A39E489EE}"/>
          </ac:spMkLst>
        </pc:spChg>
      </pc:sldChg>
      <pc:sldChg chg="addSp delSp modSp add mod delAnim modAnim">
        <pc:chgData name="Reger, Julian" userId="edd803b6-9030-4f8d-8b1d-fde25408a75c" providerId="ADAL" clId="{3FAA0712-BD1F-4AF1-8738-DEAA04654C1E}" dt="2025-04-24T07:50:10.395" v="4995"/>
        <pc:sldMkLst>
          <pc:docMk/>
          <pc:sldMk cId="1632664698" sldId="289"/>
        </pc:sldMkLst>
        <pc:spChg chg="mod">
          <ac:chgData name="Reger, Julian" userId="edd803b6-9030-4f8d-8b1d-fde25408a75c" providerId="ADAL" clId="{3FAA0712-BD1F-4AF1-8738-DEAA04654C1E}" dt="2025-04-24T06:22:21.936" v="1800" actId="5793"/>
          <ac:spMkLst>
            <pc:docMk/>
            <pc:sldMk cId="1632664698" sldId="289"/>
            <ac:spMk id="2" creationId="{94285F34-E80D-0D22-8C50-8837E3B0598F}"/>
          </ac:spMkLst>
        </pc:spChg>
        <pc:spChg chg="del mod">
          <ac:chgData name="Reger, Julian" userId="edd803b6-9030-4f8d-8b1d-fde25408a75c" providerId="ADAL" clId="{3FAA0712-BD1F-4AF1-8738-DEAA04654C1E}" dt="2025-04-24T06:22:40.489" v="1802" actId="478"/>
          <ac:spMkLst>
            <pc:docMk/>
            <pc:sldMk cId="1632664698" sldId="289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6:23:38.150" v="1858" actId="1076"/>
          <ac:spMkLst>
            <pc:docMk/>
            <pc:sldMk cId="1632664698" sldId="289"/>
            <ac:spMk id="4" creationId="{BB8B8F73-9859-21BB-3D0D-C22FF8493543}"/>
          </ac:spMkLst>
        </pc:spChg>
        <pc:spChg chg="add mod">
          <ac:chgData name="Reger, Julian" userId="edd803b6-9030-4f8d-8b1d-fde25408a75c" providerId="ADAL" clId="{3FAA0712-BD1F-4AF1-8738-DEAA04654C1E}" dt="2025-04-24T06:29:21.986" v="2425" actId="1037"/>
          <ac:spMkLst>
            <pc:docMk/>
            <pc:sldMk cId="1632664698" sldId="289"/>
            <ac:spMk id="5" creationId="{150A129B-AEA1-1D26-0858-BCDFEC2B1A14}"/>
          </ac:spMkLst>
        </pc:spChg>
        <pc:spChg chg="add mod">
          <ac:chgData name="Reger, Julian" userId="edd803b6-9030-4f8d-8b1d-fde25408a75c" providerId="ADAL" clId="{3FAA0712-BD1F-4AF1-8738-DEAA04654C1E}" dt="2025-04-24T06:28:56.495" v="2317" actId="1037"/>
          <ac:spMkLst>
            <pc:docMk/>
            <pc:sldMk cId="1632664698" sldId="289"/>
            <ac:spMk id="6" creationId="{CFAD921C-7C0C-18D5-755C-7F7F6990C808}"/>
          </ac:spMkLst>
        </pc:spChg>
        <pc:spChg chg="add mod">
          <ac:chgData name="Reger, Julian" userId="edd803b6-9030-4f8d-8b1d-fde25408a75c" providerId="ADAL" clId="{3FAA0712-BD1F-4AF1-8738-DEAA04654C1E}" dt="2025-04-24T06:28:04.570" v="2153" actId="1037"/>
          <ac:spMkLst>
            <pc:docMk/>
            <pc:sldMk cId="1632664698" sldId="289"/>
            <ac:spMk id="7" creationId="{CD0BFAE2-309A-447E-F19A-802DD3989E65}"/>
          </ac:spMkLst>
        </pc:spChg>
        <pc:spChg chg="add mod">
          <ac:chgData name="Reger, Julian" userId="edd803b6-9030-4f8d-8b1d-fde25408a75c" providerId="ADAL" clId="{3FAA0712-BD1F-4AF1-8738-DEAA04654C1E}" dt="2025-04-24T06:27:22.286" v="1999" actId="1037"/>
          <ac:spMkLst>
            <pc:docMk/>
            <pc:sldMk cId="1632664698" sldId="289"/>
            <ac:spMk id="8" creationId="{AD648172-5C1B-4E6F-8513-BB165247C54B}"/>
          </ac:spMkLst>
        </pc:spChg>
        <pc:spChg chg="add mod">
          <ac:chgData name="Reger, Julian" userId="edd803b6-9030-4f8d-8b1d-fde25408a75c" providerId="ADAL" clId="{3FAA0712-BD1F-4AF1-8738-DEAA04654C1E}" dt="2025-04-24T06:29:50.306" v="2499" actId="20577"/>
          <ac:spMkLst>
            <pc:docMk/>
            <pc:sldMk cId="1632664698" sldId="289"/>
            <ac:spMk id="9" creationId="{892B0327-9C8E-2B06-E5B8-910B39C2DADC}"/>
          </ac:spMkLst>
        </pc:spChg>
        <pc:spChg chg="add mod">
          <ac:chgData name="Reger, Julian" userId="edd803b6-9030-4f8d-8b1d-fde25408a75c" providerId="ADAL" clId="{3FAA0712-BD1F-4AF1-8738-DEAA04654C1E}" dt="2025-04-24T07:50:10.395" v="4995"/>
          <ac:spMkLst>
            <pc:docMk/>
            <pc:sldMk cId="1632664698" sldId="289"/>
            <ac:spMk id="10" creationId="{B7954C95-B17E-402D-466E-CF2A80A1C1B8}"/>
          </ac:spMkLst>
        </pc:spChg>
      </pc:sldChg>
      <pc:sldChg chg="addSp modSp add mod modTransition">
        <pc:chgData name="Reger, Julian" userId="edd803b6-9030-4f8d-8b1d-fde25408a75c" providerId="ADAL" clId="{3FAA0712-BD1F-4AF1-8738-DEAA04654C1E}" dt="2025-04-24T07:50:05.298" v="4991"/>
        <pc:sldMkLst>
          <pc:docMk/>
          <pc:sldMk cId="2336589284" sldId="290"/>
        </pc:sldMkLst>
        <pc:spChg chg="add mod">
          <ac:chgData name="Reger, Julian" userId="edd803b6-9030-4f8d-8b1d-fde25408a75c" providerId="ADAL" clId="{3FAA0712-BD1F-4AF1-8738-DEAA04654C1E}" dt="2025-04-24T06:54:57.936" v="3299" actId="1076"/>
          <ac:spMkLst>
            <pc:docMk/>
            <pc:sldMk cId="2336589284" sldId="290"/>
            <ac:spMk id="3" creationId="{479B1B6B-AE6B-A4BB-A87F-A7AA50D70A03}"/>
          </ac:spMkLst>
        </pc:spChg>
        <pc:spChg chg="add mod">
          <ac:chgData name="Reger, Julian" userId="edd803b6-9030-4f8d-8b1d-fde25408a75c" providerId="ADAL" clId="{3FAA0712-BD1F-4AF1-8738-DEAA04654C1E}" dt="2025-04-24T07:50:05.298" v="4991"/>
          <ac:spMkLst>
            <pc:docMk/>
            <pc:sldMk cId="2336589284" sldId="290"/>
            <ac:spMk id="10" creationId="{9A2D48C7-31BB-81BA-92F3-E45DA6215C71}"/>
          </ac:spMkLst>
        </pc:spChg>
      </pc:sldChg>
      <pc:sldChg chg="addSp modSp add mod modTransition">
        <pc:chgData name="Reger, Julian" userId="edd803b6-9030-4f8d-8b1d-fde25408a75c" providerId="ADAL" clId="{3FAA0712-BD1F-4AF1-8738-DEAA04654C1E}" dt="2025-04-24T07:50:06.694" v="4992"/>
        <pc:sldMkLst>
          <pc:docMk/>
          <pc:sldMk cId="2094793870" sldId="291"/>
        </pc:sldMkLst>
        <pc:spChg chg="add mod">
          <ac:chgData name="Reger, Julian" userId="edd803b6-9030-4f8d-8b1d-fde25408a75c" providerId="ADAL" clId="{3FAA0712-BD1F-4AF1-8738-DEAA04654C1E}" dt="2025-04-24T06:54:53.342" v="3298" actId="1076"/>
          <ac:spMkLst>
            <pc:docMk/>
            <pc:sldMk cId="2094793870" sldId="291"/>
            <ac:spMk id="3" creationId="{6DD389E0-D54C-EA93-B01E-772607836434}"/>
          </ac:spMkLst>
        </pc:spChg>
        <pc:spChg chg="add mod">
          <ac:chgData name="Reger, Julian" userId="edd803b6-9030-4f8d-8b1d-fde25408a75c" providerId="ADAL" clId="{3FAA0712-BD1F-4AF1-8738-DEAA04654C1E}" dt="2025-04-24T07:50:06.694" v="4992"/>
          <ac:spMkLst>
            <pc:docMk/>
            <pc:sldMk cId="2094793870" sldId="291"/>
            <ac:spMk id="10" creationId="{6A2A57AD-6A24-2690-05B5-1840D2244636}"/>
          </ac:spMkLst>
        </pc:spChg>
      </pc:sldChg>
      <pc:sldChg chg="addSp modSp add modTransition">
        <pc:chgData name="Reger, Julian" userId="edd803b6-9030-4f8d-8b1d-fde25408a75c" providerId="ADAL" clId="{3FAA0712-BD1F-4AF1-8738-DEAA04654C1E}" dt="2025-04-24T07:50:07.655" v="4993"/>
        <pc:sldMkLst>
          <pc:docMk/>
          <pc:sldMk cId="3266644719" sldId="292"/>
        </pc:sldMkLst>
        <pc:spChg chg="add mod">
          <ac:chgData name="Reger, Julian" userId="edd803b6-9030-4f8d-8b1d-fde25408a75c" providerId="ADAL" clId="{3FAA0712-BD1F-4AF1-8738-DEAA04654C1E}" dt="2025-04-24T07:50:07.655" v="4993"/>
          <ac:spMkLst>
            <pc:docMk/>
            <pc:sldMk cId="3266644719" sldId="292"/>
            <ac:spMk id="3" creationId="{E9BC0C78-F0A6-A3C2-67FE-4E93B3D0ECE7}"/>
          </ac:spMkLst>
        </pc:spChg>
      </pc:sldChg>
      <pc:sldChg chg="addSp modSp add modTransition">
        <pc:chgData name="Reger, Julian" userId="edd803b6-9030-4f8d-8b1d-fde25408a75c" providerId="ADAL" clId="{3FAA0712-BD1F-4AF1-8738-DEAA04654C1E}" dt="2025-04-24T07:50:08.858" v="4994"/>
        <pc:sldMkLst>
          <pc:docMk/>
          <pc:sldMk cId="4275754663" sldId="293"/>
        </pc:sldMkLst>
        <pc:spChg chg="add mod">
          <ac:chgData name="Reger, Julian" userId="edd803b6-9030-4f8d-8b1d-fde25408a75c" providerId="ADAL" clId="{3FAA0712-BD1F-4AF1-8738-DEAA04654C1E}" dt="2025-04-24T07:50:08.858" v="4994"/>
          <ac:spMkLst>
            <pc:docMk/>
            <pc:sldMk cId="4275754663" sldId="293"/>
            <ac:spMk id="3" creationId="{C9755273-5E96-EDD2-6576-DDACF5C3C003}"/>
          </ac:spMkLst>
        </pc:spChg>
      </pc:sldChg>
      <pc:sldChg chg="addSp modSp add mod ord modAnim">
        <pc:chgData name="Reger, Julian" userId="edd803b6-9030-4f8d-8b1d-fde25408a75c" providerId="ADAL" clId="{3FAA0712-BD1F-4AF1-8738-DEAA04654C1E}" dt="2025-04-24T07:50:02.823" v="4989"/>
        <pc:sldMkLst>
          <pc:docMk/>
          <pc:sldMk cId="4258883853" sldId="294"/>
        </pc:sldMkLst>
        <pc:spChg chg="mod">
          <ac:chgData name="Reger, Julian" userId="edd803b6-9030-4f8d-8b1d-fde25408a75c" providerId="ADAL" clId="{3FAA0712-BD1F-4AF1-8738-DEAA04654C1E}" dt="2025-04-24T06:31:34.272" v="2536" actId="20577"/>
          <ac:spMkLst>
            <pc:docMk/>
            <pc:sldMk cId="4258883853" sldId="294"/>
            <ac:spMk id="2" creationId="{94285F34-E80D-0D22-8C50-8837E3B0598F}"/>
          </ac:spMkLst>
        </pc:spChg>
        <pc:spChg chg="mod">
          <ac:chgData name="Reger, Julian" userId="edd803b6-9030-4f8d-8b1d-fde25408a75c" providerId="ADAL" clId="{3FAA0712-BD1F-4AF1-8738-DEAA04654C1E}" dt="2025-04-24T06:35:19.508" v="2903" actId="20577"/>
          <ac:spMkLst>
            <pc:docMk/>
            <pc:sldMk cId="4258883853" sldId="294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50:02.823" v="4989"/>
          <ac:spMkLst>
            <pc:docMk/>
            <pc:sldMk cId="4258883853" sldId="294"/>
            <ac:spMk id="6" creationId="{2CD5E5FC-5EC8-F2F0-4DB3-9500B25ECF39}"/>
          </ac:spMkLst>
        </pc:spChg>
        <pc:picChg chg="add mod">
          <ac:chgData name="Reger, Julian" userId="edd803b6-9030-4f8d-8b1d-fde25408a75c" providerId="ADAL" clId="{3FAA0712-BD1F-4AF1-8738-DEAA04654C1E}" dt="2025-04-24T06:36:32.893" v="2907" actId="1076"/>
          <ac:picMkLst>
            <pc:docMk/>
            <pc:sldMk cId="4258883853" sldId="294"/>
            <ac:picMk id="5" creationId="{6FA9897B-39FC-1D0C-3DDE-0ADE61CC390E}"/>
          </ac:picMkLst>
        </pc:picChg>
      </pc:sldChg>
      <pc:sldChg chg="addSp modSp add mod modTransition modAnim">
        <pc:chgData name="Reger, Julian" userId="edd803b6-9030-4f8d-8b1d-fde25408a75c" providerId="ADAL" clId="{3FAA0712-BD1F-4AF1-8738-DEAA04654C1E}" dt="2025-04-24T07:50:01.673" v="4988"/>
        <pc:sldMkLst>
          <pc:docMk/>
          <pc:sldMk cId="3995663295" sldId="295"/>
        </pc:sldMkLst>
        <pc:spChg chg="mod">
          <ac:chgData name="Reger, Julian" userId="edd803b6-9030-4f8d-8b1d-fde25408a75c" providerId="ADAL" clId="{3FAA0712-BD1F-4AF1-8738-DEAA04654C1E}" dt="2025-04-24T06:39:05.528" v="2972" actId="20577"/>
          <ac:spMkLst>
            <pc:docMk/>
            <pc:sldMk cId="3995663295" sldId="295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50:01.673" v="4988"/>
          <ac:spMkLst>
            <pc:docMk/>
            <pc:sldMk cId="3995663295" sldId="295"/>
            <ac:spMk id="8" creationId="{31297714-82EA-0F56-3968-5D33F5A6F77B}"/>
          </ac:spMkLst>
        </pc:spChg>
        <pc:picChg chg="add mod">
          <ac:chgData name="Reger, Julian" userId="edd803b6-9030-4f8d-8b1d-fde25408a75c" providerId="ADAL" clId="{3FAA0712-BD1F-4AF1-8738-DEAA04654C1E}" dt="2025-04-24T06:38:13.709" v="2923" actId="1076"/>
          <ac:picMkLst>
            <pc:docMk/>
            <pc:sldMk cId="3995663295" sldId="295"/>
            <ac:picMk id="5" creationId="{3CEEC665-CAAE-CCBD-FE05-340A909D76B0}"/>
          </ac:picMkLst>
        </pc:picChg>
        <pc:picChg chg="add mod">
          <ac:chgData name="Reger, Julian" userId="edd803b6-9030-4f8d-8b1d-fde25408a75c" providerId="ADAL" clId="{3FAA0712-BD1F-4AF1-8738-DEAA04654C1E}" dt="2025-04-24T06:39:36.785" v="2976" actId="1076"/>
          <ac:picMkLst>
            <pc:docMk/>
            <pc:sldMk cId="3995663295" sldId="295"/>
            <ac:picMk id="7" creationId="{936DBE7B-8DA3-78AB-4691-CCE11BF6A629}"/>
          </ac:picMkLst>
        </pc:picChg>
      </pc:sldChg>
      <pc:sldChg chg="addSp delSp modSp add mod modTransition delAnim modAnim">
        <pc:chgData name="Reger, Julian" userId="edd803b6-9030-4f8d-8b1d-fde25408a75c" providerId="ADAL" clId="{3FAA0712-BD1F-4AF1-8738-DEAA04654C1E}" dt="2025-04-24T07:50:00.864" v="4987"/>
        <pc:sldMkLst>
          <pc:docMk/>
          <pc:sldMk cId="962788297" sldId="296"/>
        </pc:sldMkLst>
        <pc:spChg chg="mod">
          <ac:chgData name="Reger, Julian" userId="edd803b6-9030-4f8d-8b1d-fde25408a75c" providerId="ADAL" clId="{3FAA0712-BD1F-4AF1-8738-DEAA04654C1E}" dt="2025-04-24T06:40:00.478" v="2999" actId="20577"/>
          <ac:spMkLst>
            <pc:docMk/>
            <pc:sldMk cId="962788297" sldId="296"/>
            <ac:spMk id="2" creationId="{94285F34-E80D-0D22-8C50-8837E3B0598F}"/>
          </ac:spMkLst>
        </pc:spChg>
        <pc:spChg chg="mod">
          <ac:chgData name="Reger, Julian" userId="edd803b6-9030-4f8d-8b1d-fde25408a75c" providerId="ADAL" clId="{3FAA0712-BD1F-4AF1-8738-DEAA04654C1E}" dt="2025-04-24T06:41:24.076" v="3063" actId="20577"/>
          <ac:spMkLst>
            <pc:docMk/>
            <pc:sldMk cId="962788297" sldId="296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50:00.864" v="4987"/>
          <ac:spMkLst>
            <pc:docMk/>
            <pc:sldMk cId="962788297" sldId="296"/>
            <ac:spMk id="9" creationId="{84D44399-18A5-6081-B935-DEDA53D1A94D}"/>
          </ac:spMkLst>
        </pc:spChg>
        <pc:picChg chg="del">
          <ac:chgData name="Reger, Julian" userId="edd803b6-9030-4f8d-8b1d-fde25408a75c" providerId="ADAL" clId="{3FAA0712-BD1F-4AF1-8738-DEAA04654C1E}" dt="2025-04-24T06:39:53.119" v="2979" actId="478"/>
          <ac:picMkLst>
            <pc:docMk/>
            <pc:sldMk cId="962788297" sldId="296"/>
            <ac:picMk id="5" creationId="{3CEEC665-CAAE-CCBD-FE05-340A909D76B0}"/>
          </ac:picMkLst>
        </pc:picChg>
        <pc:picChg chg="add mod">
          <ac:chgData name="Reger, Julian" userId="edd803b6-9030-4f8d-8b1d-fde25408a75c" providerId="ADAL" clId="{3FAA0712-BD1F-4AF1-8738-DEAA04654C1E}" dt="2025-04-24T06:46:01.945" v="3067" actId="1076"/>
          <ac:picMkLst>
            <pc:docMk/>
            <pc:sldMk cId="962788297" sldId="296"/>
            <ac:picMk id="6" creationId="{4177A71F-343F-3BD0-C670-BD80BCA21216}"/>
          </ac:picMkLst>
        </pc:picChg>
        <pc:picChg chg="del">
          <ac:chgData name="Reger, Julian" userId="edd803b6-9030-4f8d-8b1d-fde25408a75c" providerId="ADAL" clId="{3FAA0712-BD1F-4AF1-8738-DEAA04654C1E}" dt="2025-04-24T06:39:53.918" v="2980" actId="478"/>
          <ac:picMkLst>
            <pc:docMk/>
            <pc:sldMk cId="962788297" sldId="296"/>
            <ac:picMk id="7" creationId="{936DBE7B-8DA3-78AB-4691-CCE11BF6A629}"/>
          </ac:picMkLst>
        </pc:picChg>
        <pc:picChg chg="add mod">
          <ac:chgData name="Reger, Julian" userId="edd803b6-9030-4f8d-8b1d-fde25408a75c" providerId="ADAL" clId="{3FAA0712-BD1F-4AF1-8738-DEAA04654C1E}" dt="2025-04-24T06:47:04.563" v="3077" actId="1076"/>
          <ac:picMkLst>
            <pc:docMk/>
            <pc:sldMk cId="962788297" sldId="296"/>
            <ac:picMk id="8" creationId="{3C521B00-A14C-6458-4DBD-FDCF35A5CE89}"/>
          </ac:picMkLst>
        </pc:picChg>
      </pc:sldChg>
      <pc:sldChg chg="addSp modSp add mod modTransition modAnim">
        <pc:chgData name="Reger, Julian" userId="edd803b6-9030-4f8d-8b1d-fde25408a75c" providerId="ADAL" clId="{3FAA0712-BD1F-4AF1-8738-DEAA04654C1E}" dt="2025-04-24T07:49:59.106" v="4986"/>
        <pc:sldMkLst>
          <pc:docMk/>
          <pc:sldMk cId="2552628566" sldId="297"/>
        </pc:sldMkLst>
        <pc:spChg chg="add mod">
          <ac:chgData name="Reger, Julian" userId="edd803b6-9030-4f8d-8b1d-fde25408a75c" providerId="ADAL" clId="{3FAA0712-BD1F-4AF1-8738-DEAA04654C1E}" dt="2025-04-24T07:49:59.106" v="4986"/>
          <ac:spMkLst>
            <pc:docMk/>
            <pc:sldMk cId="2552628566" sldId="297"/>
            <ac:spMk id="9" creationId="{D285FA49-AA02-CA6B-EF60-028EEB20B15F}"/>
          </ac:spMkLst>
        </pc:spChg>
        <pc:picChg chg="add mod">
          <ac:chgData name="Reger, Julian" userId="edd803b6-9030-4f8d-8b1d-fde25408a75c" providerId="ADAL" clId="{3FAA0712-BD1F-4AF1-8738-DEAA04654C1E}" dt="2025-04-24T06:46:59.163" v="3075" actId="1076"/>
          <ac:picMkLst>
            <pc:docMk/>
            <pc:sldMk cId="2552628566" sldId="297"/>
            <ac:picMk id="5" creationId="{482E3BBA-42E7-DE62-5267-AFC13E8DFBD0}"/>
          </ac:picMkLst>
        </pc:picChg>
        <pc:picChg chg="mod">
          <ac:chgData name="Reger, Julian" userId="edd803b6-9030-4f8d-8b1d-fde25408a75c" providerId="ADAL" clId="{3FAA0712-BD1F-4AF1-8738-DEAA04654C1E}" dt="2025-04-24T06:46:24.379" v="3071" actId="1076"/>
          <ac:picMkLst>
            <pc:docMk/>
            <pc:sldMk cId="2552628566" sldId="297"/>
            <ac:picMk id="6" creationId="{4177A71F-343F-3BD0-C670-BD80BCA21216}"/>
          </ac:picMkLst>
        </pc:picChg>
        <pc:picChg chg="add mod">
          <ac:chgData name="Reger, Julian" userId="edd803b6-9030-4f8d-8b1d-fde25408a75c" providerId="ADAL" clId="{3FAA0712-BD1F-4AF1-8738-DEAA04654C1E}" dt="2025-04-24T06:50:34.387" v="3086" actId="1076"/>
          <ac:picMkLst>
            <pc:docMk/>
            <pc:sldMk cId="2552628566" sldId="297"/>
            <ac:picMk id="8" creationId="{635214A7-BB07-D04F-AED1-F58C712EF67B}"/>
          </ac:picMkLst>
        </pc:picChg>
      </pc:sldChg>
      <pc:sldChg chg="addSp delSp modSp add mod">
        <pc:chgData name="Reger, Julian" userId="edd803b6-9030-4f8d-8b1d-fde25408a75c" providerId="ADAL" clId="{3FAA0712-BD1F-4AF1-8738-DEAA04654C1E}" dt="2025-04-24T07:49:58.221" v="4985"/>
        <pc:sldMkLst>
          <pc:docMk/>
          <pc:sldMk cId="1940943463" sldId="298"/>
        </pc:sldMkLst>
        <pc:spChg chg="add mod">
          <ac:chgData name="Reger, Julian" userId="edd803b6-9030-4f8d-8b1d-fde25408a75c" providerId="ADAL" clId="{3FAA0712-BD1F-4AF1-8738-DEAA04654C1E}" dt="2025-04-24T07:49:58.221" v="4985"/>
          <ac:spMkLst>
            <pc:docMk/>
            <pc:sldMk cId="1940943463" sldId="298"/>
            <ac:spMk id="8" creationId="{D3AC8F6D-4F0C-73FB-3C57-3B05928F29DB}"/>
          </ac:spMkLst>
        </pc:spChg>
        <pc:picChg chg="mod">
          <ac:chgData name="Reger, Julian" userId="edd803b6-9030-4f8d-8b1d-fde25408a75c" providerId="ADAL" clId="{3FAA0712-BD1F-4AF1-8738-DEAA04654C1E}" dt="2025-04-24T06:50:18.385" v="3081" actId="1076"/>
          <ac:picMkLst>
            <pc:docMk/>
            <pc:sldMk cId="1940943463" sldId="298"/>
            <ac:picMk id="5" creationId="{482E3BBA-42E7-DE62-5267-AFC13E8DFBD0}"/>
          </ac:picMkLst>
        </pc:picChg>
        <pc:picChg chg="del">
          <ac:chgData name="Reger, Julian" userId="edd803b6-9030-4f8d-8b1d-fde25408a75c" providerId="ADAL" clId="{3FAA0712-BD1F-4AF1-8738-DEAA04654C1E}" dt="2025-04-24T06:50:15.589" v="3079" actId="478"/>
          <ac:picMkLst>
            <pc:docMk/>
            <pc:sldMk cId="1940943463" sldId="298"/>
            <ac:picMk id="6" creationId="{4177A71F-343F-3BD0-C670-BD80BCA21216}"/>
          </ac:picMkLst>
        </pc:picChg>
        <pc:picChg chg="add mod">
          <ac:chgData name="Reger, Julian" userId="edd803b6-9030-4f8d-8b1d-fde25408a75c" providerId="ADAL" clId="{3FAA0712-BD1F-4AF1-8738-DEAA04654C1E}" dt="2025-04-24T06:50:24.221" v="3084" actId="1076"/>
          <ac:picMkLst>
            <pc:docMk/>
            <pc:sldMk cId="1940943463" sldId="298"/>
            <ac:picMk id="7" creationId="{783FD30D-EC6D-69D2-7E41-F9DBF8FEE487}"/>
          </ac:picMkLst>
        </pc:picChg>
      </pc:sldChg>
      <pc:sldChg chg="addSp delSp modSp add mod modTransition modAnim">
        <pc:chgData name="Reger, Julian" userId="edd803b6-9030-4f8d-8b1d-fde25408a75c" providerId="ADAL" clId="{3FAA0712-BD1F-4AF1-8738-DEAA04654C1E}" dt="2025-04-24T07:49:55.787" v="4983"/>
        <pc:sldMkLst>
          <pc:docMk/>
          <pc:sldMk cId="2827547831" sldId="299"/>
        </pc:sldMkLst>
        <pc:spChg chg="mod">
          <ac:chgData name="Reger, Julian" userId="edd803b6-9030-4f8d-8b1d-fde25408a75c" providerId="ADAL" clId="{3FAA0712-BD1F-4AF1-8738-DEAA04654C1E}" dt="2025-04-24T06:50:59.682" v="3099" actId="20577"/>
          <ac:spMkLst>
            <pc:docMk/>
            <pc:sldMk cId="2827547831" sldId="299"/>
            <ac:spMk id="2" creationId="{94285F34-E80D-0D22-8C50-8837E3B0598F}"/>
          </ac:spMkLst>
        </pc:spChg>
        <pc:spChg chg="mod">
          <ac:chgData name="Reger, Julian" userId="edd803b6-9030-4f8d-8b1d-fde25408a75c" providerId="ADAL" clId="{3FAA0712-BD1F-4AF1-8738-DEAA04654C1E}" dt="2025-04-24T06:53:17.533" v="3233" actId="20577"/>
          <ac:spMkLst>
            <pc:docMk/>
            <pc:sldMk cId="2827547831" sldId="299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49:55.787" v="4983"/>
          <ac:spMkLst>
            <pc:docMk/>
            <pc:sldMk cId="2827547831" sldId="299"/>
            <ac:spMk id="4" creationId="{1F3E11DB-E155-B28E-5AFC-9E4562C62E8F}"/>
          </ac:spMkLst>
        </pc:spChg>
        <pc:picChg chg="del">
          <ac:chgData name="Reger, Julian" userId="edd803b6-9030-4f8d-8b1d-fde25408a75c" providerId="ADAL" clId="{3FAA0712-BD1F-4AF1-8738-DEAA04654C1E}" dt="2025-04-24T06:50:54.010" v="3088" actId="478"/>
          <ac:picMkLst>
            <pc:docMk/>
            <pc:sldMk cId="2827547831" sldId="299"/>
            <ac:picMk id="5" creationId="{482E3BBA-42E7-DE62-5267-AFC13E8DFBD0}"/>
          </ac:picMkLst>
        </pc:picChg>
        <pc:picChg chg="del">
          <ac:chgData name="Reger, Julian" userId="edd803b6-9030-4f8d-8b1d-fde25408a75c" providerId="ADAL" clId="{3FAA0712-BD1F-4AF1-8738-DEAA04654C1E}" dt="2025-04-24T06:50:54.847" v="3089" actId="478"/>
          <ac:picMkLst>
            <pc:docMk/>
            <pc:sldMk cId="2827547831" sldId="299"/>
            <ac:picMk id="7" creationId="{783FD30D-EC6D-69D2-7E41-F9DBF8FEE487}"/>
          </ac:picMkLst>
        </pc:picChg>
      </pc:sldChg>
      <pc:sldChg chg="addSp modSp add modAnim">
        <pc:chgData name="Reger, Julian" userId="edd803b6-9030-4f8d-8b1d-fde25408a75c" providerId="ADAL" clId="{3FAA0712-BD1F-4AF1-8738-DEAA04654C1E}" dt="2025-04-24T07:49:54.918" v="4982"/>
        <pc:sldMkLst>
          <pc:docMk/>
          <pc:sldMk cId="27249763" sldId="300"/>
        </pc:sldMkLst>
        <pc:spChg chg="mod">
          <ac:chgData name="Reger, Julian" userId="edd803b6-9030-4f8d-8b1d-fde25408a75c" providerId="ADAL" clId="{3FAA0712-BD1F-4AF1-8738-DEAA04654C1E}" dt="2025-04-24T06:53:34.948" v="3244" actId="20577"/>
          <ac:spMkLst>
            <pc:docMk/>
            <pc:sldMk cId="27249763" sldId="300"/>
            <ac:spMk id="2" creationId="{94285F34-E80D-0D22-8C50-8837E3B0598F}"/>
          </ac:spMkLst>
        </pc:spChg>
        <pc:spChg chg="mod">
          <ac:chgData name="Reger, Julian" userId="edd803b6-9030-4f8d-8b1d-fde25408a75c" providerId="ADAL" clId="{3FAA0712-BD1F-4AF1-8738-DEAA04654C1E}" dt="2025-04-24T06:54:03.281" v="3292" actId="20577"/>
          <ac:spMkLst>
            <pc:docMk/>
            <pc:sldMk cId="27249763" sldId="300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49:54.918" v="4982"/>
          <ac:spMkLst>
            <pc:docMk/>
            <pc:sldMk cId="27249763" sldId="300"/>
            <ac:spMk id="4" creationId="{917EF2B8-EBB4-9C4F-C4EA-26300ED9E7D3}"/>
          </ac:spMkLst>
        </pc:spChg>
      </pc:sldChg>
      <pc:sldChg chg="addSp delSp modSp add mod">
        <pc:chgData name="Reger, Julian" userId="edd803b6-9030-4f8d-8b1d-fde25408a75c" providerId="ADAL" clId="{3FAA0712-BD1F-4AF1-8738-DEAA04654C1E}" dt="2025-04-24T07:50:04.440" v="4990"/>
        <pc:sldMkLst>
          <pc:docMk/>
          <pc:sldMk cId="2577761772" sldId="301"/>
        </pc:sldMkLst>
        <pc:spChg chg="del">
          <ac:chgData name="Reger, Julian" userId="edd803b6-9030-4f8d-8b1d-fde25408a75c" providerId="ADAL" clId="{3FAA0712-BD1F-4AF1-8738-DEAA04654C1E}" dt="2025-04-24T06:55:07.274" v="3303" actId="478"/>
          <ac:spMkLst>
            <pc:docMk/>
            <pc:sldMk cId="2577761772" sldId="301"/>
            <ac:spMk id="3" creationId="{479B1B6B-AE6B-A4BB-A87F-A7AA50D70A03}"/>
          </ac:spMkLst>
        </pc:spChg>
        <pc:spChg chg="mod">
          <ac:chgData name="Reger, Julian" userId="edd803b6-9030-4f8d-8b1d-fde25408a75c" providerId="ADAL" clId="{3FAA0712-BD1F-4AF1-8738-DEAA04654C1E}" dt="2025-04-24T06:55:17.323" v="3305" actId="1076"/>
          <ac:spMkLst>
            <pc:docMk/>
            <pc:sldMk cId="2577761772" sldId="301"/>
            <ac:spMk id="4" creationId="{BB8B8F73-9859-21BB-3D0D-C22FF8493543}"/>
          </ac:spMkLst>
        </pc:spChg>
        <pc:spChg chg="mod">
          <ac:chgData name="Reger, Julian" userId="edd803b6-9030-4f8d-8b1d-fde25408a75c" providerId="ADAL" clId="{3FAA0712-BD1F-4AF1-8738-DEAA04654C1E}" dt="2025-04-24T06:55:17.323" v="3305" actId="1076"/>
          <ac:spMkLst>
            <pc:docMk/>
            <pc:sldMk cId="2577761772" sldId="301"/>
            <ac:spMk id="5" creationId="{150A129B-AEA1-1D26-0858-BCDFEC2B1A14}"/>
          </ac:spMkLst>
        </pc:spChg>
        <pc:spChg chg="mod">
          <ac:chgData name="Reger, Julian" userId="edd803b6-9030-4f8d-8b1d-fde25408a75c" providerId="ADAL" clId="{3FAA0712-BD1F-4AF1-8738-DEAA04654C1E}" dt="2025-04-24T06:55:17.323" v="3305" actId="1076"/>
          <ac:spMkLst>
            <pc:docMk/>
            <pc:sldMk cId="2577761772" sldId="301"/>
            <ac:spMk id="6" creationId="{CFAD921C-7C0C-18D5-755C-7F7F6990C808}"/>
          </ac:spMkLst>
        </pc:spChg>
        <pc:spChg chg="mod">
          <ac:chgData name="Reger, Julian" userId="edd803b6-9030-4f8d-8b1d-fde25408a75c" providerId="ADAL" clId="{3FAA0712-BD1F-4AF1-8738-DEAA04654C1E}" dt="2025-04-24T06:55:17.323" v="3305" actId="1076"/>
          <ac:spMkLst>
            <pc:docMk/>
            <pc:sldMk cId="2577761772" sldId="301"/>
            <ac:spMk id="7" creationId="{CD0BFAE2-309A-447E-F19A-802DD3989E65}"/>
          </ac:spMkLst>
        </pc:spChg>
        <pc:spChg chg="mod">
          <ac:chgData name="Reger, Julian" userId="edd803b6-9030-4f8d-8b1d-fde25408a75c" providerId="ADAL" clId="{3FAA0712-BD1F-4AF1-8738-DEAA04654C1E}" dt="2025-04-24T06:55:17.323" v="3305" actId="1076"/>
          <ac:spMkLst>
            <pc:docMk/>
            <pc:sldMk cId="2577761772" sldId="301"/>
            <ac:spMk id="8" creationId="{AD648172-5C1B-4E6F-8513-BB165247C54B}"/>
          </ac:spMkLst>
        </pc:spChg>
        <pc:spChg chg="del">
          <ac:chgData name="Reger, Julian" userId="edd803b6-9030-4f8d-8b1d-fde25408a75c" providerId="ADAL" clId="{3FAA0712-BD1F-4AF1-8738-DEAA04654C1E}" dt="2025-04-24T06:55:11.904" v="3304" actId="478"/>
          <ac:spMkLst>
            <pc:docMk/>
            <pc:sldMk cId="2577761772" sldId="301"/>
            <ac:spMk id="9" creationId="{892B0327-9C8E-2B06-E5B8-910B39C2DADC}"/>
          </ac:spMkLst>
        </pc:spChg>
        <pc:spChg chg="add mod">
          <ac:chgData name="Reger, Julian" userId="edd803b6-9030-4f8d-8b1d-fde25408a75c" providerId="ADAL" clId="{3FAA0712-BD1F-4AF1-8738-DEAA04654C1E}" dt="2025-04-24T06:55:25.020" v="3316" actId="20577"/>
          <ac:spMkLst>
            <pc:docMk/>
            <pc:sldMk cId="2577761772" sldId="301"/>
            <ac:spMk id="10" creationId="{9A7C4180-2FE5-9AE8-69B2-1480E623E4DF}"/>
          </ac:spMkLst>
        </pc:spChg>
        <pc:spChg chg="add mod">
          <ac:chgData name="Reger, Julian" userId="edd803b6-9030-4f8d-8b1d-fde25408a75c" providerId="ADAL" clId="{3FAA0712-BD1F-4AF1-8738-DEAA04654C1E}" dt="2025-04-24T07:50:04.440" v="4990"/>
          <ac:spMkLst>
            <pc:docMk/>
            <pc:sldMk cId="2577761772" sldId="301"/>
            <ac:spMk id="11" creationId="{A0BD9924-2ADC-00D1-E927-C22C8F5C7147}"/>
          </ac:spMkLst>
        </pc:spChg>
      </pc:sldChg>
      <pc:sldChg chg="addSp modSp add mod modAnim">
        <pc:chgData name="Reger, Julian" userId="edd803b6-9030-4f8d-8b1d-fde25408a75c" providerId="ADAL" clId="{3FAA0712-BD1F-4AF1-8738-DEAA04654C1E}" dt="2025-04-24T07:49:53.790" v="4981"/>
        <pc:sldMkLst>
          <pc:docMk/>
          <pc:sldMk cId="253501718" sldId="302"/>
        </pc:sldMkLst>
        <pc:spChg chg="mod">
          <ac:chgData name="Reger, Julian" userId="edd803b6-9030-4f8d-8b1d-fde25408a75c" providerId="ADAL" clId="{3FAA0712-BD1F-4AF1-8738-DEAA04654C1E}" dt="2025-04-24T06:55:55.881" v="3342" actId="20577"/>
          <ac:spMkLst>
            <pc:docMk/>
            <pc:sldMk cId="253501718" sldId="302"/>
            <ac:spMk id="2" creationId="{94285F34-E80D-0D22-8C50-8837E3B0598F}"/>
          </ac:spMkLst>
        </pc:spChg>
        <pc:spChg chg="mod">
          <ac:chgData name="Reger, Julian" userId="edd803b6-9030-4f8d-8b1d-fde25408a75c" providerId="ADAL" clId="{3FAA0712-BD1F-4AF1-8738-DEAA04654C1E}" dt="2025-04-24T07:01:01.308" v="3745" actId="20577"/>
          <ac:spMkLst>
            <pc:docMk/>
            <pc:sldMk cId="253501718" sldId="302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49:53.790" v="4981"/>
          <ac:spMkLst>
            <pc:docMk/>
            <pc:sldMk cId="253501718" sldId="302"/>
            <ac:spMk id="4" creationId="{1AFD629B-C65D-BF1F-7BFC-90E066864263}"/>
          </ac:spMkLst>
        </pc:spChg>
      </pc:sldChg>
      <pc:sldChg chg="addSp modSp add modTransition modAnim">
        <pc:chgData name="Reger, Julian" userId="edd803b6-9030-4f8d-8b1d-fde25408a75c" providerId="ADAL" clId="{3FAA0712-BD1F-4AF1-8738-DEAA04654C1E}" dt="2025-04-24T07:49:51.500" v="4980"/>
        <pc:sldMkLst>
          <pc:docMk/>
          <pc:sldMk cId="1590054269" sldId="303"/>
        </pc:sldMkLst>
        <pc:spChg chg="mod">
          <ac:chgData name="Reger, Julian" userId="edd803b6-9030-4f8d-8b1d-fde25408a75c" providerId="ADAL" clId="{3FAA0712-BD1F-4AF1-8738-DEAA04654C1E}" dt="2025-04-24T06:59:20.392" v="3736" actId="20577"/>
          <ac:spMkLst>
            <pc:docMk/>
            <pc:sldMk cId="1590054269" sldId="303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49:51.500" v="4980"/>
          <ac:spMkLst>
            <pc:docMk/>
            <pc:sldMk cId="1590054269" sldId="303"/>
            <ac:spMk id="4" creationId="{86333C67-181C-93F7-97C3-E721425321F3}"/>
          </ac:spMkLst>
        </pc:spChg>
      </pc:sldChg>
      <pc:sldChg chg="addSp modSp add mod modAnim">
        <pc:chgData name="Reger, Julian" userId="edd803b6-9030-4f8d-8b1d-fde25408a75c" providerId="ADAL" clId="{3FAA0712-BD1F-4AF1-8738-DEAA04654C1E}" dt="2025-04-24T07:49:49.876" v="4979"/>
        <pc:sldMkLst>
          <pc:docMk/>
          <pc:sldMk cId="2295223006" sldId="304"/>
        </pc:sldMkLst>
        <pc:spChg chg="mod">
          <ac:chgData name="Reger, Julian" userId="edd803b6-9030-4f8d-8b1d-fde25408a75c" providerId="ADAL" clId="{3FAA0712-BD1F-4AF1-8738-DEAA04654C1E}" dt="2025-04-24T07:01:45.502" v="3765" actId="20577"/>
          <ac:spMkLst>
            <pc:docMk/>
            <pc:sldMk cId="2295223006" sldId="304"/>
            <ac:spMk id="2" creationId="{94285F34-E80D-0D22-8C50-8837E3B0598F}"/>
          </ac:spMkLst>
        </pc:spChg>
        <pc:spChg chg="mod">
          <ac:chgData name="Reger, Julian" userId="edd803b6-9030-4f8d-8b1d-fde25408a75c" providerId="ADAL" clId="{3FAA0712-BD1F-4AF1-8738-DEAA04654C1E}" dt="2025-04-24T07:11:10.858" v="4042" actId="20577"/>
          <ac:spMkLst>
            <pc:docMk/>
            <pc:sldMk cId="2295223006" sldId="304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49:49.876" v="4979"/>
          <ac:spMkLst>
            <pc:docMk/>
            <pc:sldMk cId="2295223006" sldId="304"/>
            <ac:spMk id="6" creationId="{BBAE4386-ED77-DF6A-6E17-1BC0CBD850EF}"/>
          </ac:spMkLst>
        </pc:spChg>
        <pc:picChg chg="add mod">
          <ac:chgData name="Reger, Julian" userId="edd803b6-9030-4f8d-8b1d-fde25408a75c" providerId="ADAL" clId="{3FAA0712-BD1F-4AF1-8738-DEAA04654C1E}" dt="2025-04-24T07:10:43.412" v="4032" actId="1076"/>
          <ac:picMkLst>
            <pc:docMk/>
            <pc:sldMk cId="2295223006" sldId="304"/>
            <ac:picMk id="5" creationId="{41D3B51E-EE05-4DA9-70FD-B79F38FEAE82}"/>
          </ac:picMkLst>
        </pc:picChg>
      </pc:sldChg>
      <pc:sldChg chg="addSp delSp modSp add mod modTransition modAnim">
        <pc:chgData name="Reger, Julian" userId="edd803b6-9030-4f8d-8b1d-fde25408a75c" providerId="ADAL" clId="{3FAA0712-BD1F-4AF1-8738-DEAA04654C1E}" dt="2025-04-24T07:50:19.311" v="5001"/>
        <pc:sldMkLst>
          <pc:docMk/>
          <pc:sldMk cId="983383265" sldId="305"/>
        </pc:sldMkLst>
        <pc:spChg chg="mod">
          <ac:chgData name="Reger, Julian" userId="edd803b6-9030-4f8d-8b1d-fde25408a75c" providerId="ADAL" clId="{3FAA0712-BD1F-4AF1-8738-DEAA04654C1E}" dt="2025-04-24T07:02:16.823" v="3774" actId="20577"/>
          <ac:spMkLst>
            <pc:docMk/>
            <pc:sldMk cId="983383265" sldId="305"/>
            <ac:spMk id="2" creationId="{94285F34-E80D-0D22-8C50-8837E3B0598F}"/>
          </ac:spMkLst>
        </pc:spChg>
        <pc:spChg chg="mod">
          <ac:chgData name="Reger, Julian" userId="edd803b6-9030-4f8d-8b1d-fde25408a75c" providerId="ADAL" clId="{3FAA0712-BD1F-4AF1-8738-DEAA04654C1E}" dt="2025-04-24T07:03:02.523" v="3844" actId="403"/>
          <ac:spMkLst>
            <pc:docMk/>
            <pc:sldMk cId="983383265" sldId="305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50:19.311" v="5001"/>
          <ac:spMkLst>
            <pc:docMk/>
            <pc:sldMk cId="983383265" sldId="305"/>
            <ac:spMk id="4" creationId="{D53A59BD-66E9-0F75-C914-74A27E088E12}"/>
          </ac:spMkLst>
        </pc:spChg>
        <pc:picChg chg="del">
          <ac:chgData name="Reger, Julian" userId="edd803b6-9030-4f8d-8b1d-fde25408a75c" providerId="ADAL" clId="{3FAA0712-BD1F-4AF1-8738-DEAA04654C1E}" dt="2025-04-24T07:02:18.811" v="3775" actId="478"/>
          <ac:picMkLst>
            <pc:docMk/>
            <pc:sldMk cId="983383265" sldId="305"/>
            <ac:picMk id="5" creationId="{C674C291-E842-3898-DFC5-DAC9A8E69FD1}"/>
          </ac:picMkLst>
        </pc:picChg>
      </pc:sldChg>
      <pc:sldChg chg="addSp modSp add mod ord modTransition modAnim">
        <pc:chgData name="Reger, Julian" userId="edd803b6-9030-4f8d-8b1d-fde25408a75c" providerId="ADAL" clId="{3FAA0712-BD1F-4AF1-8738-DEAA04654C1E}" dt="2025-04-24T07:49:57.470" v="4984"/>
        <pc:sldMkLst>
          <pc:docMk/>
          <pc:sldMk cId="2249261217" sldId="306"/>
        </pc:sldMkLst>
        <pc:spChg chg="mod">
          <ac:chgData name="Reger, Julian" userId="edd803b6-9030-4f8d-8b1d-fde25408a75c" providerId="ADAL" clId="{3FAA0712-BD1F-4AF1-8738-DEAA04654C1E}" dt="2025-04-24T07:03:16.736" v="3860" actId="20577"/>
          <ac:spMkLst>
            <pc:docMk/>
            <pc:sldMk cId="2249261217" sldId="306"/>
            <ac:spMk id="2" creationId="{94285F34-E80D-0D22-8C50-8837E3B0598F}"/>
          </ac:spMkLst>
        </pc:spChg>
        <pc:spChg chg="add mod">
          <ac:chgData name="Reger, Julian" userId="edd803b6-9030-4f8d-8b1d-fde25408a75c" providerId="ADAL" clId="{3FAA0712-BD1F-4AF1-8738-DEAA04654C1E}" dt="2025-04-24T07:49:57.470" v="4984"/>
          <ac:spMkLst>
            <pc:docMk/>
            <pc:sldMk cId="2249261217" sldId="306"/>
            <ac:spMk id="4" creationId="{83E5F689-257A-D698-0930-2BCD745E413B}"/>
          </ac:spMkLst>
        </pc:spChg>
      </pc:sldChg>
      <pc:sldChg chg="add del">
        <pc:chgData name="Reger, Julian" userId="edd803b6-9030-4f8d-8b1d-fde25408a75c" providerId="ADAL" clId="{3FAA0712-BD1F-4AF1-8738-DEAA04654C1E}" dt="2025-04-24T07:03:49.165" v="3866" actId="47"/>
        <pc:sldMkLst>
          <pc:docMk/>
          <pc:sldMk cId="1412000286" sldId="307"/>
        </pc:sldMkLst>
      </pc:sldChg>
      <pc:sldChg chg="addSp modSp add mod modTransition modAnim">
        <pc:chgData name="Reger, Julian" userId="edd803b6-9030-4f8d-8b1d-fde25408a75c" providerId="ADAL" clId="{3FAA0712-BD1F-4AF1-8738-DEAA04654C1E}" dt="2025-04-24T07:49:49.084" v="4978"/>
        <pc:sldMkLst>
          <pc:docMk/>
          <pc:sldMk cId="2320830360" sldId="307"/>
        </pc:sldMkLst>
        <pc:spChg chg="mod">
          <ac:chgData name="Reger, Julian" userId="edd803b6-9030-4f8d-8b1d-fde25408a75c" providerId="ADAL" clId="{3FAA0712-BD1F-4AF1-8738-DEAA04654C1E}" dt="2025-04-24T07:10:28.046" v="4025" actId="5793"/>
          <ac:spMkLst>
            <pc:docMk/>
            <pc:sldMk cId="2320830360" sldId="307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49:49.084" v="4978"/>
          <ac:spMkLst>
            <pc:docMk/>
            <pc:sldMk cId="2320830360" sldId="307"/>
            <ac:spMk id="7" creationId="{9D0AE3E2-F3DE-CB2B-3CCD-BCA97B525190}"/>
          </ac:spMkLst>
        </pc:spChg>
        <pc:picChg chg="add mod">
          <ac:chgData name="Reger, Julian" userId="edd803b6-9030-4f8d-8b1d-fde25408a75c" providerId="ADAL" clId="{3FAA0712-BD1F-4AF1-8738-DEAA04654C1E}" dt="2025-04-24T07:10:36.184" v="4028" actId="1076"/>
          <ac:picMkLst>
            <pc:docMk/>
            <pc:sldMk cId="2320830360" sldId="307"/>
            <ac:picMk id="5" creationId="{B3AA7418-3597-445B-D901-AAC2B2457358}"/>
          </ac:picMkLst>
        </pc:picChg>
        <pc:picChg chg="add mod">
          <ac:chgData name="Reger, Julian" userId="edd803b6-9030-4f8d-8b1d-fde25408a75c" providerId="ADAL" clId="{3FAA0712-BD1F-4AF1-8738-DEAA04654C1E}" dt="2025-04-24T07:14:53.592" v="4051" actId="1076"/>
          <ac:picMkLst>
            <pc:docMk/>
            <pc:sldMk cId="2320830360" sldId="307"/>
            <ac:picMk id="6" creationId="{3AE95DC6-76F6-B904-DFA8-9FB2677B9A90}"/>
          </ac:picMkLst>
        </pc:picChg>
      </pc:sldChg>
      <pc:sldChg chg="addSp modSp add mod">
        <pc:chgData name="Reger, Julian" userId="edd803b6-9030-4f8d-8b1d-fde25408a75c" providerId="ADAL" clId="{3FAA0712-BD1F-4AF1-8738-DEAA04654C1E}" dt="2025-04-24T07:49:48.046" v="4977"/>
        <pc:sldMkLst>
          <pc:docMk/>
          <pc:sldMk cId="3133907001" sldId="308"/>
        </pc:sldMkLst>
        <pc:spChg chg="add mod">
          <ac:chgData name="Reger, Julian" userId="edd803b6-9030-4f8d-8b1d-fde25408a75c" providerId="ADAL" clId="{3FAA0712-BD1F-4AF1-8738-DEAA04654C1E}" dt="2025-04-24T07:49:48.046" v="4977"/>
          <ac:spMkLst>
            <pc:docMk/>
            <pc:sldMk cId="3133907001" sldId="308"/>
            <ac:spMk id="7" creationId="{7383FBD5-692B-9B21-5579-CE0BB2DA620D}"/>
          </ac:spMkLst>
        </pc:spChg>
        <pc:picChg chg="mod">
          <ac:chgData name="Reger, Julian" userId="edd803b6-9030-4f8d-8b1d-fde25408a75c" providerId="ADAL" clId="{3FAA0712-BD1F-4AF1-8738-DEAA04654C1E}" dt="2025-04-24T07:14:41.942" v="4045" actId="1076"/>
          <ac:picMkLst>
            <pc:docMk/>
            <pc:sldMk cId="3133907001" sldId="308"/>
            <ac:picMk id="5" creationId="{B3AA7418-3597-445B-D901-AAC2B2457358}"/>
          </ac:picMkLst>
        </pc:picChg>
        <pc:picChg chg="add mod">
          <ac:chgData name="Reger, Julian" userId="edd803b6-9030-4f8d-8b1d-fde25408a75c" providerId="ADAL" clId="{3FAA0712-BD1F-4AF1-8738-DEAA04654C1E}" dt="2025-04-24T07:14:49.617" v="4048" actId="1076"/>
          <ac:picMkLst>
            <pc:docMk/>
            <pc:sldMk cId="3133907001" sldId="308"/>
            <ac:picMk id="6" creationId="{8BE7DB89-8177-A28D-9A8E-5034845F8802}"/>
          </ac:picMkLst>
        </pc:picChg>
      </pc:sldChg>
      <pc:sldChg chg="addSp modSp add mod modAnim">
        <pc:chgData name="Reger, Julian" userId="edd803b6-9030-4f8d-8b1d-fde25408a75c" providerId="ADAL" clId="{3FAA0712-BD1F-4AF1-8738-DEAA04654C1E}" dt="2025-04-24T07:49:45.899" v="4976"/>
        <pc:sldMkLst>
          <pc:docMk/>
          <pc:sldMk cId="1815199680" sldId="309"/>
        </pc:sldMkLst>
        <pc:spChg chg="add mod">
          <ac:chgData name="Reger, Julian" userId="edd803b6-9030-4f8d-8b1d-fde25408a75c" providerId="ADAL" clId="{3FAA0712-BD1F-4AF1-8738-DEAA04654C1E}" dt="2025-04-24T07:17:00.016" v="4294" actId="14"/>
          <ac:spMkLst>
            <pc:docMk/>
            <pc:sldMk cId="1815199680" sldId="309"/>
            <ac:spMk id="4" creationId="{059A4D2E-3898-8000-4087-D5CA5BABFA50}"/>
          </ac:spMkLst>
        </pc:spChg>
        <pc:spChg chg="add mod">
          <ac:chgData name="Reger, Julian" userId="edd803b6-9030-4f8d-8b1d-fde25408a75c" providerId="ADAL" clId="{3FAA0712-BD1F-4AF1-8738-DEAA04654C1E}" dt="2025-04-24T07:49:45.899" v="4976"/>
          <ac:spMkLst>
            <pc:docMk/>
            <pc:sldMk cId="1815199680" sldId="309"/>
            <ac:spMk id="7" creationId="{09A35374-ED5C-134E-C989-50E5E8FE4CDD}"/>
          </ac:spMkLst>
        </pc:spChg>
        <pc:picChg chg="mod">
          <ac:chgData name="Reger, Julian" userId="edd803b6-9030-4f8d-8b1d-fde25408a75c" providerId="ADAL" clId="{3FAA0712-BD1F-4AF1-8738-DEAA04654C1E}" dt="2025-04-24T07:15:09.184" v="4054" actId="1076"/>
          <ac:picMkLst>
            <pc:docMk/>
            <pc:sldMk cId="1815199680" sldId="309"/>
            <ac:picMk id="6" creationId="{8BE7DB89-8177-A28D-9A8E-5034845F8802}"/>
          </ac:picMkLst>
        </pc:picChg>
      </pc:sldChg>
      <pc:sldChg chg="addSp delSp modSp add mod modTransition delAnim modAnim">
        <pc:chgData name="Reger, Julian" userId="edd803b6-9030-4f8d-8b1d-fde25408a75c" providerId="ADAL" clId="{3FAA0712-BD1F-4AF1-8738-DEAA04654C1E}" dt="2025-04-24T07:49:44.600" v="4975"/>
        <pc:sldMkLst>
          <pc:docMk/>
          <pc:sldMk cId="3297736386" sldId="310"/>
        </pc:sldMkLst>
        <pc:spChg chg="del mod">
          <ac:chgData name="Reger, Julian" userId="edd803b6-9030-4f8d-8b1d-fde25408a75c" providerId="ADAL" clId="{3FAA0712-BD1F-4AF1-8738-DEAA04654C1E}" dt="2025-04-24T07:17:34.011" v="4304"/>
          <ac:spMkLst>
            <pc:docMk/>
            <pc:sldMk cId="3297736386" sldId="310"/>
            <ac:spMk id="4" creationId="{059A4D2E-3898-8000-4087-D5CA5BABFA50}"/>
          </ac:spMkLst>
        </pc:spChg>
        <pc:spChg chg="add mod">
          <ac:chgData name="Reger, Julian" userId="edd803b6-9030-4f8d-8b1d-fde25408a75c" providerId="ADAL" clId="{3FAA0712-BD1F-4AF1-8738-DEAA04654C1E}" dt="2025-04-24T07:18:35.438" v="4402" actId="20577"/>
          <ac:spMkLst>
            <pc:docMk/>
            <pc:sldMk cId="3297736386" sldId="310"/>
            <ac:spMk id="7" creationId="{2E896D72-8A4E-063A-48E3-756F047B7D1E}"/>
          </ac:spMkLst>
        </pc:spChg>
        <pc:spChg chg="add mod">
          <ac:chgData name="Reger, Julian" userId="edd803b6-9030-4f8d-8b1d-fde25408a75c" providerId="ADAL" clId="{3FAA0712-BD1F-4AF1-8738-DEAA04654C1E}" dt="2025-04-24T07:49:44.600" v="4975"/>
          <ac:spMkLst>
            <pc:docMk/>
            <pc:sldMk cId="3297736386" sldId="310"/>
            <ac:spMk id="11" creationId="{9862DAEE-C3AE-98FD-B45C-11C5B978E366}"/>
          </ac:spMkLst>
        </pc:spChg>
        <pc:picChg chg="del">
          <ac:chgData name="Reger, Julian" userId="edd803b6-9030-4f8d-8b1d-fde25408a75c" providerId="ADAL" clId="{3FAA0712-BD1F-4AF1-8738-DEAA04654C1E}" dt="2025-04-24T07:17:24.155" v="4299" actId="478"/>
          <ac:picMkLst>
            <pc:docMk/>
            <pc:sldMk cId="3297736386" sldId="310"/>
            <ac:picMk id="5" creationId="{B3AA7418-3597-445B-D901-AAC2B2457358}"/>
          </ac:picMkLst>
        </pc:picChg>
        <pc:picChg chg="del">
          <ac:chgData name="Reger, Julian" userId="edd803b6-9030-4f8d-8b1d-fde25408a75c" providerId="ADAL" clId="{3FAA0712-BD1F-4AF1-8738-DEAA04654C1E}" dt="2025-04-24T07:17:22.700" v="4298" actId="478"/>
          <ac:picMkLst>
            <pc:docMk/>
            <pc:sldMk cId="3297736386" sldId="310"/>
            <ac:picMk id="6" creationId="{8BE7DB89-8177-A28D-9A8E-5034845F8802}"/>
          </ac:picMkLst>
        </pc:picChg>
        <pc:picChg chg="add mod">
          <ac:chgData name="Reger, Julian" userId="edd803b6-9030-4f8d-8b1d-fde25408a75c" providerId="ADAL" clId="{3FAA0712-BD1F-4AF1-8738-DEAA04654C1E}" dt="2025-04-24T07:25:26.545" v="4406" actId="1076"/>
          <ac:picMkLst>
            <pc:docMk/>
            <pc:sldMk cId="3297736386" sldId="310"/>
            <ac:picMk id="9" creationId="{27DBBE62-69BC-9E89-FF3E-17F599DB0714}"/>
          </ac:picMkLst>
        </pc:picChg>
        <pc:picChg chg="add mod">
          <ac:chgData name="Reger, Julian" userId="edd803b6-9030-4f8d-8b1d-fde25408a75c" providerId="ADAL" clId="{3FAA0712-BD1F-4AF1-8738-DEAA04654C1E}" dt="2025-04-24T07:28:20.461" v="4427" actId="1076"/>
          <ac:picMkLst>
            <pc:docMk/>
            <pc:sldMk cId="3297736386" sldId="310"/>
            <ac:picMk id="10" creationId="{E550250E-1D6E-91DE-B261-AF2FDCA08125}"/>
          </ac:picMkLst>
        </pc:picChg>
      </pc:sldChg>
      <pc:sldChg chg="addSp delSp modSp add mod modTransition delAnim modAnim">
        <pc:chgData name="Reger, Julian" userId="edd803b6-9030-4f8d-8b1d-fde25408a75c" providerId="ADAL" clId="{3FAA0712-BD1F-4AF1-8738-DEAA04654C1E}" dt="2025-04-24T07:49:42.659" v="4974"/>
        <pc:sldMkLst>
          <pc:docMk/>
          <pc:sldMk cId="2983628038" sldId="311"/>
        </pc:sldMkLst>
        <pc:spChg chg="del mod">
          <ac:chgData name="Reger, Julian" userId="edd803b6-9030-4f8d-8b1d-fde25408a75c" providerId="ADAL" clId="{3FAA0712-BD1F-4AF1-8738-DEAA04654C1E}" dt="2025-04-24T07:28:17.247" v="4422"/>
          <ac:spMkLst>
            <pc:docMk/>
            <pc:sldMk cId="2983628038" sldId="311"/>
            <ac:spMk id="7" creationId="{2E896D72-8A4E-063A-48E3-756F047B7D1E}"/>
          </ac:spMkLst>
        </pc:spChg>
        <pc:spChg chg="add mod">
          <ac:chgData name="Reger, Julian" userId="edd803b6-9030-4f8d-8b1d-fde25408a75c" providerId="ADAL" clId="{3FAA0712-BD1F-4AF1-8738-DEAA04654C1E}" dt="2025-04-24T07:49:42.659" v="4974"/>
          <ac:spMkLst>
            <pc:docMk/>
            <pc:sldMk cId="2983628038" sldId="311"/>
            <ac:spMk id="8" creationId="{CE1EF77C-67C9-8BE1-562F-28AE7E2DDCD3}"/>
          </ac:spMkLst>
        </pc:spChg>
        <pc:picChg chg="add mod">
          <ac:chgData name="Reger, Julian" userId="edd803b6-9030-4f8d-8b1d-fde25408a75c" providerId="ADAL" clId="{3FAA0712-BD1F-4AF1-8738-DEAA04654C1E}" dt="2025-04-24T07:28:15.897" v="4420" actId="1076"/>
          <ac:picMkLst>
            <pc:docMk/>
            <pc:sldMk cId="2983628038" sldId="311"/>
            <ac:picMk id="5" creationId="{AEA1D68F-541D-BCCC-71FD-A7EC7EB13373}"/>
          </ac:picMkLst>
        </pc:picChg>
        <pc:picChg chg="add mod">
          <ac:chgData name="Reger, Julian" userId="edd803b6-9030-4f8d-8b1d-fde25408a75c" providerId="ADAL" clId="{3FAA0712-BD1F-4AF1-8738-DEAA04654C1E}" dt="2025-04-24T07:32:07.156" v="4438" actId="1076"/>
          <ac:picMkLst>
            <pc:docMk/>
            <pc:sldMk cId="2983628038" sldId="311"/>
            <ac:picMk id="6" creationId="{43031B48-B259-195D-5174-0826A0BE702D}"/>
          </ac:picMkLst>
        </pc:picChg>
        <pc:picChg chg="mod">
          <ac:chgData name="Reger, Julian" userId="edd803b6-9030-4f8d-8b1d-fde25408a75c" providerId="ADAL" clId="{3FAA0712-BD1F-4AF1-8738-DEAA04654C1E}" dt="2025-04-24T07:27:59.190" v="4412" actId="1076"/>
          <ac:picMkLst>
            <pc:docMk/>
            <pc:sldMk cId="2983628038" sldId="311"/>
            <ac:picMk id="9" creationId="{27DBBE62-69BC-9E89-FF3E-17F599DB0714}"/>
          </ac:picMkLst>
        </pc:picChg>
      </pc:sldChg>
      <pc:sldChg chg="addSp delSp modSp add mod delAnim">
        <pc:chgData name="Reger, Julian" userId="edd803b6-9030-4f8d-8b1d-fde25408a75c" providerId="ADAL" clId="{3FAA0712-BD1F-4AF1-8738-DEAA04654C1E}" dt="2025-04-24T07:49:41.264" v="4973"/>
        <pc:sldMkLst>
          <pc:docMk/>
          <pc:sldMk cId="824946910" sldId="312"/>
        </pc:sldMkLst>
        <pc:spChg chg="add mod">
          <ac:chgData name="Reger, Julian" userId="edd803b6-9030-4f8d-8b1d-fde25408a75c" providerId="ADAL" clId="{3FAA0712-BD1F-4AF1-8738-DEAA04654C1E}" dt="2025-04-24T07:49:41.264" v="4973"/>
          <ac:spMkLst>
            <pc:docMk/>
            <pc:sldMk cId="824946910" sldId="312"/>
            <ac:spMk id="7" creationId="{F9AE5298-5D19-706A-D84F-919D90F2650C}"/>
          </ac:spMkLst>
        </pc:spChg>
        <pc:picChg chg="mod">
          <ac:chgData name="Reger, Julian" userId="edd803b6-9030-4f8d-8b1d-fde25408a75c" providerId="ADAL" clId="{3FAA0712-BD1F-4AF1-8738-DEAA04654C1E}" dt="2025-04-24T07:28:38.574" v="4433" actId="1076"/>
          <ac:picMkLst>
            <pc:docMk/>
            <pc:sldMk cId="824946910" sldId="312"/>
            <ac:picMk id="5" creationId="{AEA1D68F-541D-BCCC-71FD-A7EC7EB13373}"/>
          </ac:picMkLst>
        </pc:picChg>
        <pc:picChg chg="add mod">
          <ac:chgData name="Reger, Julian" userId="edd803b6-9030-4f8d-8b1d-fde25408a75c" providerId="ADAL" clId="{3FAA0712-BD1F-4AF1-8738-DEAA04654C1E}" dt="2025-04-24T07:32:02.676" v="4436" actId="1076"/>
          <ac:picMkLst>
            <pc:docMk/>
            <pc:sldMk cId="824946910" sldId="312"/>
            <ac:picMk id="6" creationId="{33613271-4F2C-1806-601E-7103D9E10425}"/>
          </ac:picMkLst>
        </pc:picChg>
        <pc:picChg chg="del">
          <ac:chgData name="Reger, Julian" userId="edd803b6-9030-4f8d-8b1d-fde25408a75c" providerId="ADAL" clId="{3FAA0712-BD1F-4AF1-8738-DEAA04654C1E}" dt="2025-04-24T07:28:37.147" v="4431" actId="478"/>
          <ac:picMkLst>
            <pc:docMk/>
            <pc:sldMk cId="824946910" sldId="312"/>
            <ac:picMk id="9" creationId="{27DBBE62-69BC-9E89-FF3E-17F599DB0714}"/>
          </ac:picMkLst>
        </pc:picChg>
      </pc:sldChg>
      <pc:sldChg chg="addSp delSp modSp add mod modTransition modAnim">
        <pc:chgData name="Reger, Julian" userId="edd803b6-9030-4f8d-8b1d-fde25408a75c" providerId="ADAL" clId="{3FAA0712-BD1F-4AF1-8738-DEAA04654C1E}" dt="2025-04-24T07:49:38.550" v="4972"/>
        <pc:sldMkLst>
          <pc:docMk/>
          <pc:sldMk cId="1412831245" sldId="313"/>
        </pc:sldMkLst>
        <pc:spChg chg="add mod">
          <ac:chgData name="Reger, Julian" userId="edd803b6-9030-4f8d-8b1d-fde25408a75c" providerId="ADAL" clId="{3FAA0712-BD1F-4AF1-8738-DEAA04654C1E}" dt="2025-04-24T07:39:31.843" v="4566" actId="20577"/>
          <ac:spMkLst>
            <pc:docMk/>
            <pc:sldMk cId="1412831245" sldId="313"/>
            <ac:spMk id="4" creationId="{F94F3105-4B58-283D-08C4-DE0A7FE260C1}"/>
          </ac:spMkLst>
        </pc:spChg>
        <pc:spChg chg="add mod">
          <ac:chgData name="Reger, Julian" userId="edd803b6-9030-4f8d-8b1d-fde25408a75c" providerId="ADAL" clId="{3FAA0712-BD1F-4AF1-8738-DEAA04654C1E}" dt="2025-04-24T07:49:38.550" v="4972"/>
          <ac:spMkLst>
            <pc:docMk/>
            <pc:sldMk cId="1412831245" sldId="313"/>
            <ac:spMk id="8" creationId="{C440B676-0061-1459-B3AC-33FDAB3E408A}"/>
          </ac:spMkLst>
        </pc:spChg>
        <pc:picChg chg="del">
          <ac:chgData name="Reger, Julian" userId="edd803b6-9030-4f8d-8b1d-fde25408a75c" providerId="ADAL" clId="{3FAA0712-BD1F-4AF1-8738-DEAA04654C1E}" dt="2025-04-24T07:38:10.472" v="4453" actId="478"/>
          <ac:picMkLst>
            <pc:docMk/>
            <pc:sldMk cId="1412831245" sldId="313"/>
            <ac:picMk id="5" creationId="{AEA1D68F-541D-BCCC-71FD-A7EC7EB13373}"/>
          </ac:picMkLst>
        </pc:picChg>
        <pc:picChg chg="del">
          <ac:chgData name="Reger, Julian" userId="edd803b6-9030-4f8d-8b1d-fde25408a75c" providerId="ADAL" clId="{3FAA0712-BD1F-4AF1-8738-DEAA04654C1E}" dt="2025-04-24T07:38:09.697" v="4452" actId="478"/>
          <ac:picMkLst>
            <pc:docMk/>
            <pc:sldMk cId="1412831245" sldId="313"/>
            <ac:picMk id="6" creationId="{33613271-4F2C-1806-601E-7103D9E10425}"/>
          </ac:picMkLst>
        </pc:picChg>
        <pc:picChg chg="add mod">
          <ac:chgData name="Reger, Julian" userId="edd803b6-9030-4f8d-8b1d-fde25408a75c" providerId="ADAL" clId="{3FAA0712-BD1F-4AF1-8738-DEAA04654C1E}" dt="2025-04-24T07:43:50.882" v="4582" actId="1076"/>
          <ac:picMkLst>
            <pc:docMk/>
            <pc:sldMk cId="1412831245" sldId="313"/>
            <ac:picMk id="7" creationId="{5BBFD925-9DA4-6328-DF7B-E52EA60AD8A6}"/>
          </ac:picMkLst>
        </pc:picChg>
      </pc:sldChg>
      <pc:sldChg chg="addSp delSp modSp add del mod">
        <pc:chgData name="Reger, Julian" userId="edd803b6-9030-4f8d-8b1d-fde25408a75c" providerId="ADAL" clId="{3FAA0712-BD1F-4AF1-8738-DEAA04654C1E}" dt="2025-04-24T07:37:35.166" v="4450" actId="47"/>
        <pc:sldMkLst>
          <pc:docMk/>
          <pc:sldMk cId="1700554966" sldId="313"/>
        </pc:sldMkLst>
        <pc:picChg chg="del">
          <ac:chgData name="Reger, Julian" userId="edd803b6-9030-4f8d-8b1d-fde25408a75c" providerId="ADAL" clId="{3FAA0712-BD1F-4AF1-8738-DEAA04654C1E}" dt="2025-04-24T07:32:13.270" v="4440" actId="478"/>
          <ac:picMkLst>
            <pc:docMk/>
            <pc:sldMk cId="1700554966" sldId="313"/>
            <ac:picMk id="5" creationId="{AEA1D68F-541D-BCCC-71FD-A7EC7EB13373}"/>
          </ac:picMkLst>
        </pc:picChg>
        <pc:picChg chg="mod">
          <ac:chgData name="Reger, Julian" userId="edd803b6-9030-4f8d-8b1d-fde25408a75c" providerId="ADAL" clId="{3FAA0712-BD1F-4AF1-8738-DEAA04654C1E}" dt="2025-04-24T07:32:17.048" v="4446" actId="1076"/>
          <ac:picMkLst>
            <pc:docMk/>
            <pc:sldMk cId="1700554966" sldId="313"/>
            <ac:picMk id="6" creationId="{33613271-4F2C-1806-601E-7103D9E10425}"/>
          </ac:picMkLst>
        </pc:picChg>
        <pc:picChg chg="add mod">
          <ac:chgData name="Reger, Julian" userId="edd803b6-9030-4f8d-8b1d-fde25408a75c" providerId="ADAL" clId="{3FAA0712-BD1F-4AF1-8738-DEAA04654C1E}" dt="2025-04-24T07:37:15.975" v="4449" actId="1076"/>
          <ac:picMkLst>
            <pc:docMk/>
            <pc:sldMk cId="1700554966" sldId="313"/>
            <ac:picMk id="7" creationId="{7192D0A1-6E15-EA28-046A-A583B69EEDC5}"/>
          </ac:picMkLst>
        </pc:picChg>
      </pc:sldChg>
      <pc:sldChg chg="addSp delSp modSp add mod modTransition delAnim modAnim">
        <pc:chgData name="Reger, Julian" userId="edd803b6-9030-4f8d-8b1d-fde25408a75c" providerId="ADAL" clId="{3FAA0712-BD1F-4AF1-8738-DEAA04654C1E}" dt="2025-04-24T07:49:37.062" v="4971"/>
        <pc:sldMkLst>
          <pc:docMk/>
          <pc:sldMk cId="1724179510" sldId="314"/>
        </pc:sldMkLst>
        <pc:spChg chg="del mod">
          <ac:chgData name="Reger, Julian" userId="edd803b6-9030-4f8d-8b1d-fde25408a75c" providerId="ADAL" clId="{3FAA0712-BD1F-4AF1-8738-DEAA04654C1E}" dt="2025-04-24T07:43:47.383" v="4578"/>
          <ac:spMkLst>
            <pc:docMk/>
            <pc:sldMk cId="1724179510" sldId="314"/>
            <ac:spMk id="4" creationId="{F94F3105-4B58-283D-08C4-DE0A7FE260C1}"/>
          </ac:spMkLst>
        </pc:spChg>
        <pc:spChg chg="add mod">
          <ac:chgData name="Reger, Julian" userId="edd803b6-9030-4f8d-8b1d-fde25408a75c" providerId="ADAL" clId="{3FAA0712-BD1F-4AF1-8738-DEAA04654C1E}" dt="2025-04-24T07:49:37.062" v="4971"/>
          <ac:spMkLst>
            <pc:docMk/>
            <pc:sldMk cId="1724179510" sldId="314"/>
            <ac:spMk id="8" creationId="{1019A503-96EB-0815-7373-D191420A5411}"/>
          </ac:spMkLst>
        </pc:spChg>
        <pc:picChg chg="add mod">
          <ac:chgData name="Reger, Julian" userId="edd803b6-9030-4f8d-8b1d-fde25408a75c" providerId="ADAL" clId="{3FAA0712-BD1F-4AF1-8738-DEAA04654C1E}" dt="2025-04-24T07:43:45.614" v="4576" actId="1076"/>
          <ac:picMkLst>
            <pc:docMk/>
            <pc:sldMk cId="1724179510" sldId="314"/>
            <ac:picMk id="6" creationId="{1956C350-722C-1AA2-4C7D-A3E5B2964FDF}"/>
          </ac:picMkLst>
        </pc:picChg>
        <pc:picChg chg="add mod">
          <ac:chgData name="Reger, Julian" userId="edd803b6-9030-4f8d-8b1d-fde25408a75c" providerId="ADAL" clId="{3FAA0712-BD1F-4AF1-8738-DEAA04654C1E}" dt="2025-04-24T07:44:26.863" v="4593" actId="1076"/>
          <ac:picMkLst>
            <pc:docMk/>
            <pc:sldMk cId="1724179510" sldId="314"/>
            <ac:picMk id="7" creationId="{9178297B-55FC-C7A7-72C9-265121526856}"/>
          </ac:picMkLst>
        </pc:picChg>
      </pc:sldChg>
      <pc:sldChg chg="addSp modSp add mod">
        <pc:chgData name="Reger, Julian" userId="edd803b6-9030-4f8d-8b1d-fde25408a75c" providerId="ADAL" clId="{3FAA0712-BD1F-4AF1-8738-DEAA04654C1E}" dt="2025-04-24T07:49:35.523" v="4970"/>
        <pc:sldMkLst>
          <pc:docMk/>
          <pc:sldMk cId="330488196" sldId="315"/>
        </pc:sldMkLst>
        <pc:spChg chg="add mod">
          <ac:chgData name="Reger, Julian" userId="edd803b6-9030-4f8d-8b1d-fde25408a75c" providerId="ADAL" clId="{3FAA0712-BD1F-4AF1-8738-DEAA04654C1E}" dt="2025-04-24T07:49:35.523" v="4970"/>
          <ac:spMkLst>
            <pc:docMk/>
            <pc:sldMk cId="330488196" sldId="315"/>
            <ac:spMk id="8" creationId="{A4D8EDF0-6405-B941-8F64-7759E8A6CDE4}"/>
          </ac:spMkLst>
        </pc:spChg>
        <pc:picChg chg="add mod">
          <ac:chgData name="Reger, Julian" userId="edd803b6-9030-4f8d-8b1d-fde25408a75c" providerId="ADAL" clId="{3FAA0712-BD1F-4AF1-8738-DEAA04654C1E}" dt="2025-04-24T07:44:23.229" v="4590" actId="1076"/>
          <ac:picMkLst>
            <pc:docMk/>
            <pc:sldMk cId="330488196" sldId="315"/>
            <ac:picMk id="5" creationId="{9D1EFC64-03A2-F186-DF0A-0023E5C844FB}"/>
          </ac:picMkLst>
        </pc:picChg>
        <pc:picChg chg="mod">
          <ac:chgData name="Reger, Julian" userId="edd803b6-9030-4f8d-8b1d-fde25408a75c" providerId="ADAL" clId="{3FAA0712-BD1F-4AF1-8738-DEAA04654C1E}" dt="2025-04-24T07:44:20.845" v="4589" actId="1076"/>
          <ac:picMkLst>
            <pc:docMk/>
            <pc:sldMk cId="330488196" sldId="315"/>
            <ac:picMk id="6" creationId="{1956C350-722C-1AA2-4C7D-A3E5B2964FDF}"/>
          </ac:picMkLst>
        </pc:picChg>
        <pc:picChg chg="add mod">
          <ac:chgData name="Reger, Julian" userId="edd803b6-9030-4f8d-8b1d-fde25408a75c" providerId="ADAL" clId="{3FAA0712-BD1F-4AF1-8738-DEAA04654C1E}" dt="2025-04-24T07:45:14.761" v="4604" actId="1076"/>
          <ac:picMkLst>
            <pc:docMk/>
            <pc:sldMk cId="330488196" sldId="315"/>
            <ac:picMk id="7" creationId="{A99414A7-8EDF-01F5-991C-AECE42740777}"/>
          </ac:picMkLst>
        </pc:picChg>
      </pc:sldChg>
      <pc:sldChg chg="addSp modSp add mod modAnim">
        <pc:chgData name="Reger, Julian" userId="edd803b6-9030-4f8d-8b1d-fde25408a75c" providerId="ADAL" clId="{3FAA0712-BD1F-4AF1-8738-DEAA04654C1E}" dt="2025-04-24T07:49:33.715" v="4969"/>
        <pc:sldMkLst>
          <pc:docMk/>
          <pc:sldMk cId="3342754909" sldId="316"/>
        </pc:sldMkLst>
        <pc:spChg chg="add mod">
          <ac:chgData name="Reger, Julian" userId="edd803b6-9030-4f8d-8b1d-fde25408a75c" providerId="ADAL" clId="{3FAA0712-BD1F-4AF1-8738-DEAA04654C1E}" dt="2025-04-24T07:46:01.539" v="4659" actId="1076"/>
          <ac:spMkLst>
            <pc:docMk/>
            <pc:sldMk cId="3342754909" sldId="316"/>
            <ac:spMk id="8" creationId="{BE308BAC-4604-AC07-7E36-FC489332A6DA}"/>
          </ac:spMkLst>
        </pc:spChg>
        <pc:spChg chg="add mod">
          <ac:chgData name="Reger, Julian" userId="edd803b6-9030-4f8d-8b1d-fde25408a75c" providerId="ADAL" clId="{3FAA0712-BD1F-4AF1-8738-DEAA04654C1E}" dt="2025-04-24T07:49:33.715" v="4969"/>
          <ac:spMkLst>
            <pc:docMk/>
            <pc:sldMk cId="3342754909" sldId="316"/>
            <ac:spMk id="9" creationId="{CA07AF22-8006-1B7C-AB28-B4AFFFA95D2A}"/>
          </ac:spMkLst>
        </pc:spChg>
        <pc:picChg chg="mod">
          <ac:chgData name="Reger, Julian" userId="edd803b6-9030-4f8d-8b1d-fde25408a75c" providerId="ADAL" clId="{3FAA0712-BD1F-4AF1-8738-DEAA04654C1E}" dt="2025-04-24T07:45:03.942" v="4597" actId="1076"/>
          <ac:picMkLst>
            <pc:docMk/>
            <pc:sldMk cId="3342754909" sldId="316"/>
            <ac:picMk id="5" creationId="{9D1EFC64-03A2-F186-DF0A-0023E5C844FB}"/>
          </ac:picMkLst>
        </pc:picChg>
        <pc:picChg chg="mod">
          <ac:chgData name="Reger, Julian" userId="edd803b6-9030-4f8d-8b1d-fde25408a75c" providerId="ADAL" clId="{3FAA0712-BD1F-4AF1-8738-DEAA04654C1E}" dt="2025-04-24T07:45:02.919" v="4596" actId="1076"/>
          <ac:picMkLst>
            <pc:docMk/>
            <pc:sldMk cId="3342754909" sldId="316"/>
            <ac:picMk id="6" creationId="{1956C350-722C-1AA2-4C7D-A3E5B2964FDF}"/>
          </ac:picMkLst>
        </pc:picChg>
        <pc:picChg chg="add mod">
          <ac:chgData name="Reger, Julian" userId="edd803b6-9030-4f8d-8b1d-fde25408a75c" providerId="ADAL" clId="{3FAA0712-BD1F-4AF1-8738-DEAA04654C1E}" dt="2025-04-24T07:45:35.970" v="4607" actId="1076"/>
          <ac:picMkLst>
            <pc:docMk/>
            <pc:sldMk cId="3342754909" sldId="316"/>
            <ac:picMk id="7" creationId="{2979EEB4-CE2D-0B33-C36E-88E2BB8487D0}"/>
          </ac:picMkLst>
        </pc:picChg>
      </pc:sldChg>
      <pc:sldChg chg="addSp delSp modSp add mod modTransition delAnim modAnim">
        <pc:chgData name="Reger, Julian" userId="edd803b6-9030-4f8d-8b1d-fde25408a75c" providerId="ADAL" clId="{3FAA0712-BD1F-4AF1-8738-DEAA04654C1E}" dt="2025-04-24T08:11:35.037" v="5400"/>
        <pc:sldMkLst>
          <pc:docMk/>
          <pc:sldMk cId="4192286773" sldId="317"/>
        </pc:sldMkLst>
        <pc:spChg chg="mod">
          <ac:chgData name="Reger, Julian" userId="edd803b6-9030-4f8d-8b1d-fde25408a75c" providerId="ADAL" clId="{3FAA0712-BD1F-4AF1-8738-DEAA04654C1E}" dt="2025-04-24T07:46:25.259" v="4679" actId="20577"/>
          <ac:spMkLst>
            <pc:docMk/>
            <pc:sldMk cId="4192286773" sldId="317"/>
            <ac:spMk id="2" creationId="{94285F34-E80D-0D22-8C50-8837E3B0598F}"/>
          </ac:spMkLst>
        </pc:spChg>
        <pc:spChg chg="mod">
          <ac:chgData name="Reger, Julian" userId="edd803b6-9030-4f8d-8b1d-fde25408a75c" providerId="ADAL" clId="{3FAA0712-BD1F-4AF1-8738-DEAA04654C1E}" dt="2025-04-24T07:47:56.264" v="4857" actId="20577"/>
          <ac:spMkLst>
            <pc:docMk/>
            <pc:sldMk cId="4192286773" sldId="317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49:30.654" v="4968"/>
          <ac:spMkLst>
            <pc:docMk/>
            <pc:sldMk cId="4192286773" sldId="317"/>
            <ac:spMk id="4" creationId="{BE838D4E-6D31-0839-E202-09AC2A2E5620}"/>
          </ac:spMkLst>
        </pc:spChg>
        <pc:spChg chg="del">
          <ac:chgData name="Reger, Julian" userId="edd803b6-9030-4f8d-8b1d-fde25408a75c" providerId="ADAL" clId="{3FAA0712-BD1F-4AF1-8738-DEAA04654C1E}" dt="2025-04-24T07:46:20.030" v="4666" actId="478"/>
          <ac:spMkLst>
            <pc:docMk/>
            <pc:sldMk cId="4192286773" sldId="317"/>
            <ac:spMk id="8" creationId="{BE308BAC-4604-AC07-7E36-FC489332A6DA}"/>
          </ac:spMkLst>
        </pc:spChg>
        <pc:picChg chg="del">
          <ac:chgData name="Reger, Julian" userId="edd803b6-9030-4f8d-8b1d-fde25408a75c" providerId="ADAL" clId="{3FAA0712-BD1F-4AF1-8738-DEAA04654C1E}" dt="2025-04-24T07:46:18.211" v="4664" actId="478"/>
          <ac:picMkLst>
            <pc:docMk/>
            <pc:sldMk cId="4192286773" sldId="317"/>
            <ac:picMk id="5" creationId="{9D1EFC64-03A2-F186-DF0A-0023E5C844FB}"/>
          </ac:picMkLst>
        </pc:picChg>
        <pc:picChg chg="del">
          <ac:chgData name="Reger, Julian" userId="edd803b6-9030-4f8d-8b1d-fde25408a75c" providerId="ADAL" clId="{3FAA0712-BD1F-4AF1-8738-DEAA04654C1E}" dt="2025-04-24T07:46:17.298" v="4663" actId="478"/>
          <ac:picMkLst>
            <pc:docMk/>
            <pc:sldMk cId="4192286773" sldId="317"/>
            <ac:picMk id="6" creationId="{1956C350-722C-1AA2-4C7D-A3E5B2964FDF}"/>
          </ac:picMkLst>
        </pc:picChg>
        <pc:picChg chg="del">
          <ac:chgData name="Reger, Julian" userId="edd803b6-9030-4f8d-8b1d-fde25408a75c" providerId="ADAL" clId="{3FAA0712-BD1F-4AF1-8738-DEAA04654C1E}" dt="2025-04-24T07:46:18.802" v="4665" actId="478"/>
          <ac:picMkLst>
            <pc:docMk/>
            <pc:sldMk cId="4192286773" sldId="317"/>
            <ac:picMk id="7" creationId="{2979EEB4-CE2D-0B33-C36E-88E2BB8487D0}"/>
          </ac:picMkLst>
        </pc:picChg>
      </pc:sldChg>
      <pc:sldChg chg="addSp delSp modSp add mod modAnim">
        <pc:chgData name="Reger, Julian" userId="edd803b6-9030-4f8d-8b1d-fde25408a75c" providerId="ADAL" clId="{3FAA0712-BD1F-4AF1-8738-DEAA04654C1E}" dt="2025-04-24T07:49:27.831" v="4967" actId="1076"/>
        <pc:sldMkLst>
          <pc:docMk/>
          <pc:sldMk cId="823965115" sldId="318"/>
        </pc:sldMkLst>
        <pc:spChg chg="mod">
          <ac:chgData name="Reger, Julian" userId="edd803b6-9030-4f8d-8b1d-fde25408a75c" providerId="ADAL" clId="{3FAA0712-BD1F-4AF1-8738-DEAA04654C1E}" dt="2025-04-24T07:48:48.380" v="4933" actId="20577"/>
          <ac:spMkLst>
            <pc:docMk/>
            <pc:sldMk cId="823965115" sldId="318"/>
            <ac:spMk id="2" creationId="{94285F34-E80D-0D22-8C50-8837E3B0598F}"/>
          </ac:spMkLst>
        </pc:spChg>
        <pc:spChg chg="del mod">
          <ac:chgData name="Reger, Julian" userId="edd803b6-9030-4f8d-8b1d-fde25408a75c" providerId="ADAL" clId="{3FAA0712-BD1F-4AF1-8738-DEAA04654C1E}" dt="2025-04-24T07:48:26.270" v="4897" actId="478"/>
          <ac:spMkLst>
            <pc:docMk/>
            <pc:sldMk cId="823965115" sldId="318"/>
            <ac:spMk id="3" creationId="{E8FA4247-86F9-501B-8BB8-1FEB27BC24A1}"/>
          </ac:spMkLst>
        </pc:spChg>
        <pc:spChg chg="add mod">
          <ac:chgData name="Reger, Julian" userId="edd803b6-9030-4f8d-8b1d-fde25408a75c" providerId="ADAL" clId="{3FAA0712-BD1F-4AF1-8738-DEAA04654C1E}" dt="2025-04-24T07:49:27.831" v="4967" actId="1076"/>
          <ac:spMkLst>
            <pc:docMk/>
            <pc:sldMk cId="823965115" sldId="318"/>
            <ac:spMk id="4" creationId="{BA24F802-AAA5-D2F8-81E6-18DBBCBF71F1}"/>
          </ac:spMkLst>
        </pc:spChg>
      </pc:sldChg>
      <pc:sldChg chg="modSp add mod ord">
        <pc:chgData name="Reger, Julian" userId="edd803b6-9030-4f8d-8b1d-fde25408a75c" providerId="ADAL" clId="{3FAA0712-BD1F-4AF1-8738-DEAA04654C1E}" dt="2025-04-24T07:51:26.305" v="5048" actId="20577"/>
        <pc:sldMkLst>
          <pc:docMk/>
          <pc:sldMk cId="4218541020" sldId="319"/>
        </pc:sldMkLst>
        <pc:spChg chg="mod">
          <ac:chgData name="Reger, Julian" userId="edd803b6-9030-4f8d-8b1d-fde25408a75c" providerId="ADAL" clId="{3FAA0712-BD1F-4AF1-8738-DEAA04654C1E}" dt="2025-04-24T07:51:26.305" v="5048" actId="20577"/>
          <ac:spMkLst>
            <pc:docMk/>
            <pc:sldMk cId="4218541020" sldId="319"/>
            <ac:spMk id="2" creationId="{94285F34-E80D-0D22-8C50-8837E3B0598F}"/>
          </ac:spMkLst>
        </pc:spChg>
      </pc:sldChg>
      <pc:sldChg chg="addSp delSp modSp add mod">
        <pc:chgData name="Reger, Julian" userId="edd803b6-9030-4f8d-8b1d-fde25408a75c" providerId="ADAL" clId="{3FAA0712-BD1F-4AF1-8738-DEAA04654C1E}" dt="2025-04-24T08:34:19.455" v="5428" actId="1076"/>
        <pc:sldMkLst>
          <pc:docMk/>
          <pc:sldMk cId="2848793925" sldId="320"/>
        </pc:sldMkLst>
        <pc:spChg chg="mod">
          <ac:chgData name="Reger, Julian" userId="edd803b6-9030-4f8d-8b1d-fde25408a75c" providerId="ADAL" clId="{3FAA0712-BD1F-4AF1-8738-DEAA04654C1E}" dt="2025-04-24T08:34:03.297" v="5425" actId="20577"/>
          <ac:spMkLst>
            <pc:docMk/>
            <pc:sldMk cId="2848793925" sldId="320"/>
            <ac:spMk id="2" creationId="{94285F34-E80D-0D22-8C50-8837E3B0598F}"/>
          </ac:spMkLst>
        </pc:spChg>
        <pc:spChg chg="mod">
          <ac:chgData name="Reger, Julian" userId="edd803b6-9030-4f8d-8b1d-fde25408a75c" providerId="ADAL" clId="{3FAA0712-BD1F-4AF1-8738-DEAA04654C1E}" dt="2025-04-24T08:20:15.600" v="5404" actId="122"/>
          <ac:spMkLst>
            <pc:docMk/>
            <pc:sldMk cId="2848793925" sldId="320"/>
            <ac:spMk id="3" creationId="{E8FA4247-86F9-501B-8BB8-1FEB27BC24A1}"/>
          </ac:spMkLst>
        </pc:spChg>
        <pc:picChg chg="add del mod">
          <ac:chgData name="Reger, Julian" userId="edd803b6-9030-4f8d-8b1d-fde25408a75c" providerId="ADAL" clId="{3FAA0712-BD1F-4AF1-8738-DEAA04654C1E}" dt="2025-04-24T08:22:22.622" v="5408" actId="478"/>
          <ac:picMkLst>
            <pc:docMk/>
            <pc:sldMk cId="2848793925" sldId="320"/>
            <ac:picMk id="6" creationId="{194E0B89-B972-84AC-22D6-07B7AA06BEC6}"/>
          </ac:picMkLst>
        </pc:picChg>
        <pc:picChg chg="add mod">
          <ac:chgData name="Reger, Julian" userId="edd803b6-9030-4f8d-8b1d-fde25408a75c" providerId="ADAL" clId="{3FAA0712-BD1F-4AF1-8738-DEAA04654C1E}" dt="2025-04-24T08:34:19.455" v="5428" actId="1076"/>
          <ac:picMkLst>
            <pc:docMk/>
            <pc:sldMk cId="2848793925" sldId="320"/>
            <ac:picMk id="8" creationId="{F25C53C3-F8CD-9A02-C597-BD9D6697E825}"/>
          </ac:picMkLst>
        </pc:picChg>
      </pc:sldChg>
      <pc:sldChg chg="add del">
        <pc:chgData name="Reger, Julian" userId="edd803b6-9030-4f8d-8b1d-fde25408a75c" providerId="ADAL" clId="{3FAA0712-BD1F-4AF1-8738-DEAA04654C1E}" dt="2025-04-24T07:52:48.897" v="5084" actId="2696"/>
        <pc:sldMkLst>
          <pc:docMk/>
          <pc:sldMk cId="11511969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A7BFC-1586-443E-9E8C-C81EF807A704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95452-A5C1-4246-8FCF-A3E0523E63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75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0C7BB-7FB2-252E-22D1-2B224A22B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B19368-C6BA-BB9B-917C-656EF0806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29B3FD-586A-EBB9-B02F-95D99C38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4B426-76C6-E10D-8226-873A1DC3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D83391-85EC-110B-A002-12DBACBF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60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AEC44-F3E3-1DDD-B007-D80C28CE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A8591B-2E92-57C7-57B8-4B28150B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381D25-7B5E-B2A4-F73C-F38D7A80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EA873-E6B6-8217-4825-D099765D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23728E-7BF8-ECBF-FCCB-CBD669C9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89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F21E99-464E-AB54-0B42-D58FCA373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668BC8-A97E-D46B-9633-C47FAE8C7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4EAB7-4B16-3C3A-CF73-C5712A2F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686981-FEAE-E4AB-DED4-6C238515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7537E-A810-5C44-DC46-D8A76779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92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1A9E1-0B94-E64E-B2F3-FF3142E5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E733D1-4336-3233-E914-68771A695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D785F-F790-DB23-65D1-49030C34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07F8E3-10D1-8584-19F7-0B63FEC8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DFD8D-38EB-43D7-8CFF-D73C5956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06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0E2BD-CC8C-7890-8E95-28597B63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747B55-985E-C43A-F963-B4F6F484D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DC871F-B68D-19B5-C7E4-B343150A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07E1A-33E1-CB0A-5E62-47980B60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C54689-EE62-F86B-37C2-C029DBA8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6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DCE26-C3C0-143A-ED74-6E93BE3C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695CA-2317-33C1-ACD2-53578C712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4852A1-17C5-D782-7BEE-009ECBCBF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175C91-C77E-30C6-25AE-B3CD3AE1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8D3C56-3E59-DFEC-7222-3F8F9826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C9E812-3E46-EC1D-8326-A4B787EF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14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9AE71-092E-4621-5001-74390DF7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164AE-47A1-29AB-F970-2FECE3E4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FADE27-9B60-AB72-6595-9F99AF81A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426720-4086-0E79-48D8-30189D4D5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8266B0-88DF-8784-592F-E8D7E573F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3A02D1-F517-1C51-35EF-340FE586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376C6E-959C-7DCB-19C6-876E8649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47254D-DB38-F815-A4CA-26582A3E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69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E34E2-41B3-1055-97FD-D329A7BD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81D5DB-CEC5-A957-338A-C5367CD1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C6D973-FD9C-3636-D23A-F56B1445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08EDCE-B89E-49EA-175C-2AACCBD1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37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AAE214-F028-62D3-C8F0-EE4A7C80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742C6F-4875-2B87-9E26-26074963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3A9218-7306-A44F-062A-0F98E072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71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69E0-C87E-6AC4-6B94-B4B89F25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F713C-F31C-1AFB-7D2C-BF1CBB9D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10D3D-86E2-501C-E604-BB8FD99FC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B955CA-E901-A818-D09B-BDF1C30A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E2711D-D390-75C5-B079-D306E4B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F44A43-EC27-735E-FA6A-F2128619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68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ADF45-B60A-DECF-A721-56D22F80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F8FDF0-5D16-D6E4-586F-F791F31CC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D50C0A-CD11-98D8-979F-09C5B2935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E9FB01-35A3-A080-EA07-0910B2E7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92AC4-91A2-BC72-2443-8AC016BE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52AD0-9D57-148D-B7C3-BCFD11FA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96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4B5339-BBF2-3AD3-3F68-877E872C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93B57-1C4D-BF80-CD83-21258A4E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76F68-A40A-5F4D-5F9E-8E1BAAEB8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EF1E3-A207-0E7F-7623-40AE3141C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A97B5D-F567-7363-DAFD-41AA019AA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77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EA65C3FA-9CE5-EFC5-8975-AB0E547B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8" y="8222826"/>
            <a:ext cx="9246583" cy="557106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7C229F4-0FBC-12A2-18B7-8ECD6B1000A8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09043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Beispiel </a:t>
            </a:r>
            <a:r>
              <a:rPr lang="de-DE" sz="6000" b="1" dirty="0" err="1"/>
              <a:t>Exception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3600" dirty="0"/>
          </a:p>
        </p:txBody>
      </p:sp>
      <p:pic>
        <p:nvPicPr>
          <p:cNvPr id="4" name="Grafik 3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23AD9BC7-F3D1-E8BF-96C3-546D6A9E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93" y="8346690"/>
            <a:ext cx="7384213" cy="444898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29FB669-710A-1C8C-CAC0-46136ADE6094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638715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Beispiel </a:t>
            </a:r>
            <a:r>
              <a:rPr lang="de-DE" sz="6000" b="1" dirty="0" err="1"/>
              <a:t>Exception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3600" dirty="0"/>
          </a:p>
        </p:txBody>
      </p:sp>
      <p:pic>
        <p:nvPicPr>
          <p:cNvPr id="4" name="Grafik 3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A3EAE188-74D8-28DF-BCBB-E6419CCC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93" y="1690688"/>
            <a:ext cx="7384213" cy="444898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74DEB4B-F492-0446-4CCA-B57BA95C6885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6351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Messages 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432" y="1825625"/>
            <a:ext cx="4942367" cy="4351338"/>
          </a:xfrm>
        </p:spPr>
        <p:txBody>
          <a:bodyPr>
            <a:normAutofit/>
          </a:bodyPr>
          <a:lstStyle/>
          <a:p>
            <a:r>
              <a:rPr lang="de-DE" sz="3600" dirty="0"/>
              <a:t>als </a:t>
            </a:r>
            <a:r>
              <a:rPr lang="de-DE" sz="3600" dirty="0" err="1"/>
              <a:t>tracebacks</a:t>
            </a:r>
            <a:endParaRPr lang="de-DE" sz="3600" dirty="0"/>
          </a:p>
          <a:p>
            <a:pPr lvl="1"/>
            <a:r>
              <a:rPr lang="de-DE" sz="3200" dirty="0"/>
              <a:t>alle Funktionen</a:t>
            </a:r>
          </a:p>
          <a:p>
            <a:pPr lvl="1"/>
            <a:r>
              <a:rPr lang="de-DE" sz="3200" dirty="0"/>
              <a:t>sieht viel aus</a:t>
            </a:r>
          </a:p>
          <a:p>
            <a:pPr lvl="1"/>
            <a:r>
              <a:rPr lang="de-DE" sz="3200" dirty="0"/>
              <a:t>nützlich</a:t>
            </a:r>
          </a:p>
          <a:p>
            <a:endParaRPr lang="de-DE" sz="3600" dirty="0"/>
          </a:p>
        </p:txBody>
      </p:sp>
      <p:pic>
        <p:nvPicPr>
          <p:cNvPr id="4" name="Grafik 3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A3EAE188-74D8-28DF-BCBB-E6419CCC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7" y="2198253"/>
            <a:ext cx="5985198" cy="360608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96ECAC1-B9A3-74AB-139B-E2A1C8AF22EC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58862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Messages 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432" y="1825625"/>
            <a:ext cx="4942367" cy="4351338"/>
          </a:xfrm>
        </p:spPr>
        <p:txBody>
          <a:bodyPr>
            <a:normAutofit/>
          </a:bodyPr>
          <a:lstStyle/>
          <a:p>
            <a:r>
              <a:rPr lang="de-DE" sz="3600" dirty="0"/>
              <a:t>Start am Ende </a:t>
            </a:r>
          </a:p>
          <a:p>
            <a:pPr lvl="1"/>
            <a:r>
              <a:rPr lang="de-DE" sz="3200" dirty="0"/>
              <a:t>Type </a:t>
            </a:r>
            <a:r>
              <a:rPr lang="de-DE" sz="3200" dirty="0" err="1"/>
              <a:t>of</a:t>
            </a:r>
            <a:r>
              <a:rPr lang="de-DE" sz="3200" dirty="0"/>
              <a:t> Error</a:t>
            </a:r>
          </a:p>
          <a:p>
            <a:pPr lvl="1"/>
            <a:r>
              <a:rPr lang="de-DE" sz="3200" dirty="0"/>
              <a:t>Möglichkeit zum Fixen</a:t>
            </a:r>
          </a:p>
          <a:p>
            <a:r>
              <a:rPr lang="de-DE" sz="4000" dirty="0"/>
              <a:t>Pfeil</a:t>
            </a:r>
          </a:p>
          <a:p>
            <a:r>
              <a:rPr lang="de-DE" sz="4000" dirty="0"/>
              <a:t>gründlich prüfen!</a:t>
            </a:r>
          </a:p>
        </p:txBody>
      </p:sp>
      <p:pic>
        <p:nvPicPr>
          <p:cNvPr id="4" name="Grafik 3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A3EAE188-74D8-28DF-BCBB-E6419CCC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7" y="2198253"/>
            <a:ext cx="5985198" cy="360608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B119B0F-B1D9-0AE9-BE01-E225DAB172A4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5095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„handle“ = vorhersehbar </a:t>
            </a:r>
          </a:p>
          <a:p>
            <a:r>
              <a:rPr lang="de-DE" sz="3600" dirty="0"/>
              <a:t>„</a:t>
            </a:r>
            <a:r>
              <a:rPr lang="de-DE" sz="3600" dirty="0" err="1"/>
              <a:t>try</a:t>
            </a:r>
            <a:r>
              <a:rPr lang="de-DE" sz="3600" dirty="0"/>
              <a:t>“-Block:</a:t>
            </a:r>
          </a:p>
          <a:p>
            <a:pPr lvl="1"/>
            <a:r>
              <a:rPr lang="de-DE" sz="3200" dirty="0"/>
              <a:t>Code, den man laufen lassen möchte</a:t>
            </a:r>
          </a:p>
          <a:p>
            <a:r>
              <a:rPr lang="de-DE" sz="3600" dirty="0"/>
              <a:t>„</a:t>
            </a:r>
            <a:r>
              <a:rPr lang="de-DE" sz="3600" dirty="0" err="1"/>
              <a:t>except</a:t>
            </a:r>
            <a:r>
              <a:rPr lang="de-DE" sz="3600" dirty="0"/>
              <a:t>“-Block:</a:t>
            </a:r>
          </a:p>
          <a:p>
            <a:pPr lvl="1"/>
            <a:r>
              <a:rPr lang="de-DE" sz="3200" dirty="0"/>
              <a:t>Was passiert (Type </a:t>
            </a:r>
            <a:r>
              <a:rPr lang="de-DE" sz="3200" dirty="0" err="1"/>
              <a:t>of</a:t>
            </a:r>
            <a:r>
              <a:rPr lang="de-DE" sz="3200" dirty="0"/>
              <a:t> Error)</a:t>
            </a:r>
          </a:p>
          <a:p>
            <a:pPr lvl="1"/>
            <a:r>
              <a:rPr lang="de-DE" sz="3200" dirty="0"/>
              <a:t>mehrere Blocks möglich</a:t>
            </a:r>
          </a:p>
          <a:p>
            <a:pPr lvl="1"/>
            <a:r>
              <a:rPr lang="de-DE" sz="3200" dirty="0"/>
              <a:t>ein Block und  mehrere Type </a:t>
            </a:r>
            <a:r>
              <a:rPr lang="de-DE" sz="3200" dirty="0" err="1"/>
              <a:t>of</a:t>
            </a:r>
            <a:r>
              <a:rPr lang="de-DE" sz="3200" dirty="0"/>
              <a:t> Error möglich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8D79A0-E211-D4F7-5CB9-BF79E15B7845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131305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„</a:t>
            </a:r>
            <a:r>
              <a:rPr lang="de-DE" sz="3600" dirty="0" err="1"/>
              <a:t>else</a:t>
            </a:r>
            <a:r>
              <a:rPr lang="de-DE" sz="3600" dirty="0"/>
              <a:t>“-Block:</a:t>
            </a:r>
          </a:p>
          <a:p>
            <a:pPr lvl="1"/>
            <a:r>
              <a:rPr lang="de-DE" sz="3200" u="sng" dirty="0"/>
              <a:t>muss</a:t>
            </a:r>
            <a:r>
              <a:rPr lang="de-DE" sz="3200" dirty="0"/>
              <a:t> nach „</a:t>
            </a:r>
            <a:r>
              <a:rPr lang="de-DE" sz="3200" dirty="0" err="1"/>
              <a:t>except</a:t>
            </a:r>
            <a:r>
              <a:rPr lang="de-DE" sz="3200" dirty="0"/>
              <a:t>“-Block stehen</a:t>
            </a:r>
          </a:p>
          <a:p>
            <a:pPr lvl="1"/>
            <a:r>
              <a:rPr lang="de-DE" sz="3200" dirty="0"/>
              <a:t>läuft, wenn kein Error</a:t>
            </a:r>
          </a:p>
          <a:p>
            <a:r>
              <a:rPr lang="de-DE" sz="3600" dirty="0"/>
              <a:t>„</a:t>
            </a:r>
            <a:r>
              <a:rPr lang="de-DE" sz="3600" dirty="0" err="1"/>
              <a:t>finally</a:t>
            </a:r>
            <a:r>
              <a:rPr lang="de-DE" sz="3600" dirty="0"/>
              <a:t>“-Block:</a:t>
            </a:r>
          </a:p>
          <a:p>
            <a:pPr lvl="1"/>
            <a:r>
              <a:rPr lang="de-DE" sz="3200" dirty="0"/>
              <a:t>am Ende</a:t>
            </a:r>
          </a:p>
          <a:p>
            <a:pPr lvl="1"/>
            <a:r>
              <a:rPr lang="de-DE" sz="3200" dirty="0"/>
              <a:t>läuft immer</a:t>
            </a:r>
          </a:p>
          <a:p>
            <a:pPr lvl="1"/>
            <a:r>
              <a:rPr lang="de-DE" sz="3200" dirty="0"/>
              <a:t>oft: Freigeben von Ressourcen (offene </a:t>
            </a:r>
            <a:r>
              <a:rPr lang="de-DE" sz="3200" dirty="0" err="1"/>
              <a:t>file</a:t>
            </a:r>
            <a:r>
              <a:rPr lang="de-DE" sz="3200" dirty="0"/>
              <a:t> schließen)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33679B-2D9C-7056-3817-46FA30788B69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5890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DF33D-B056-7019-5BFF-131ECE2CFE72}"/>
              </a:ext>
            </a:extLst>
          </p:cNvPr>
          <p:cNvSpPr/>
          <p:nvPr/>
        </p:nvSpPr>
        <p:spPr>
          <a:xfrm>
            <a:off x="1369070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kein </a:t>
            </a:r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EEE0BC-519C-6B26-1A94-18A993D88D4E}"/>
              </a:ext>
            </a:extLst>
          </p:cNvPr>
          <p:cNvSpPr/>
          <p:nvPr/>
        </p:nvSpPr>
        <p:spPr>
          <a:xfrm>
            <a:off x="5149129" y="-1433512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try</a:t>
            </a:r>
            <a:r>
              <a:rPr lang="de-DE" sz="2800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1AC720-C876-0272-B601-D1790DA99AAC}"/>
              </a:ext>
            </a:extLst>
          </p:cNvPr>
          <p:cNvSpPr/>
          <p:nvPr/>
        </p:nvSpPr>
        <p:spPr>
          <a:xfrm>
            <a:off x="-2897151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87F99A-8B78-CD6C-B0B6-D0983BB0E1B7}"/>
              </a:ext>
            </a:extLst>
          </p:cNvPr>
          <p:cNvSpPr/>
          <p:nvPr/>
        </p:nvSpPr>
        <p:spPr>
          <a:xfrm>
            <a:off x="-2897151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</a:t>
            </a:r>
            <a:r>
              <a:rPr lang="de-DE" sz="28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923AE5-ADC4-6CEA-A18E-817F0AEC08AE}"/>
              </a:ext>
            </a:extLst>
          </p:cNvPr>
          <p:cNvSpPr/>
          <p:nvPr/>
        </p:nvSpPr>
        <p:spPr>
          <a:xfrm>
            <a:off x="1371610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else</a:t>
            </a:r>
            <a:r>
              <a:rPr lang="de-DE" sz="2800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60C1736-DF18-313A-7D83-4F51900C848C}"/>
              </a:ext>
            </a:extLst>
          </p:cNvPr>
          <p:cNvSpPr/>
          <p:nvPr/>
        </p:nvSpPr>
        <p:spPr>
          <a:xfrm>
            <a:off x="5149129" y="8355207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finally</a:t>
            </a:r>
            <a:r>
              <a:rPr lang="de-DE" sz="2800" dirty="0"/>
              <a:t> 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4AEA6E0-CE43-6FEC-C32C-92DDBBA0B925}"/>
              </a:ext>
            </a:extLst>
          </p:cNvPr>
          <p:cNvCxnSpPr>
            <a:cxnSpLocks/>
          </p:cNvCxnSpPr>
          <p:nvPr/>
        </p:nvCxnSpPr>
        <p:spPr>
          <a:xfrm flipH="1">
            <a:off x="-2610680" y="2237503"/>
            <a:ext cx="2197209" cy="644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A454CA2-2CFA-EC7B-F3B2-76E5836A2E6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2440371" y="2237503"/>
            <a:ext cx="2197209" cy="6446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B84B94-4596-DD04-98A5-FA0545CCD8D8}"/>
              </a:ext>
            </a:extLst>
          </p:cNvPr>
          <p:cNvCxnSpPr>
            <a:cxnSpLocks/>
          </p:cNvCxnSpPr>
          <p:nvPr/>
        </p:nvCxnSpPr>
        <p:spPr>
          <a:xfrm>
            <a:off x="-2610680" y="3975815"/>
            <a:ext cx="0" cy="444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027287-7E21-4CAA-15AC-A7E3905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4662980" y="3975815"/>
            <a:ext cx="0" cy="4448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1579CC8-9862-A7E9-A4D9-3CAB796896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51920" y="8257465"/>
            <a:ext cx="2197209" cy="644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B4EBE18-4F26-44D7-CFB5-8561A576D97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042871" y="8257465"/>
            <a:ext cx="2197209" cy="644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698EBA86-EC4A-D4D7-C0E3-4BD55E1577A9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98351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DF33D-B056-7019-5BFF-131ECE2CFE72}"/>
              </a:ext>
            </a:extLst>
          </p:cNvPr>
          <p:cNvSpPr/>
          <p:nvPr/>
        </p:nvSpPr>
        <p:spPr>
          <a:xfrm>
            <a:off x="1317000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kein </a:t>
            </a:r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EEE0BC-519C-6B26-1A94-18A993D88D4E}"/>
              </a:ext>
            </a:extLst>
          </p:cNvPr>
          <p:cNvSpPr/>
          <p:nvPr/>
        </p:nvSpPr>
        <p:spPr>
          <a:xfrm>
            <a:off x="5149129" y="1690688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try</a:t>
            </a:r>
            <a:r>
              <a:rPr lang="de-DE" sz="2800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1AC720-C876-0272-B601-D1790DA99AAC}"/>
              </a:ext>
            </a:extLst>
          </p:cNvPr>
          <p:cNvSpPr/>
          <p:nvPr/>
        </p:nvSpPr>
        <p:spPr>
          <a:xfrm>
            <a:off x="-3557551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87F99A-8B78-CD6C-B0B6-D0983BB0E1B7}"/>
              </a:ext>
            </a:extLst>
          </p:cNvPr>
          <p:cNvSpPr/>
          <p:nvPr/>
        </p:nvSpPr>
        <p:spPr>
          <a:xfrm>
            <a:off x="-3557551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</a:t>
            </a:r>
            <a:r>
              <a:rPr lang="de-DE" sz="28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923AE5-ADC4-6CEA-A18E-817F0AEC08AE}"/>
              </a:ext>
            </a:extLst>
          </p:cNvPr>
          <p:cNvSpPr/>
          <p:nvPr/>
        </p:nvSpPr>
        <p:spPr>
          <a:xfrm>
            <a:off x="1319540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else</a:t>
            </a:r>
            <a:r>
              <a:rPr lang="de-DE" sz="2800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60C1736-DF18-313A-7D83-4F51900C848C}"/>
              </a:ext>
            </a:extLst>
          </p:cNvPr>
          <p:cNvSpPr/>
          <p:nvPr/>
        </p:nvSpPr>
        <p:spPr>
          <a:xfrm>
            <a:off x="5149129" y="8355207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finally</a:t>
            </a:r>
            <a:r>
              <a:rPr lang="de-DE" sz="2800" dirty="0"/>
              <a:t> 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4AEA6E0-CE43-6FEC-C32C-92DDBBA0B92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-2610680" y="2237503"/>
            <a:ext cx="2197209" cy="644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A454CA2-2CFA-EC7B-F3B2-76E5836A2E64}"/>
              </a:ext>
            </a:extLst>
          </p:cNvPr>
          <p:cNvCxnSpPr>
            <a:cxnSpLocks/>
          </p:cNvCxnSpPr>
          <p:nvPr/>
        </p:nvCxnSpPr>
        <p:spPr>
          <a:xfrm>
            <a:off x="12732471" y="2237503"/>
            <a:ext cx="2197209" cy="6446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B84B94-4596-DD04-98A5-FA0545CCD8D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-2610680" y="3975815"/>
            <a:ext cx="0" cy="444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027287-7E21-4CAA-15AC-A7E3905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4142280" y="3975815"/>
            <a:ext cx="0" cy="4448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1579CC8-9862-A7E9-A4D9-3CAB796896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51920" y="8257465"/>
            <a:ext cx="2197209" cy="644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B4EBE18-4F26-44D7-CFB5-8561A576D97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042871" y="8257465"/>
            <a:ext cx="2197209" cy="644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68F97D8A-BE91-7630-13A4-BD1B6ECB28AE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497987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DF33D-B056-7019-5BFF-131ECE2CFE72}"/>
              </a:ext>
            </a:extLst>
          </p:cNvPr>
          <p:cNvSpPr/>
          <p:nvPr/>
        </p:nvSpPr>
        <p:spPr>
          <a:xfrm>
            <a:off x="1317000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kein </a:t>
            </a:r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EEE0BC-519C-6B26-1A94-18A993D88D4E}"/>
              </a:ext>
            </a:extLst>
          </p:cNvPr>
          <p:cNvSpPr/>
          <p:nvPr/>
        </p:nvSpPr>
        <p:spPr>
          <a:xfrm>
            <a:off x="5149129" y="1690688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try</a:t>
            </a:r>
            <a:r>
              <a:rPr lang="de-DE" sz="2800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1AC720-C876-0272-B601-D1790DA99AAC}"/>
              </a:ext>
            </a:extLst>
          </p:cNvPr>
          <p:cNvSpPr/>
          <p:nvPr/>
        </p:nvSpPr>
        <p:spPr>
          <a:xfrm>
            <a:off x="200504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87F99A-8B78-CD6C-B0B6-D0983BB0E1B7}"/>
              </a:ext>
            </a:extLst>
          </p:cNvPr>
          <p:cNvSpPr/>
          <p:nvPr/>
        </p:nvSpPr>
        <p:spPr>
          <a:xfrm>
            <a:off x="-2897151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</a:t>
            </a:r>
            <a:r>
              <a:rPr lang="de-DE" sz="28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923AE5-ADC4-6CEA-A18E-817F0AEC08AE}"/>
              </a:ext>
            </a:extLst>
          </p:cNvPr>
          <p:cNvSpPr/>
          <p:nvPr/>
        </p:nvSpPr>
        <p:spPr>
          <a:xfrm>
            <a:off x="1319540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else</a:t>
            </a:r>
            <a:r>
              <a:rPr lang="de-DE" sz="2800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60C1736-DF18-313A-7D83-4F51900C848C}"/>
              </a:ext>
            </a:extLst>
          </p:cNvPr>
          <p:cNvSpPr/>
          <p:nvPr/>
        </p:nvSpPr>
        <p:spPr>
          <a:xfrm>
            <a:off x="5149129" y="8355207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finally</a:t>
            </a:r>
            <a:r>
              <a:rPr lang="de-DE" sz="2800" dirty="0"/>
              <a:t> 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4AEA6E0-CE43-6FEC-C32C-92DDBBA0B925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>
            <a:off x="2951920" y="2237503"/>
            <a:ext cx="2197209" cy="644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A454CA2-2CFA-EC7B-F3B2-76E5836A2E64}"/>
              </a:ext>
            </a:extLst>
          </p:cNvPr>
          <p:cNvCxnSpPr>
            <a:cxnSpLocks/>
          </p:cNvCxnSpPr>
          <p:nvPr/>
        </p:nvCxnSpPr>
        <p:spPr>
          <a:xfrm>
            <a:off x="12732471" y="2237503"/>
            <a:ext cx="2197209" cy="6446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B84B94-4596-DD04-98A5-FA0545CCD8D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-1950280" y="3975815"/>
            <a:ext cx="0" cy="444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027287-7E21-4CAA-15AC-A7E3905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4142280" y="3975815"/>
            <a:ext cx="0" cy="4448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1579CC8-9862-A7E9-A4D9-3CAB796896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51920" y="8257465"/>
            <a:ext cx="2197209" cy="644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B4EBE18-4F26-44D7-CFB5-8561A576D97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042871" y="8257465"/>
            <a:ext cx="2197209" cy="644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9042E0B2-AAEB-EF26-92E9-CDA890CA2999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06561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DF33D-B056-7019-5BFF-131ECE2CFE72}"/>
              </a:ext>
            </a:extLst>
          </p:cNvPr>
          <p:cNvSpPr/>
          <p:nvPr/>
        </p:nvSpPr>
        <p:spPr>
          <a:xfrm>
            <a:off x="1317000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kein </a:t>
            </a:r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EEE0BC-519C-6B26-1A94-18A993D88D4E}"/>
              </a:ext>
            </a:extLst>
          </p:cNvPr>
          <p:cNvSpPr/>
          <p:nvPr/>
        </p:nvSpPr>
        <p:spPr>
          <a:xfrm>
            <a:off x="5149129" y="1690688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try</a:t>
            </a:r>
            <a:r>
              <a:rPr lang="de-DE" sz="2800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1AC720-C876-0272-B601-D1790DA99AAC}"/>
              </a:ext>
            </a:extLst>
          </p:cNvPr>
          <p:cNvSpPr/>
          <p:nvPr/>
        </p:nvSpPr>
        <p:spPr>
          <a:xfrm>
            <a:off x="200504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87F99A-8B78-CD6C-B0B6-D0983BB0E1B7}"/>
              </a:ext>
            </a:extLst>
          </p:cNvPr>
          <p:cNvSpPr/>
          <p:nvPr/>
        </p:nvSpPr>
        <p:spPr>
          <a:xfrm>
            <a:off x="200504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</a:t>
            </a:r>
            <a:r>
              <a:rPr lang="de-DE" sz="28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923AE5-ADC4-6CEA-A18E-817F0AEC08AE}"/>
              </a:ext>
            </a:extLst>
          </p:cNvPr>
          <p:cNvSpPr/>
          <p:nvPr/>
        </p:nvSpPr>
        <p:spPr>
          <a:xfrm>
            <a:off x="1319540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else</a:t>
            </a:r>
            <a:r>
              <a:rPr lang="de-DE" sz="2800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60C1736-DF18-313A-7D83-4F51900C848C}"/>
              </a:ext>
            </a:extLst>
          </p:cNvPr>
          <p:cNvSpPr/>
          <p:nvPr/>
        </p:nvSpPr>
        <p:spPr>
          <a:xfrm>
            <a:off x="5149129" y="8355207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finally</a:t>
            </a:r>
            <a:r>
              <a:rPr lang="de-DE" sz="2800" dirty="0"/>
              <a:t> 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4AEA6E0-CE43-6FEC-C32C-92DDBBA0B925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>
            <a:off x="2951920" y="2237503"/>
            <a:ext cx="2197209" cy="644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A454CA2-2CFA-EC7B-F3B2-76E5836A2E64}"/>
              </a:ext>
            </a:extLst>
          </p:cNvPr>
          <p:cNvCxnSpPr>
            <a:cxnSpLocks/>
          </p:cNvCxnSpPr>
          <p:nvPr/>
        </p:nvCxnSpPr>
        <p:spPr>
          <a:xfrm>
            <a:off x="12503871" y="2237503"/>
            <a:ext cx="2197209" cy="6446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B84B94-4596-DD04-98A5-FA0545CCD8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951920" y="3975815"/>
            <a:ext cx="0" cy="444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027287-7E21-4CAA-15AC-A7E3905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4142280" y="3975815"/>
            <a:ext cx="0" cy="4448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1579CC8-9862-A7E9-A4D9-3CAB796896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51920" y="8257465"/>
            <a:ext cx="2197209" cy="644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B4EBE18-4F26-44D7-CFB5-8561A576D97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042871" y="8257465"/>
            <a:ext cx="2197209" cy="644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AA05D5B6-3812-E8B8-ADA0-75CFA451CBEA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422978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D229082E-B6A6-D09D-802D-E1084F9E4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8" y="643466"/>
            <a:ext cx="9246583" cy="557106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67DAEB1-13E1-39D8-A429-A381AC3D0590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08673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DF33D-B056-7019-5BFF-131ECE2CFE72}"/>
              </a:ext>
            </a:extLst>
          </p:cNvPr>
          <p:cNvSpPr/>
          <p:nvPr/>
        </p:nvSpPr>
        <p:spPr>
          <a:xfrm>
            <a:off x="829320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kein </a:t>
            </a:r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EEE0BC-519C-6B26-1A94-18A993D88D4E}"/>
              </a:ext>
            </a:extLst>
          </p:cNvPr>
          <p:cNvSpPr/>
          <p:nvPr/>
        </p:nvSpPr>
        <p:spPr>
          <a:xfrm>
            <a:off x="5149129" y="1690688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try</a:t>
            </a:r>
            <a:r>
              <a:rPr lang="de-DE" sz="2800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1AC720-C876-0272-B601-D1790DA99AAC}"/>
              </a:ext>
            </a:extLst>
          </p:cNvPr>
          <p:cNvSpPr/>
          <p:nvPr/>
        </p:nvSpPr>
        <p:spPr>
          <a:xfrm>
            <a:off x="200504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87F99A-8B78-CD6C-B0B6-D0983BB0E1B7}"/>
              </a:ext>
            </a:extLst>
          </p:cNvPr>
          <p:cNvSpPr/>
          <p:nvPr/>
        </p:nvSpPr>
        <p:spPr>
          <a:xfrm>
            <a:off x="200504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</a:t>
            </a:r>
            <a:r>
              <a:rPr lang="de-DE" sz="28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923AE5-ADC4-6CEA-A18E-817F0AEC08AE}"/>
              </a:ext>
            </a:extLst>
          </p:cNvPr>
          <p:cNvSpPr/>
          <p:nvPr/>
        </p:nvSpPr>
        <p:spPr>
          <a:xfrm>
            <a:off x="1319540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else</a:t>
            </a:r>
            <a:r>
              <a:rPr lang="de-DE" sz="2800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60C1736-DF18-313A-7D83-4F51900C848C}"/>
              </a:ext>
            </a:extLst>
          </p:cNvPr>
          <p:cNvSpPr/>
          <p:nvPr/>
        </p:nvSpPr>
        <p:spPr>
          <a:xfrm>
            <a:off x="5149129" y="8355207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finally</a:t>
            </a:r>
            <a:r>
              <a:rPr lang="de-DE" sz="2800" dirty="0"/>
              <a:t> 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4AEA6E0-CE43-6FEC-C32C-92DDBBA0B925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>
            <a:off x="2951920" y="2237503"/>
            <a:ext cx="2197209" cy="644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A454CA2-2CFA-EC7B-F3B2-76E5836A2E64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7042871" y="2237503"/>
            <a:ext cx="2197209" cy="6446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B84B94-4596-DD04-98A5-FA0545CCD8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951920" y="3975815"/>
            <a:ext cx="0" cy="444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027287-7E21-4CAA-15AC-A7E3905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4142280" y="3975815"/>
            <a:ext cx="0" cy="4448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1579CC8-9862-A7E9-A4D9-3CAB796896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51920" y="8257465"/>
            <a:ext cx="2197209" cy="644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B4EBE18-4F26-44D7-CFB5-8561A576D97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042871" y="8257465"/>
            <a:ext cx="2197209" cy="644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47C6DCA-46EE-4986-DC58-A269A0620D47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227564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DF33D-B056-7019-5BFF-131ECE2CFE72}"/>
              </a:ext>
            </a:extLst>
          </p:cNvPr>
          <p:cNvSpPr/>
          <p:nvPr/>
        </p:nvSpPr>
        <p:spPr>
          <a:xfrm>
            <a:off x="829320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kein </a:t>
            </a:r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EEE0BC-519C-6B26-1A94-18A993D88D4E}"/>
              </a:ext>
            </a:extLst>
          </p:cNvPr>
          <p:cNvSpPr/>
          <p:nvPr/>
        </p:nvSpPr>
        <p:spPr>
          <a:xfrm>
            <a:off x="5149129" y="1690688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try</a:t>
            </a:r>
            <a:r>
              <a:rPr lang="de-DE" sz="2800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1AC720-C876-0272-B601-D1790DA99AAC}"/>
              </a:ext>
            </a:extLst>
          </p:cNvPr>
          <p:cNvSpPr/>
          <p:nvPr/>
        </p:nvSpPr>
        <p:spPr>
          <a:xfrm>
            <a:off x="200504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87F99A-8B78-CD6C-B0B6-D0983BB0E1B7}"/>
              </a:ext>
            </a:extLst>
          </p:cNvPr>
          <p:cNvSpPr/>
          <p:nvPr/>
        </p:nvSpPr>
        <p:spPr>
          <a:xfrm>
            <a:off x="200504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</a:t>
            </a:r>
            <a:r>
              <a:rPr lang="de-DE" sz="28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923AE5-ADC4-6CEA-A18E-817F0AEC08AE}"/>
              </a:ext>
            </a:extLst>
          </p:cNvPr>
          <p:cNvSpPr/>
          <p:nvPr/>
        </p:nvSpPr>
        <p:spPr>
          <a:xfrm>
            <a:off x="829320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else</a:t>
            </a:r>
            <a:r>
              <a:rPr lang="de-DE" sz="2800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60C1736-DF18-313A-7D83-4F51900C848C}"/>
              </a:ext>
            </a:extLst>
          </p:cNvPr>
          <p:cNvSpPr/>
          <p:nvPr/>
        </p:nvSpPr>
        <p:spPr>
          <a:xfrm>
            <a:off x="5149129" y="8355207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finally</a:t>
            </a:r>
            <a:r>
              <a:rPr lang="de-DE" sz="2800" dirty="0"/>
              <a:t> 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4AEA6E0-CE43-6FEC-C32C-92DDBBA0B925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>
            <a:off x="2951920" y="2237503"/>
            <a:ext cx="2197209" cy="644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A454CA2-2CFA-EC7B-F3B2-76E5836A2E64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7042871" y="2237503"/>
            <a:ext cx="2197209" cy="6446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B84B94-4596-DD04-98A5-FA0545CCD8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951920" y="3975815"/>
            <a:ext cx="0" cy="444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027287-7E21-4CAA-15AC-A7E3905270F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240080" y="3975815"/>
            <a:ext cx="0" cy="4448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1579CC8-9862-A7E9-A4D9-3CAB796896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51920" y="8257465"/>
            <a:ext cx="2197209" cy="644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B4EBE18-4F26-44D7-CFB5-8561A576D97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042871" y="8257465"/>
            <a:ext cx="2197209" cy="644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17FF7A06-AE67-7013-C1CA-8612B4F2D551}"/>
              </a:ext>
            </a:extLst>
          </p:cNvPr>
          <p:cNvSpPr txBox="1"/>
          <p:nvPr/>
        </p:nvSpPr>
        <p:spPr>
          <a:xfrm>
            <a:off x="10871200" y="66298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75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DF33D-B056-7019-5BFF-131ECE2CFE72}"/>
              </a:ext>
            </a:extLst>
          </p:cNvPr>
          <p:cNvSpPr/>
          <p:nvPr/>
        </p:nvSpPr>
        <p:spPr>
          <a:xfrm>
            <a:off x="829320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kein </a:t>
            </a:r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EEE0BC-519C-6B26-1A94-18A993D88D4E}"/>
              </a:ext>
            </a:extLst>
          </p:cNvPr>
          <p:cNvSpPr/>
          <p:nvPr/>
        </p:nvSpPr>
        <p:spPr>
          <a:xfrm>
            <a:off x="5149129" y="1690688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try</a:t>
            </a:r>
            <a:r>
              <a:rPr lang="de-DE" sz="2800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1AC720-C876-0272-B601-D1790DA99AAC}"/>
              </a:ext>
            </a:extLst>
          </p:cNvPr>
          <p:cNvSpPr/>
          <p:nvPr/>
        </p:nvSpPr>
        <p:spPr>
          <a:xfrm>
            <a:off x="200504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87F99A-8B78-CD6C-B0B6-D0983BB0E1B7}"/>
              </a:ext>
            </a:extLst>
          </p:cNvPr>
          <p:cNvSpPr/>
          <p:nvPr/>
        </p:nvSpPr>
        <p:spPr>
          <a:xfrm>
            <a:off x="200504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</a:t>
            </a:r>
            <a:r>
              <a:rPr lang="de-DE" sz="28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923AE5-ADC4-6CEA-A18E-817F0AEC08AE}"/>
              </a:ext>
            </a:extLst>
          </p:cNvPr>
          <p:cNvSpPr/>
          <p:nvPr/>
        </p:nvSpPr>
        <p:spPr>
          <a:xfrm>
            <a:off x="829320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else</a:t>
            </a:r>
            <a:r>
              <a:rPr lang="de-DE" sz="2800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60C1736-DF18-313A-7D83-4F51900C848C}"/>
              </a:ext>
            </a:extLst>
          </p:cNvPr>
          <p:cNvSpPr/>
          <p:nvPr/>
        </p:nvSpPr>
        <p:spPr>
          <a:xfrm>
            <a:off x="5149129" y="5612007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finally</a:t>
            </a:r>
            <a:r>
              <a:rPr lang="de-DE" sz="2800" dirty="0"/>
              <a:t> 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4AEA6E0-CE43-6FEC-C32C-92DDBBA0B925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>
            <a:off x="2951920" y="2237503"/>
            <a:ext cx="2197209" cy="644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A454CA2-2CFA-EC7B-F3B2-76E5836A2E64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7042871" y="2237503"/>
            <a:ext cx="2197209" cy="6446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B84B94-4596-DD04-98A5-FA0545CCD8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951920" y="3975815"/>
            <a:ext cx="0" cy="444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027287-7E21-4CAA-15AC-A7E3905270F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240080" y="3975815"/>
            <a:ext cx="0" cy="4448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1579CC8-9862-A7E9-A4D9-3CAB7968964A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>
            <a:off x="2951920" y="5514265"/>
            <a:ext cx="2197209" cy="644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B4EBE18-4F26-44D7-CFB5-8561A576D97C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flipH="1">
            <a:off x="7042871" y="5514265"/>
            <a:ext cx="2197209" cy="644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EA151F97-E01F-0426-976B-60C572BB96ED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33986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Beispiel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42B7F8-D9E3-F255-E145-02AB823C5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12" y="7179334"/>
            <a:ext cx="7315576" cy="522631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B76A4E9-BA8E-C812-EFFC-6B980363D50B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792259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Beispiel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42B7F8-D9E3-F255-E145-02AB823C5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12" y="1388134"/>
            <a:ext cx="7315576" cy="522631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5972409-1D66-4453-A8B0-2701891F2536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375659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600" dirty="0"/>
              <a:t>Error Message </a:t>
            </a:r>
          </a:p>
          <a:p>
            <a:pPr lvl="1"/>
            <a:r>
              <a:rPr lang="de-DE" sz="3200" dirty="0"/>
              <a:t>informativ</a:t>
            </a:r>
          </a:p>
          <a:p>
            <a:pPr lvl="1"/>
            <a:r>
              <a:rPr lang="de-DE" sz="3200" dirty="0"/>
              <a:t>einfach zu lesen</a:t>
            </a:r>
          </a:p>
          <a:p>
            <a:r>
              <a:rPr lang="de-DE" sz="3600" dirty="0"/>
              <a:t>Zeitersparnis</a:t>
            </a:r>
          </a:p>
          <a:p>
            <a:pPr lvl="1"/>
            <a:r>
              <a:rPr lang="de-DE" sz="3200" dirty="0"/>
              <a:t>klare Führung (Was ist schief gelaufen? Wo?)</a:t>
            </a:r>
          </a:p>
          <a:p>
            <a:pPr lvl="1"/>
            <a:r>
              <a:rPr lang="de-DE" sz="3200" dirty="0"/>
              <a:t>Beschreibung (Was ist das Problem? Lösung?)</a:t>
            </a:r>
          </a:p>
          <a:p>
            <a:r>
              <a:rPr lang="de-DE" sz="3600" dirty="0" err="1"/>
              <a:t>default</a:t>
            </a:r>
            <a:r>
              <a:rPr lang="de-DE" sz="3600" dirty="0"/>
              <a:t> </a:t>
            </a:r>
            <a:r>
              <a:rPr lang="de-DE" sz="3600" dirty="0" err="1"/>
              <a:t>value</a:t>
            </a:r>
            <a:r>
              <a:rPr lang="de-DE" sz="3600" dirty="0"/>
              <a:t> in „</a:t>
            </a:r>
            <a:r>
              <a:rPr lang="de-DE" sz="3600" dirty="0" err="1"/>
              <a:t>except</a:t>
            </a:r>
            <a:r>
              <a:rPr lang="de-DE" sz="3600" dirty="0"/>
              <a:t>“-Block</a:t>
            </a:r>
          </a:p>
          <a:p>
            <a:pPr lvl="1"/>
            <a:r>
              <a:rPr lang="de-DE" sz="3200" dirty="0"/>
              <a:t>selbes Format wie ohne Error</a:t>
            </a:r>
          </a:p>
          <a:p>
            <a:pPr lvl="1"/>
            <a:r>
              <a:rPr lang="de-DE" sz="3200" dirty="0"/>
              <a:t>konsistentes Interface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EC8869E-573C-5AB3-4605-EC3E280779E5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598849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Raising Errors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333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etwas unterwartetes passiert</a:t>
            </a:r>
            <a:br>
              <a:rPr lang="de-DE" sz="3200" dirty="0"/>
            </a:br>
            <a:r>
              <a:rPr lang="de-DE" sz="3200" dirty="0">
                <a:sym typeface="Wingdings" panose="05000000000000000000" pitchFamily="2" charset="2"/>
              </a:rPr>
              <a:t> Error Auftreten</a:t>
            </a:r>
          </a:p>
          <a:p>
            <a:r>
              <a:rPr lang="de-DE" sz="3200" dirty="0">
                <a:sym typeface="Wingdings" panose="05000000000000000000" pitchFamily="2" charset="2"/>
              </a:rPr>
              <a:t>„</a:t>
            </a:r>
            <a:r>
              <a:rPr lang="de-DE" sz="3200" dirty="0" err="1">
                <a:sym typeface="Wingdings" panose="05000000000000000000" pitchFamily="2" charset="2"/>
              </a:rPr>
              <a:t>raise</a:t>
            </a:r>
            <a:r>
              <a:rPr lang="de-DE" sz="3200" dirty="0">
                <a:sym typeface="Wingdings" panose="05000000000000000000" pitchFamily="2" charset="2"/>
              </a:rPr>
              <a:t>“ </a:t>
            </a:r>
            <a:r>
              <a:rPr lang="de-DE" sz="3200" dirty="0" err="1">
                <a:sym typeface="Wingdings" panose="05000000000000000000" pitchFamily="2" charset="2"/>
              </a:rPr>
              <a:t>keyword</a:t>
            </a:r>
            <a:r>
              <a:rPr lang="de-DE" sz="3200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sz="2800" dirty="0">
                <a:sym typeface="Wingdings" panose="05000000000000000000" pitchFamily="2" charset="2"/>
              </a:rPr>
              <a:t>individueller Error</a:t>
            </a:r>
            <a:endParaRPr lang="de-DE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B022EB-BFA5-AAC5-6010-87FC8DA9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7843835"/>
            <a:ext cx="6701679" cy="41434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E589C95-74FD-BF8F-7033-425379A1CC37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324500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Raising Errors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0" y="1825624"/>
            <a:ext cx="4445000" cy="4867275"/>
          </a:xfrm>
        </p:spPr>
        <p:txBody>
          <a:bodyPr>
            <a:normAutofit/>
          </a:bodyPr>
          <a:lstStyle/>
          <a:p>
            <a:r>
              <a:rPr lang="de-DE" sz="2800" dirty="0"/>
              <a:t>Individuelle Error Message</a:t>
            </a:r>
          </a:p>
          <a:p>
            <a:r>
              <a:rPr lang="de-DE" dirty="0"/>
              <a:t>Klassen:</a:t>
            </a:r>
          </a:p>
          <a:p>
            <a:pPr lvl="1"/>
            <a:r>
              <a:rPr lang="de-DE" dirty="0"/>
              <a:t>leicht zu lesen und zu warten</a:t>
            </a:r>
          </a:p>
          <a:p>
            <a:pPr lvl="1"/>
            <a:r>
              <a:rPr lang="de-DE" dirty="0"/>
              <a:t>Errors nicht durcheinander</a:t>
            </a:r>
          </a:p>
          <a:p>
            <a:pPr lvl="1"/>
            <a:r>
              <a:rPr lang="de-DE" dirty="0"/>
              <a:t>keine ungewollten </a:t>
            </a:r>
            <a:r>
              <a:rPr lang="de-DE" dirty="0" err="1"/>
              <a:t>Konsequenen</a:t>
            </a:r>
            <a:endParaRPr lang="de-DE" dirty="0"/>
          </a:p>
          <a:p>
            <a:pPr lvl="1"/>
            <a:r>
              <a:rPr lang="de-DE" dirty="0"/>
              <a:t>Debugging und Troubleshooting einfacher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74C291-E842-3898-DFC5-DAC9A8E69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4"/>
            <a:ext cx="6701679" cy="4143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E7EA4A9-3ECE-7231-8755-2535DE03EF14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204112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/>
              <a:t>Ihr seid dran!</a:t>
            </a:r>
          </a:p>
          <a:p>
            <a:pPr marL="0" indent="0">
              <a:buNone/>
            </a:pPr>
            <a:r>
              <a:rPr lang="de-DE" sz="4000" dirty="0"/>
              <a:t>Zeit für Übungen!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3A59BD-66E9-0F75-C914-74A27E088E12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98338326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Logging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Aufzeichnung</a:t>
            </a:r>
          </a:p>
          <a:p>
            <a:r>
              <a:rPr lang="de-DE" sz="3200" dirty="0"/>
              <a:t>in extra </a:t>
            </a:r>
            <a:r>
              <a:rPr lang="de-DE" sz="3200" dirty="0" err="1"/>
              <a:t>file</a:t>
            </a:r>
            <a:r>
              <a:rPr lang="de-DE" sz="3200" dirty="0"/>
              <a:t> </a:t>
            </a:r>
            <a:r>
              <a:rPr lang="de-DE" sz="3200" dirty="0">
                <a:sym typeface="Wingdings" panose="05000000000000000000" pitchFamily="2" charset="2"/>
              </a:rPr>
              <a:t> Durchsuchen!</a:t>
            </a:r>
            <a:endParaRPr lang="de-DE" sz="3200" dirty="0"/>
          </a:p>
          <a:p>
            <a:r>
              <a:rPr lang="de-DE" sz="3200" dirty="0"/>
              <a:t>während Code läuft</a:t>
            </a:r>
          </a:p>
          <a:p>
            <a:endParaRPr lang="de-DE" sz="3200" dirty="0"/>
          </a:p>
          <a:p>
            <a:pPr>
              <a:buFont typeface="Wingdings" panose="05000000000000000000" pitchFamily="2" charset="2"/>
              <a:buChar char="è"/>
            </a:pPr>
            <a:r>
              <a:rPr lang="de-DE" sz="3200" dirty="0">
                <a:sym typeface="Wingdings" panose="05000000000000000000" pitchFamily="2" charset="2"/>
              </a:rPr>
              <a:t>anderen mitteilen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sz="3200" dirty="0">
                <a:sym typeface="Wingdings" panose="05000000000000000000" pitchFamily="2" charset="2"/>
              </a:rPr>
              <a:t>lesbarer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sz="3200" dirty="0">
                <a:sym typeface="Wingdings" panose="05000000000000000000" pitchFamily="2" charset="2"/>
              </a:rPr>
              <a:t>robuster</a:t>
            </a:r>
            <a:endParaRPr lang="de-DE" sz="3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E5C0D6F-341F-67DD-A90A-FA0EF4A03E43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636261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Errors, </a:t>
            </a:r>
            <a:r>
              <a:rPr lang="de-DE" b="1" dirty="0" err="1"/>
              <a:t>Logging</a:t>
            </a:r>
            <a:r>
              <a:rPr lang="de-DE" b="1" dirty="0"/>
              <a:t> und Debugging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Robusterer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800" dirty="0"/>
              <a:t>Hervorsehbares Verhalten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800" dirty="0"/>
              <a:t>Information über Verhalten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800" dirty="0"/>
              <a:t>Ursache von Problemen beseitigen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0E4B59-1CD4-80B7-4444-2B3FA09D3FEB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252241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Logging</a:t>
            </a:r>
            <a:r>
              <a:rPr lang="de-DE" sz="6000" b="1" dirty="0"/>
              <a:t> - 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Wofür ist </a:t>
            </a:r>
            <a:r>
              <a:rPr lang="de-DE" sz="3200" dirty="0" err="1"/>
              <a:t>Logging</a:t>
            </a:r>
            <a:r>
              <a:rPr lang="de-DE" sz="3200" dirty="0"/>
              <a:t> nützlich?</a:t>
            </a:r>
          </a:p>
          <a:p>
            <a:r>
              <a:rPr lang="de-DE" sz="3200" dirty="0" err="1"/>
              <a:t>Logging</a:t>
            </a:r>
            <a:r>
              <a:rPr lang="de-DE" sz="3200" dirty="0"/>
              <a:t> Konfiguration</a:t>
            </a:r>
          </a:p>
          <a:p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log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585A32-9EE2-657F-B7D6-CE0A39E489EE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590283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Wofür ist </a:t>
            </a:r>
            <a:r>
              <a:rPr lang="de-DE" sz="6000" b="1" dirty="0" err="1"/>
              <a:t>Logging</a:t>
            </a:r>
            <a:r>
              <a:rPr lang="de-DE" sz="6000" b="1" dirty="0"/>
              <a:t> nützlich?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Nachricht, dass ein </a:t>
            </a:r>
            <a:r>
              <a:rPr lang="de-DE" sz="3200" dirty="0" err="1"/>
              <a:t>long-running</a:t>
            </a:r>
            <a:r>
              <a:rPr lang="de-DE" sz="3200" dirty="0"/>
              <a:t> Task startet/endet</a:t>
            </a:r>
          </a:p>
          <a:p>
            <a:r>
              <a:rPr lang="de-DE" sz="3200" dirty="0"/>
              <a:t>Error Messages</a:t>
            </a:r>
          </a:p>
          <a:p>
            <a:r>
              <a:rPr lang="de-DE" sz="3200" dirty="0"/>
              <a:t>welche Funktion andere aufruft</a:t>
            </a:r>
          </a:p>
          <a:p>
            <a:r>
              <a:rPr lang="de-DE" sz="3200" dirty="0"/>
              <a:t>Inputs und Outputs</a:t>
            </a:r>
          </a:p>
          <a:p>
            <a:r>
              <a:rPr lang="de-DE" sz="3200" dirty="0" err="1"/>
              <a:t>file</a:t>
            </a:r>
            <a:r>
              <a:rPr lang="de-DE" sz="3200" dirty="0"/>
              <a:t> </a:t>
            </a:r>
            <a:r>
              <a:rPr lang="de-DE" sz="3200" dirty="0" err="1"/>
              <a:t>path</a:t>
            </a: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hilfreich für Debugging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832A91-2F7E-7E50-F10C-787467837614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156083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Wofür ist </a:t>
            </a:r>
            <a:r>
              <a:rPr lang="de-DE" sz="6000" b="1" dirty="0" err="1"/>
              <a:t>Logging</a:t>
            </a:r>
            <a:r>
              <a:rPr lang="de-DE" sz="6000" b="1" dirty="0"/>
              <a:t> nützlich?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Beweis (richtiges Agieren)</a:t>
            </a:r>
          </a:p>
          <a:p>
            <a:pPr lvl="1"/>
            <a:r>
              <a:rPr lang="de-DE" sz="2800" dirty="0"/>
              <a:t>z.B. durch Log Messages mit Task und Ergebnis</a:t>
            </a:r>
          </a:p>
          <a:p>
            <a:r>
              <a:rPr lang="de-DE" sz="3200" dirty="0"/>
              <a:t>lieber mehr als zu wenig</a:t>
            </a:r>
          </a:p>
          <a:p>
            <a:r>
              <a:rPr lang="de-DE" sz="3200" dirty="0"/>
              <a:t>Struktur (z.B.: </a:t>
            </a:r>
            <a:r>
              <a:rPr lang="de-DE" sz="3200" dirty="0" err="1"/>
              <a:t>keywords</a:t>
            </a:r>
            <a:r>
              <a:rPr lang="de-DE" sz="3200" dirty="0"/>
              <a:t>) </a:t>
            </a:r>
            <a:r>
              <a:rPr lang="de-DE" sz="3200" dirty="0">
                <a:sym typeface="Wingdings" panose="05000000000000000000" pitchFamily="2" charset="2"/>
              </a:rPr>
              <a:t> einfaches Durchsuchen!</a:t>
            </a:r>
          </a:p>
          <a:p>
            <a:r>
              <a:rPr lang="de-DE" sz="3200" dirty="0">
                <a:sym typeface="Wingdings" panose="05000000000000000000" pitchFamily="2" charset="2"/>
              </a:rPr>
              <a:t>F-Strings nützlich</a:t>
            </a:r>
          </a:p>
          <a:p>
            <a:r>
              <a:rPr lang="de-DE" sz="3200" dirty="0">
                <a:sym typeface="Wingdings" panose="05000000000000000000" pitchFamily="2" charset="2"/>
              </a:rPr>
              <a:t>SEID SPEZIFISCH!</a:t>
            </a:r>
            <a:endParaRPr lang="de-DE" sz="3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AC88D12-6F33-0DB7-CDC8-4D9DB0C9750A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60469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Logging</a:t>
            </a:r>
            <a:r>
              <a:rPr lang="de-DE" sz="6000" b="1" dirty="0"/>
              <a:t> Konfiguration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i="1" dirty="0" err="1"/>
              <a:t>logging</a:t>
            </a:r>
            <a:r>
              <a:rPr lang="de-DE" sz="3200" dirty="0"/>
              <a:t> Modul in Python</a:t>
            </a:r>
          </a:p>
          <a:p>
            <a:pPr lvl="1"/>
            <a:r>
              <a:rPr lang="de-DE" sz="2800" dirty="0"/>
              <a:t>groß und extensiv</a:t>
            </a:r>
          </a:p>
          <a:p>
            <a:pPr lvl="1"/>
            <a:r>
              <a:rPr lang="de-DE" sz="2800" dirty="0"/>
              <a:t>braucht oft nur Teil davon</a:t>
            </a:r>
          </a:p>
          <a:p>
            <a:pPr lvl="1"/>
            <a:r>
              <a:rPr lang="de-DE" sz="2800" dirty="0"/>
              <a:t>speichert Messages</a:t>
            </a:r>
          </a:p>
          <a:p>
            <a:pPr lvl="1"/>
            <a:r>
              <a:rPr lang="de-DE" sz="2800" dirty="0"/>
              <a:t>ABER: </a:t>
            </a:r>
            <a:r>
              <a:rPr lang="de-DE" sz="2800" dirty="0" err="1"/>
              <a:t>configuration</a:t>
            </a:r>
            <a:r>
              <a:rPr lang="de-DE" sz="2800" dirty="0"/>
              <a:t> </a:t>
            </a:r>
            <a:r>
              <a:rPr lang="de-DE" sz="2800" dirty="0" err="1"/>
              <a:t>settings</a:t>
            </a:r>
            <a:r>
              <a:rPr lang="de-DE" sz="2800" dirty="0"/>
              <a:t> nötig</a:t>
            </a:r>
          </a:p>
          <a:p>
            <a:pPr lvl="2"/>
            <a:r>
              <a:rPr lang="de-DE" sz="2800" dirty="0"/>
              <a:t>1. </a:t>
            </a:r>
            <a:r>
              <a:rPr lang="de-DE" sz="2800" dirty="0" err="1"/>
              <a:t>severity</a:t>
            </a:r>
            <a:r>
              <a:rPr lang="de-DE" sz="2800" dirty="0"/>
              <a:t> </a:t>
            </a:r>
            <a:r>
              <a:rPr lang="de-DE" sz="2800" dirty="0" err="1"/>
              <a:t>level</a:t>
            </a:r>
            <a:endParaRPr lang="de-DE" sz="2800" dirty="0"/>
          </a:p>
          <a:p>
            <a:endParaRPr lang="de-DE" sz="3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95070DA-1906-B750-C732-F14A1EF674F5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638499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Severity</a:t>
            </a:r>
            <a:r>
              <a:rPr lang="de-DE" sz="6000" b="1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8B8F73-9859-21BB-3D0D-C22FF8493543}"/>
              </a:ext>
            </a:extLst>
          </p:cNvPr>
          <p:cNvSpPr/>
          <p:nvPr/>
        </p:nvSpPr>
        <p:spPr>
          <a:xfrm>
            <a:off x="1181819" y="1690688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DEBUG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50A129B-AEA1-1D26-0858-BCDFEC2B1A14}"/>
              </a:ext>
            </a:extLst>
          </p:cNvPr>
          <p:cNvSpPr/>
          <p:nvPr/>
        </p:nvSpPr>
        <p:spPr>
          <a:xfrm>
            <a:off x="-2564567" y="2698720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INFO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AD921C-7C0C-18D5-755C-7F7F6990C808}"/>
              </a:ext>
            </a:extLst>
          </p:cNvPr>
          <p:cNvSpPr/>
          <p:nvPr/>
        </p:nvSpPr>
        <p:spPr>
          <a:xfrm>
            <a:off x="-2591203" y="3706752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0BFAE2-309A-447E-F19A-802DD3989E65}"/>
              </a:ext>
            </a:extLst>
          </p:cNvPr>
          <p:cNvSpPr/>
          <p:nvPr/>
        </p:nvSpPr>
        <p:spPr>
          <a:xfrm>
            <a:off x="-2644470" y="4714784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ERROR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648172-5C1B-4E6F-8513-BB165247C54B}"/>
              </a:ext>
            </a:extLst>
          </p:cNvPr>
          <p:cNvSpPr/>
          <p:nvPr/>
        </p:nvSpPr>
        <p:spPr>
          <a:xfrm>
            <a:off x="-2695714" y="5722816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CRITICAL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2B0327-9C8E-2B06-E5B8-910B39C2DADC}"/>
              </a:ext>
            </a:extLst>
          </p:cNvPr>
          <p:cNvSpPr txBox="1"/>
          <p:nvPr/>
        </p:nvSpPr>
        <p:spPr>
          <a:xfrm>
            <a:off x="4201064" y="1690688"/>
            <a:ext cx="7341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Debug</a:t>
            </a:r>
            <a:r>
              <a:rPr lang="de-DE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/>
              <a:t>detailierte</a:t>
            </a:r>
            <a:r>
              <a:rPr lang="de-DE" sz="3600" dirty="0"/>
              <a:t>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Interessant bei Problemdiagnosen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954C95-B17E-402D-466E-CF2A80A1C1B8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63266469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Severity</a:t>
            </a:r>
            <a:r>
              <a:rPr lang="de-DE" sz="6000" b="1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8B8F73-9859-21BB-3D0D-C22FF8493543}"/>
              </a:ext>
            </a:extLst>
          </p:cNvPr>
          <p:cNvSpPr/>
          <p:nvPr/>
        </p:nvSpPr>
        <p:spPr>
          <a:xfrm>
            <a:off x="1181819" y="1690688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DEBUG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50A129B-AEA1-1D26-0858-BCDFEC2B1A14}"/>
              </a:ext>
            </a:extLst>
          </p:cNvPr>
          <p:cNvSpPr/>
          <p:nvPr/>
        </p:nvSpPr>
        <p:spPr>
          <a:xfrm>
            <a:off x="1181818" y="2698720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INFO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AD921C-7C0C-18D5-755C-7F7F6990C808}"/>
              </a:ext>
            </a:extLst>
          </p:cNvPr>
          <p:cNvSpPr/>
          <p:nvPr/>
        </p:nvSpPr>
        <p:spPr>
          <a:xfrm>
            <a:off x="-2591203" y="3706752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0BFAE2-309A-447E-F19A-802DD3989E65}"/>
              </a:ext>
            </a:extLst>
          </p:cNvPr>
          <p:cNvSpPr/>
          <p:nvPr/>
        </p:nvSpPr>
        <p:spPr>
          <a:xfrm>
            <a:off x="-2644470" y="4714784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ERROR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648172-5C1B-4E6F-8513-BB165247C54B}"/>
              </a:ext>
            </a:extLst>
          </p:cNvPr>
          <p:cNvSpPr/>
          <p:nvPr/>
        </p:nvSpPr>
        <p:spPr>
          <a:xfrm>
            <a:off x="-2695714" y="5722816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CRITICAL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2B0327-9C8E-2B06-E5B8-910B39C2DADC}"/>
              </a:ext>
            </a:extLst>
          </p:cNvPr>
          <p:cNvSpPr txBox="1"/>
          <p:nvPr/>
        </p:nvSpPr>
        <p:spPr>
          <a:xfrm>
            <a:off x="4201064" y="1690688"/>
            <a:ext cx="7341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Info: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Bestätigung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alles funktioniert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9755273-5E96-EDD2-6576-DDACF5C3C003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275754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Severity</a:t>
            </a:r>
            <a:r>
              <a:rPr lang="de-DE" sz="6000" b="1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8B8F73-9859-21BB-3D0D-C22FF8493543}"/>
              </a:ext>
            </a:extLst>
          </p:cNvPr>
          <p:cNvSpPr/>
          <p:nvPr/>
        </p:nvSpPr>
        <p:spPr>
          <a:xfrm>
            <a:off x="1181819" y="1690688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DEBUG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50A129B-AEA1-1D26-0858-BCDFEC2B1A14}"/>
              </a:ext>
            </a:extLst>
          </p:cNvPr>
          <p:cNvSpPr/>
          <p:nvPr/>
        </p:nvSpPr>
        <p:spPr>
          <a:xfrm>
            <a:off x="1181818" y="2698720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INFO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AD921C-7C0C-18D5-755C-7F7F6990C808}"/>
              </a:ext>
            </a:extLst>
          </p:cNvPr>
          <p:cNvSpPr/>
          <p:nvPr/>
        </p:nvSpPr>
        <p:spPr>
          <a:xfrm>
            <a:off x="1181818" y="3706752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0BFAE2-309A-447E-F19A-802DD3989E65}"/>
              </a:ext>
            </a:extLst>
          </p:cNvPr>
          <p:cNvSpPr/>
          <p:nvPr/>
        </p:nvSpPr>
        <p:spPr>
          <a:xfrm>
            <a:off x="-2644470" y="4714784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ERROR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648172-5C1B-4E6F-8513-BB165247C54B}"/>
              </a:ext>
            </a:extLst>
          </p:cNvPr>
          <p:cNvSpPr/>
          <p:nvPr/>
        </p:nvSpPr>
        <p:spPr>
          <a:xfrm>
            <a:off x="-2695714" y="5722816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CRITICAL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2B0327-9C8E-2B06-E5B8-910B39C2DADC}"/>
              </a:ext>
            </a:extLst>
          </p:cNvPr>
          <p:cNvSpPr txBox="1"/>
          <p:nvPr/>
        </p:nvSpPr>
        <p:spPr>
          <a:xfrm>
            <a:off x="4201064" y="1690688"/>
            <a:ext cx="7341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Warning</a:t>
            </a:r>
            <a:r>
              <a:rPr lang="de-DE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Anzeichen für Unerwartetes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Problem in der Zukunft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Software funktioniert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9BC0C78-F0A6-A3C2-67FE-4E93B3D0ECE7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266644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Severity</a:t>
            </a:r>
            <a:r>
              <a:rPr lang="de-DE" sz="6000" b="1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8B8F73-9859-21BB-3D0D-C22FF8493543}"/>
              </a:ext>
            </a:extLst>
          </p:cNvPr>
          <p:cNvSpPr/>
          <p:nvPr/>
        </p:nvSpPr>
        <p:spPr>
          <a:xfrm>
            <a:off x="1181819" y="1690688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DEBUG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50A129B-AEA1-1D26-0858-BCDFEC2B1A14}"/>
              </a:ext>
            </a:extLst>
          </p:cNvPr>
          <p:cNvSpPr/>
          <p:nvPr/>
        </p:nvSpPr>
        <p:spPr>
          <a:xfrm>
            <a:off x="1181818" y="2698720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INFO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AD921C-7C0C-18D5-755C-7F7F6990C808}"/>
              </a:ext>
            </a:extLst>
          </p:cNvPr>
          <p:cNvSpPr/>
          <p:nvPr/>
        </p:nvSpPr>
        <p:spPr>
          <a:xfrm>
            <a:off x="1181818" y="3706752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0BFAE2-309A-447E-F19A-802DD3989E65}"/>
              </a:ext>
            </a:extLst>
          </p:cNvPr>
          <p:cNvSpPr/>
          <p:nvPr/>
        </p:nvSpPr>
        <p:spPr>
          <a:xfrm>
            <a:off x="1181817" y="4714784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ERROR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648172-5C1B-4E6F-8513-BB165247C54B}"/>
              </a:ext>
            </a:extLst>
          </p:cNvPr>
          <p:cNvSpPr/>
          <p:nvPr/>
        </p:nvSpPr>
        <p:spPr>
          <a:xfrm>
            <a:off x="-2695714" y="5722816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CRITICAL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2B0327-9C8E-2B06-E5B8-910B39C2DADC}"/>
              </a:ext>
            </a:extLst>
          </p:cNvPr>
          <p:cNvSpPr txBox="1"/>
          <p:nvPr/>
        </p:nvSpPr>
        <p:spPr>
          <a:xfrm>
            <a:off x="4201064" y="1690688"/>
            <a:ext cx="7341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Error: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einige Funktionen nicht durchführbar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6DD389E0-D54C-EA93-B01E-772607836434}"/>
              </a:ext>
            </a:extLst>
          </p:cNvPr>
          <p:cNvSpPr/>
          <p:nvPr/>
        </p:nvSpPr>
        <p:spPr>
          <a:xfrm>
            <a:off x="-1485900" y="1690688"/>
            <a:ext cx="790273" cy="48021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2A57AD-6A24-2690-05B5-1840D2244636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094793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Severity</a:t>
            </a:r>
            <a:r>
              <a:rPr lang="de-DE" sz="6000" b="1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8B8F73-9859-21BB-3D0D-C22FF8493543}"/>
              </a:ext>
            </a:extLst>
          </p:cNvPr>
          <p:cNvSpPr/>
          <p:nvPr/>
        </p:nvSpPr>
        <p:spPr>
          <a:xfrm>
            <a:off x="1181819" y="1690688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DEBUG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50A129B-AEA1-1D26-0858-BCDFEC2B1A14}"/>
              </a:ext>
            </a:extLst>
          </p:cNvPr>
          <p:cNvSpPr/>
          <p:nvPr/>
        </p:nvSpPr>
        <p:spPr>
          <a:xfrm>
            <a:off x="1181818" y="2698720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INFO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AD921C-7C0C-18D5-755C-7F7F6990C808}"/>
              </a:ext>
            </a:extLst>
          </p:cNvPr>
          <p:cNvSpPr/>
          <p:nvPr/>
        </p:nvSpPr>
        <p:spPr>
          <a:xfrm>
            <a:off x="1181818" y="3706752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0BFAE2-309A-447E-F19A-802DD3989E65}"/>
              </a:ext>
            </a:extLst>
          </p:cNvPr>
          <p:cNvSpPr/>
          <p:nvPr/>
        </p:nvSpPr>
        <p:spPr>
          <a:xfrm>
            <a:off x="1181817" y="4714784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ERROR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648172-5C1B-4E6F-8513-BB165247C54B}"/>
              </a:ext>
            </a:extLst>
          </p:cNvPr>
          <p:cNvSpPr/>
          <p:nvPr/>
        </p:nvSpPr>
        <p:spPr>
          <a:xfrm>
            <a:off x="1181816" y="5722816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CRITICAL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2B0327-9C8E-2B06-E5B8-910B39C2DADC}"/>
              </a:ext>
            </a:extLst>
          </p:cNvPr>
          <p:cNvSpPr txBox="1"/>
          <p:nvPr/>
        </p:nvSpPr>
        <p:spPr>
          <a:xfrm>
            <a:off x="4201064" y="1690688"/>
            <a:ext cx="7341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Critical: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ernster Fehler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Anzeichen, dass Programm nicht laufen kann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479B1B6B-AE6B-A4BB-A87F-A7AA50D70A03}"/>
              </a:ext>
            </a:extLst>
          </p:cNvPr>
          <p:cNvSpPr/>
          <p:nvPr/>
        </p:nvSpPr>
        <p:spPr>
          <a:xfrm>
            <a:off x="-1384300" y="1474788"/>
            <a:ext cx="790273" cy="48021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A2D48C7-31BB-81BA-92F3-E45DA6215C71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336589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Severity</a:t>
            </a:r>
            <a:r>
              <a:rPr lang="de-DE" sz="6000" b="1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8B8F73-9859-21BB-3D0D-C22FF8493543}"/>
              </a:ext>
            </a:extLst>
          </p:cNvPr>
          <p:cNvSpPr/>
          <p:nvPr/>
        </p:nvSpPr>
        <p:spPr>
          <a:xfrm>
            <a:off x="5296619" y="1690688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DEBUG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50A129B-AEA1-1D26-0858-BCDFEC2B1A14}"/>
              </a:ext>
            </a:extLst>
          </p:cNvPr>
          <p:cNvSpPr/>
          <p:nvPr/>
        </p:nvSpPr>
        <p:spPr>
          <a:xfrm>
            <a:off x="5296618" y="2698720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INFO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AD921C-7C0C-18D5-755C-7F7F6990C808}"/>
              </a:ext>
            </a:extLst>
          </p:cNvPr>
          <p:cNvSpPr/>
          <p:nvPr/>
        </p:nvSpPr>
        <p:spPr>
          <a:xfrm>
            <a:off x="5296618" y="3706752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0BFAE2-309A-447E-F19A-802DD3989E65}"/>
              </a:ext>
            </a:extLst>
          </p:cNvPr>
          <p:cNvSpPr/>
          <p:nvPr/>
        </p:nvSpPr>
        <p:spPr>
          <a:xfrm>
            <a:off x="5296617" y="4714784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ERROR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648172-5C1B-4E6F-8513-BB165247C54B}"/>
              </a:ext>
            </a:extLst>
          </p:cNvPr>
          <p:cNvSpPr/>
          <p:nvPr/>
        </p:nvSpPr>
        <p:spPr>
          <a:xfrm>
            <a:off x="5296616" y="5722816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CRITICAL</a:t>
            </a: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9A7C4180-2FE5-9AE8-69B2-1480E623E4DF}"/>
              </a:ext>
            </a:extLst>
          </p:cNvPr>
          <p:cNvSpPr/>
          <p:nvPr/>
        </p:nvSpPr>
        <p:spPr>
          <a:xfrm>
            <a:off x="3746500" y="1690688"/>
            <a:ext cx="1361773" cy="48021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BD9924-2ADC-00D1-E927-C22C8F5C7147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577761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u="sng" dirty="0"/>
              <a:t>Definition</a:t>
            </a:r>
            <a:r>
              <a:rPr lang="de-DE" sz="3600" dirty="0"/>
              <a:t>:</a:t>
            </a:r>
          </a:p>
          <a:p>
            <a:pPr lvl="1"/>
            <a:r>
              <a:rPr lang="de-DE" sz="3200" dirty="0"/>
              <a:t>Code stoppt unerwartet</a:t>
            </a:r>
          </a:p>
          <a:p>
            <a:pPr lvl="1"/>
            <a:r>
              <a:rPr lang="de-DE" sz="3200" dirty="0"/>
              <a:t>bevor Tasks beendet </a:t>
            </a:r>
          </a:p>
          <a:p>
            <a:pPr marL="457200" lvl="1" indent="0">
              <a:buNone/>
            </a:pPr>
            <a:endParaRPr lang="de-DE" sz="3200" dirty="0"/>
          </a:p>
          <a:p>
            <a:pPr marL="457200" lvl="1" indent="0">
              <a:buNone/>
            </a:pPr>
            <a:endParaRPr lang="de-DE" sz="3200" dirty="0"/>
          </a:p>
          <a:p>
            <a:pPr marL="457200" lvl="1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 Vorhersehbarkeit schaffen !</a:t>
            </a:r>
            <a:endParaRPr lang="de-DE" sz="3200" dirty="0"/>
          </a:p>
          <a:p>
            <a:pPr lvl="1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602776-E3FA-2FA0-2809-1A2CAAB3E4ED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385294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Severity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 err="1"/>
              <a:t>default</a:t>
            </a:r>
            <a:r>
              <a:rPr lang="de-DE" sz="3200" dirty="0"/>
              <a:t> </a:t>
            </a:r>
            <a:r>
              <a:rPr lang="de-DE" sz="3200" dirty="0" err="1"/>
              <a:t>setting</a:t>
            </a:r>
            <a:r>
              <a:rPr lang="de-DE" sz="3200" dirty="0"/>
              <a:t>: WARNING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WARNING oder höher</a:t>
            </a:r>
          </a:p>
          <a:p>
            <a:r>
              <a:rPr lang="de-DE" sz="3200" dirty="0">
                <a:sym typeface="Wingdings" panose="05000000000000000000" pitchFamily="2" charset="2"/>
              </a:rPr>
              <a:t>Level setzen</a:t>
            </a:r>
          </a:p>
          <a:p>
            <a:pPr lvl="1"/>
            <a:r>
              <a:rPr lang="de-DE" sz="2800" dirty="0">
                <a:sym typeface="Wingdings" panose="05000000000000000000" pitchFamily="2" charset="2"/>
              </a:rPr>
              <a:t>am Anfang des zu loggenden Skripts!</a:t>
            </a:r>
          </a:p>
          <a:p>
            <a:endParaRPr lang="de-DE" sz="3200" dirty="0">
              <a:sym typeface="Wingdings" panose="05000000000000000000" pitchFamily="2" charset="2"/>
            </a:endParaRPr>
          </a:p>
          <a:p>
            <a:endParaRPr lang="de-DE" sz="3200" dirty="0"/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9897B-39FC-1D0C-3DDE-0ADE61CC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37" y="3829282"/>
            <a:ext cx="6770448" cy="85995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CD5E5FC-5EC8-F2F0-4DB3-9500B25ECF39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258883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Severity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 err="1">
                <a:sym typeface="Wingdings" panose="05000000000000000000" pitchFamily="2" charset="2"/>
              </a:rPr>
              <a:t>default</a:t>
            </a:r>
            <a:r>
              <a:rPr lang="de-DE" sz="3200" dirty="0">
                <a:sym typeface="Wingdings" panose="05000000000000000000" pitchFamily="2" charset="2"/>
              </a:rPr>
              <a:t> log </a:t>
            </a:r>
            <a:r>
              <a:rPr lang="de-DE" sz="3200" dirty="0" err="1">
                <a:sym typeface="Wingdings" panose="05000000000000000000" pitchFamily="2" charset="2"/>
              </a:rPr>
              <a:t>saving</a:t>
            </a:r>
            <a:r>
              <a:rPr lang="de-DE" sz="3200" dirty="0">
                <a:sym typeface="Wingdings" panose="05000000000000000000" pitchFamily="2" charset="2"/>
              </a:rPr>
              <a:t> </a:t>
            </a:r>
            <a:r>
              <a:rPr lang="de-DE" sz="3200" dirty="0" err="1">
                <a:sym typeface="Wingdings" panose="05000000000000000000" pitchFamily="2" charset="2"/>
              </a:rPr>
              <a:t>spot</a:t>
            </a:r>
            <a:r>
              <a:rPr lang="de-DE" sz="3200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de-DE" sz="2800" dirty="0" err="1">
                <a:sym typeface="Wingdings" panose="05000000000000000000" pitchFamily="2" charset="2"/>
              </a:rPr>
              <a:t>console</a:t>
            </a:r>
            <a:endParaRPr lang="de-DE" sz="2800" dirty="0">
              <a:sym typeface="Wingdings" panose="05000000000000000000" pitchFamily="2" charset="2"/>
            </a:endParaRPr>
          </a:p>
          <a:p>
            <a:r>
              <a:rPr lang="de-DE" sz="3200" dirty="0">
                <a:sym typeface="Wingdings" panose="05000000000000000000" pitchFamily="2" charset="2"/>
              </a:rPr>
              <a:t>in </a:t>
            </a:r>
            <a:r>
              <a:rPr lang="de-DE" sz="3200" dirty="0" err="1">
                <a:sym typeface="Wingdings" panose="05000000000000000000" pitchFamily="2" charset="2"/>
              </a:rPr>
              <a:t>file</a:t>
            </a:r>
            <a:r>
              <a:rPr lang="de-DE" sz="3200" dirty="0">
                <a:sym typeface="Wingdings" panose="05000000000000000000" pitchFamily="2" charset="2"/>
              </a:rPr>
              <a:t> nützlicher</a:t>
            </a:r>
          </a:p>
          <a:p>
            <a:endParaRPr lang="de-DE" sz="3200" dirty="0">
              <a:sym typeface="Wingdings" panose="05000000000000000000" pitchFamily="2" charset="2"/>
            </a:endParaRPr>
          </a:p>
          <a:p>
            <a:endParaRPr lang="de-DE" sz="3200" dirty="0">
              <a:sym typeface="Wingdings" panose="05000000000000000000" pitchFamily="2" charset="2"/>
            </a:endParaRPr>
          </a:p>
          <a:p>
            <a:r>
              <a:rPr lang="de-DE" sz="3200" dirty="0">
                <a:sym typeface="Wingdings" panose="05000000000000000000" pitchFamily="2" charset="2"/>
              </a:rPr>
              <a:t>Überschreiben</a:t>
            </a:r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EEC665-CAAE-CCBD-FE05-340A909D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3" y="3502034"/>
            <a:ext cx="11919773" cy="7083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6DBE7B-8DA3-78AB-4691-CCE11BF6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55" y="5074004"/>
            <a:ext cx="2081218" cy="3642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1297714-82EA-0F56-3968-5D33F5A6F77B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99566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How</a:t>
            </a:r>
            <a:r>
              <a:rPr lang="de-DE" sz="6000" b="1" dirty="0"/>
              <a:t> </a:t>
            </a:r>
            <a:r>
              <a:rPr lang="de-DE" sz="6000" b="1" dirty="0" err="1"/>
              <a:t>to</a:t>
            </a:r>
            <a:r>
              <a:rPr lang="de-DE" sz="6000" b="1" dirty="0"/>
              <a:t> 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Was soll geloggt werden?</a:t>
            </a:r>
          </a:p>
          <a:p>
            <a:r>
              <a:rPr lang="de-DE" sz="3200" dirty="0"/>
              <a:t>Zeitstempel</a:t>
            </a:r>
          </a:p>
          <a:p>
            <a:r>
              <a:rPr lang="de-DE" sz="3200" dirty="0"/>
              <a:t>Error Messages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77A71F-343F-3BD0-C670-BD80BCA2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32" y="1825624"/>
            <a:ext cx="6112825" cy="33528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C521B00-A14C-6458-4DBD-FDCF35A5C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05" y="7221951"/>
            <a:ext cx="8410695" cy="132679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4D44399-18A5-6081-B935-DEDA53D1A94D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962788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How</a:t>
            </a:r>
            <a:r>
              <a:rPr lang="de-DE" sz="6000" b="1" dirty="0"/>
              <a:t> </a:t>
            </a:r>
            <a:r>
              <a:rPr lang="de-DE" sz="6000" b="1" dirty="0" err="1"/>
              <a:t>to</a:t>
            </a:r>
            <a:r>
              <a:rPr lang="de-DE" sz="6000" b="1" dirty="0"/>
              <a:t> 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Was soll geloggt werden?</a:t>
            </a:r>
          </a:p>
          <a:p>
            <a:r>
              <a:rPr lang="de-DE" sz="3200" dirty="0"/>
              <a:t>Zeitstempel</a:t>
            </a:r>
          </a:p>
          <a:p>
            <a:r>
              <a:rPr lang="de-DE" sz="3200" dirty="0"/>
              <a:t>Error Messages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77A71F-343F-3BD0-C670-BD80BCA2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132" y="1690688"/>
            <a:ext cx="6112825" cy="33528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82E3BBA-42E7-DE62-5267-AFC13E8D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05" y="3716751"/>
            <a:ext cx="8410695" cy="132679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35214A7-BB07-D04F-AED1-F58C712EF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92" y="7442190"/>
            <a:ext cx="4083260" cy="38102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285FA49-AA02-CA6B-EF60-028EEB20B15F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55262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How</a:t>
            </a:r>
            <a:r>
              <a:rPr lang="de-DE" sz="6000" b="1" dirty="0"/>
              <a:t> </a:t>
            </a:r>
            <a:r>
              <a:rPr lang="de-DE" sz="6000" b="1" dirty="0" err="1"/>
              <a:t>to</a:t>
            </a:r>
            <a:r>
              <a:rPr lang="de-DE" sz="6000" b="1" dirty="0"/>
              <a:t> 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Was soll geloggt werden?</a:t>
            </a:r>
          </a:p>
          <a:p>
            <a:r>
              <a:rPr lang="de-DE" sz="3200" dirty="0"/>
              <a:t>Zeitstempel</a:t>
            </a:r>
          </a:p>
          <a:p>
            <a:r>
              <a:rPr lang="de-DE" sz="3200" dirty="0"/>
              <a:t>Error Messages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2E3BBA-42E7-DE62-5267-AFC13E8D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605" y="3932651"/>
            <a:ext cx="8410695" cy="13267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83FD30D-EC6D-69D2-7E41-F9DBF8FE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5936"/>
            <a:ext cx="8574503" cy="80011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3AC8F6D-4F0C-73FB-3C57-3B05928F29DB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940943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Logging</a:t>
            </a:r>
            <a:r>
              <a:rPr lang="de-DE" sz="6000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/>
              <a:t>Ihr seid dran!</a:t>
            </a:r>
          </a:p>
          <a:p>
            <a:pPr marL="0" indent="0">
              <a:buNone/>
            </a:pPr>
            <a:r>
              <a:rPr lang="de-DE" sz="4000" dirty="0"/>
              <a:t>Zeit für Übungen!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E5F689-257A-D698-0930-2BCD745E413B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249261217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Debugging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600" dirty="0"/>
              <a:t>Finden und Entfernen von Bugs</a:t>
            </a:r>
          </a:p>
          <a:p>
            <a:r>
              <a:rPr lang="de-DE" sz="3600" dirty="0"/>
              <a:t>essenzieller </a:t>
            </a:r>
            <a:r>
              <a:rPr lang="de-DE" sz="3600" dirty="0" err="1"/>
              <a:t>Skill</a:t>
            </a:r>
            <a:endParaRPr lang="de-DE" sz="3600" dirty="0"/>
          </a:p>
          <a:p>
            <a:r>
              <a:rPr lang="de-DE" sz="3600" dirty="0"/>
              <a:t>mehrere Techniken</a:t>
            </a:r>
          </a:p>
          <a:p>
            <a:endParaRPr lang="de-DE" sz="3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3E11DB-E155-B28E-5AFC-9E4562C62E8F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827547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Debugging - 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Strategien zum Debuggen</a:t>
            </a:r>
          </a:p>
          <a:p>
            <a:r>
              <a:rPr lang="de-DE" sz="3200" dirty="0"/>
              <a:t>Tools zum Debuggen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17EF2B8-EBB4-9C4F-C4EA-26300ED9E7D3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7249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Strategien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i="1" dirty="0"/>
              <a:t>„My </a:t>
            </a:r>
            <a:r>
              <a:rPr lang="de-DE" sz="3200" i="1" dirty="0" err="1"/>
              <a:t>favorite</a:t>
            </a:r>
            <a:r>
              <a:rPr lang="de-DE" sz="3200" i="1" dirty="0"/>
              <a:t> </a:t>
            </a:r>
            <a:r>
              <a:rPr lang="de-DE" sz="3200" i="1" dirty="0" err="1"/>
              <a:t>way</a:t>
            </a:r>
            <a:r>
              <a:rPr lang="de-DE" sz="3200" i="1" dirty="0"/>
              <a:t> </a:t>
            </a:r>
            <a:r>
              <a:rPr lang="de-DE" sz="3200" i="1" dirty="0" err="1"/>
              <a:t>to</a:t>
            </a:r>
            <a:r>
              <a:rPr lang="de-DE" sz="3200" i="1" dirty="0"/>
              <a:t> </a:t>
            </a:r>
            <a:r>
              <a:rPr lang="de-DE" sz="3200" i="1" dirty="0" err="1"/>
              <a:t>get</a:t>
            </a:r>
            <a:r>
              <a:rPr lang="de-DE" sz="3200" i="1" dirty="0"/>
              <a:t> </a:t>
            </a:r>
            <a:r>
              <a:rPr lang="de-DE" sz="3200" i="1" dirty="0" err="1"/>
              <a:t>information</a:t>
            </a:r>
            <a:r>
              <a:rPr lang="de-DE" sz="3200" i="1" dirty="0"/>
              <a:t> </a:t>
            </a:r>
            <a:r>
              <a:rPr lang="de-DE" sz="3200" i="1" dirty="0" err="1"/>
              <a:t>about</a:t>
            </a:r>
            <a:r>
              <a:rPr lang="de-DE" sz="3200" i="1" dirty="0"/>
              <a:t> </a:t>
            </a:r>
            <a:r>
              <a:rPr lang="de-DE" sz="3200" i="1" dirty="0" err="1"/>
              <a:t>buggy</a:t>
            </a:r>
            <a:r>
              <a:rPr lang="de-DE" sz="3200" i="1" dirty="0"/>
              <a:t> code </a:t>
            </a:r>
            <a:r>
              <a:rPr lang="de-DE" sz="3200" i="1" dirty="0" err="1"/>
              <a:t>is</a:t>
            </a:r>
            <a:r>
              <a:rPr lang="de-DE" sz="3200" i="1" dirty="0"/>
              <a:t> </a:t>
            </a:r>
            <a:r>
              <a:rPr lang="de-DE" sz="3200" i="1" dirty="0" err="1"/>
              <a:t>to</a:t>
            </a:r>
            <a:r>
              <a:rPr lang="de-DE" sz="3200" i="1" dirty="0"/>
              <a:t> </a:t>
            </a:r>
            <a:r>
              <a:rPr lang="de-DE" sz="3200" i="1" dirty="0" err="1"/>
              <a:t>run</a:t>
            </a:r>
            <a:r>
              <a:rPr lang="de-DE" sz="3200" i="1" dirty="0"/>
              <a:t> </a:t>
            </a:r>
            <a:r>
              <a:rPr lang="de-DE" sz="3200" i="1" dirty="0" err="1"/>
              <a:t>the</a:t>
            </a:r>
            <a:r>
              <a:rPr lang="de-DE" sz="3200" i="1" dirty="0"/>
              <a:t> </a:t>
            </a:r>
            <a:r>
              <a:rPr lang="de-DE" sz="3200" i="1" dirty="0" err="1"/>
              <a:t>buggy</a:t>
            </a:r>
            <a:r>
              <a:rPr lang="de-DE" sz="3200" i="1" dirty="0"/>
              <a:t> code and </a:t>
            </a:r>
            <a:r>
              <a:rPr lang="de-DE" sz="3200" i="1" dirty="0" err="1"/>
              <a:t>experiment</a:t>
            </a:r>
            <a:r>
              <a:rPr lang="de-DE" sz="3200" i="1" dirty="0"/>
              <a:t> on </a:t>
            </a:r>
            <a:r>
              <a:rPr lang="de-DE" sz="3200" i="1" dirty="0" err="1"/>
              <a:t>it</a:t>
            </a:r>
            <a:r>
              <a:rPr lang="de-DE" sz="3200" i="1" dirty="0"/>
              <a:t>“</a:t>
            </a:r>
          </a:p>
          <a:p>
            <a:pPr marL="0" indent="0" algn="r">
              <a:buNone/>
            </a:pPr>
            <a:r>
              <a:rPr lang="de-DE" sz="3200" i="1" dirty="0"/>
              <a:t>~ Julia Evans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FD629B-C65D-BF1F-7BFC-90E066864263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53501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Strategien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Experimentieren</a:t>
            </a:r>
          </a:p>
          <a:p>
            <a:pPr lvl="1"/>
            <a:r>
              <a:rPr lang="de-DE" sz="2800" dirty="0"/>
              <a:t>kleine Änderungen</a:t>
            </a:r>
          </a:p>
          <a:p>
            <a:pPr lvl="1"/>
            <a:r>
              <a:rPr lang="de-DE" sz="2800" dirty="0"/>
              <a:t>eine nach der anderen</a:t>
            </a:r>
          </a:p>
          <a:p>
            <a:r>
              <a:rPr lang="de-DE" sz="3200" dirty="0"/>
              <a:t>Kopie speichern</a:t>
            </a:r>
          </a:p>
          <a:p>
            <a:pPr lvl="1"/>
            <a:r>
              <a:rPr lang="de-DE" sz="2800" dirty="0"/>
              <a:t>egal was</a:t>
            </a:r>
          </a:p>
          <a:p>
            <a:pPr lvl="1"/>
            <a:r>
              <a:rPr lang="de-DE" sz="2800" dirty="0" err="1"/>
              <a:t>Logging</a:t>
            </a:r>
            <a:r>
              <a:rPr lang="de-DE" sz="2800" dirty="0"/>
              <a:t>!</a:t>
            </a:r>
          </a:p>
          <a:p>
            <a:r>
              <a:rPr lang="de-DE" sz="3200" dirty="0"/>
              <a:t>Internet-Recherche</a:t>
            </a:r>
          </a:p>
          <a:p>
            <a:r>
              <a:rPr lang="de-DE" sz="3200" dirty="0"/>
              <a:t>darüber reden</a:t>
            </a:r>
          </a:p>
          <a:p>
            <a:r>
              <a:rPr lang="de-DE" sz="3200" dirty="0"/>
              <a:t>Pause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333C67-181C-93F7-97C3-E721425321F3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59005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Errors - 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Error Messages lesen</a:t>
            </a:r>
          </a:p>
          <a:p>
            <a:r>
              <a:rPr lang="de-DE" sz="3600" dirty="0"/>
              <a:t>Error Handling </a:t>
            </a:r>
          </a:p>
          <a:p>
            <a:r>
              <a:rPr lang="de-DE" sz="3600" dirty="0"/>
              <a:t>Raising Errors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5E4F1C-8429-31AB-B74B-2D8A263EBB5E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54420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Handeln exakt erfassen</a:t>
            </a:r>
          </a:p>
          <a:p>
            <a:r>
              <a:rPr lang="de-DE" sz="3200" dirty="0" err="1"/>
              <a:t>print</a:t>
            </a:r>
            <a:r>
              <a:rPr lang="de-DE" sz="3200" dirty="0"/>
              <a:t> </a:t>
            </a:r>
            <a:r>
              <a:rPr lang="de-DE" sz="3200" dirty="0" err="1"/>
              <a:t>statements</a:t>
            </a:r>
            <a:endParaRPr lang="de-DE" sz="3200" dirty="0"/>
          </a:p>
          <a:p>
            <a:pPr lvl="1"/>
            <a:r>
              <a:rPr lang="de-DE" sz="2800" dirty="0" err="1"/>
              <a:t>values</a:t>
            </a:r>
            <a:r>
              <a:rPr lang="de-DE" sz="2800" dirty="0"/>
              <a:t> von Variablen</a:t>
            </a:r>
          </a:p>
          <a:p>
            <a:r>
              <a:rPr lang="de-DE" sz="3200" dirty="0" err="1"/>
              <a:t>Logging</a:t>
            </a:r>
            <a:endParaRPr lang="de-DE" sz="3200" dirty="0"/>
          </a:p>
          <a:p>
            <a:r>
              <a:rPr lang="de-DE" sz="3200" dirty="0"/>
              <a:t>Debugging </a:t>
            </a:r>
            <a:r>
              <a:rPr lang="de-DE" sz="3200" dirty="0" err="1"/>
              <a:t>tools</a:t>
            </a:r>
            <a:r>
              <a:rPr lang="de-DE" sz="3200" dirty="0"/>
              <a:t> </a:t>
            </a:r>
            <a:endParaRPr lang="de-DE" sz="3200" dirty="0">
              <a:sym typeface="Wingdings" panose="05000000000000000000" pitchFamily="2" charset="2"/>
            </a:endParaRPr>
          </a:p>
          <a:p>
            <a:pPr lvl="1"/>
            <a:r>
              <a:rPr lang="de-DE" sz="2800" dirty="0">
                <a:sym typeface="Wingdings" panose="05000000000000000000" pitchFamily="2" charset="2"/>
              </a:rPr>
              <a:t>können Code pausieren!</a:t>
            </a:r>
            <a:endParaRPr lang="de-DE" sz="2800" dirty="0"/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D3B51E-EE05-4DA9-70FD-B79F38FE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40" y="7934246"/>
            <a:ext cx="5226319" cy="305450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BAE4386-ED77-DF6A-6E17-1BC0CBD850EF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295223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AA7418-3597-445B-D901-AAC2B245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01" y="1690688"/>
            <a:ext cx="7067798" cy="41307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AE95DC6-76F6-B904-DFA8-9FB2677B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54" y="7739142"/>
            <a:ext cx="8216691" cy="313695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D0AE3E2-F3DE-CB2B-3CCD-BCA97B525190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320830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AA7418-3597-445B-D901-AAC2B245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201" y="1690688"/>
            <a:ext cx="7067798" cy="41307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BE7DB89-8177-A28D-9A8E-5034845F8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654" y="2068426"/>
            <a:ext cx="8216691" cy="313695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383FBD5-692B-9B21-5579-CE0BB2DA620D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133907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AA7418-3597-445B-D901-AAC2B245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201" y="1690688"/>
            <a:ext cx="7067798" cy="41307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BE7DB89-8177-A28D-9A8E-5034845F8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54" y="7161126"/>
            <a:ext cx="8216691" cy="31369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59A4D2E-3898-8000-4087-D5CA5BABFA50}"/>
              </a:ext>
            </a:extLst>
          </p:cNvPr>
          <p:cNvSpPr txBox="1"/>
          <p:nvPr/>
        </p:nvSpPr>
        <p:spPr>
          <a:xfrm>
            <a:off x="838200" y="1825624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/>
              <a:t>print</a:t>
            </a:r>
            <a:r>
              <a:rPr lang="de-DE" sz="3600" dirty="0"/>
              <a:t> </a:t>
            </a:r>
            <a:r>
              <a:rPr lang="de-DE" sz="3600" dirty="0" err="1"/>
              <a:t>statements</a:t>
            </a:r>
            <a:r>
              <a:rPr lang="de-DE" sz="3600" dirty="0"/>
              <a:t> und </a:t>
            </a:r>
            <a:r>
              <a:rPr lang="de-DE" sz="3600" dirty="0" err="1"/>
              <a:t>Logging</a:t>
            </a:r>
            <a:endParaRPr lang="de-DE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600" dirty="0"/>
              <a:t>OK für kleine Programme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Debuggers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600" dirty="0"/>
              <a:t>Konzept von </a:t>
            </a:r>
            <a:r>
              <a:rPr lang="de-DE" sz="3600" dirty="0" err="1"/>
              <a:t>breakpoints</a:t>
            </a:r>
            <a:endParaRPr lang="de-DE" sz="36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de-DE" sz="3600" dirty="0"/>
              <a:t>Breakpoints = Punkte, wo Code stoppt und </a:t>
            </a:r>
            <a:r>
              <a:rPr lang="de-DE" sz="3600" dirty="0" err="1"/>
              <a:t>Stati</a:t>
            </a:r>
            <a:r>
              <a:rPr lang="de-DE" sz="3600" dirty="0"/>
              <a:t> betrachtet werden können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600" dirty="0"/>
              <a:t>Schritt-Für-Schritt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A35374-ED5C-134E-C989-50E5E8FE4CDD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815199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E896D72-8A4E-063A-48E3-756F047B7D1E}"/>
              </a:ext>
            </a:extLst>
          </p:cNvPr>
          <p:cNvSpPr txBox="1"/>
          <p:nvPr/>
        </p:nvSpPr>
        <p:spPr>
          <a:xfrm>
            <a:off x="838200" y="201930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/>
              <a:t>integrated</a:t>
            </a:r>
            <a:r>
              <a:rPr lang="de-DE" sz="3600" dirty="0"/>
              <a:t> </a:t>
            </a:r>
            <a:r>
              <a:rPr lang="de-DE" sz="3600" dirty="0" err="1"/>
              <a:t>development</a:t>
            </a:r>
            <a:r>
              <a:rPr lang="de-DE" sz="3600" dirty="0"/>
              <a:t> </a:t>
            </a:r>
            <a:r>
              <a:rPr lang="de-DE" sz="3600" dirty="0" err="1"/>
              <a:t>environments</a:t>
            </a:r>
            <a:r>
              <a:rPr lang="de-DE" sz="3600" dirty="0"/>
              <a:t> (IDE)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600" dirty="0"/>
              <a:t>Debuggers inklusive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600" dirty="0"/>
              <a:t>z.B. VS code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7DBBE62-69BC-9E89-FF3E-17F599DB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20" y="3908562"/>
            <a:ext cx="7627959" cy="252733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550250E-1D6E-91DE-B261-AF2FDCA08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8" y="7534275"/>
            <a:ext cx="10282982" cy="311853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862DAEE-C3AE-98FD-B45C-11C5B978E366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297736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7DBBE62-69BC-9E89-FF3E-17F599DB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020" y="3429000"/>
            <a:ext cx="7627959" cy="252733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EA1D68F-541D-BCCC-71FD-A7EC7EB13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09" y="2342465"/>
            <a:ext cx="10282982" cy="31185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3031B48-B259-195D-5174-0826A0BE7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26" y="7516445"/>
            <a:ext cx="10354774" cy="272737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E1EF77C-67C9-8BE1-562F-28AE7E2DDCD3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983628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A1D68F-541D-BCCC-71FD-A7EC7EB1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309" y="2101165"/>
            <a:ext cx="10282982" cy="31185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3613271-4F2C-1806-601E-7103D9E10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26" y="2296745"/>
            <a:ext cx="10354774" cy="272737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9AE5298-5D19-706A-D84F-919D90F2650C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824946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4F3105-4B58-283D-08C4-DE0A7FE260C1}"/>
              </a:ext>
            </a:extLst>
          </p:cNvPr>
          <p:cNvSpPr txBox="1"/>
          <p:nvPr/>
        </p:nvSpPr>
        <p:spPr>
          <a:xfrm>
            <a:off x="838200" y="1917700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Falls kein 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err="1"/>
              <a:t>pdb</a:t>
            </a:r>
            <a:r>
              <a:rPr lang="de-DE" sz="3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3600" dirty="0" err="1"/>
              <a:t>command</a:t>
            </a:r>
            <a:r>
              <a:rPr lang="de-DE" sz="3600" dirty="0"/>
              <a:t> </a:t>
            </a:r>
            <a:r>
              <a:rPr lang="de-DE" sz="3600" dirty="0" err="1"/>
              <a:t>line</a:t>
            </a:r>
            <a:r>
              <a:rPr lang="de-DE" sz="3600" dirty="0"/>
              <a:t> </a:t>
            </a:r>
            <a:r>
              <a:rPr lang="de-DE" sz="3600" dirty="0" err="1"/>
              <a:t>debugger</a:t>
            </a:r>
            <a:endParaRPr lang="de-DE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3600" dirty="0"/>
              <a:t>in Python integriert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3600" dirty="0" err="1"/>
              <a:t>breakpoint</a:t>
            </a:r>
            <a:r>
              <a:rPr lang="de-DE" sz="3600" dirty="0"/>
              <a:t>()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BFD925-9DA4-6328-DF7B-E52EA60A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24" y="7326311"/>
            <a:ext cx="8274152" cy="38045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440B676-0061-1459-B3AC-33FDAB3E408A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412831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956C350-722C-1AA2-4C7D-A3E5B296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24" y="1917700"/>
            <a:ext cx="8274152" cy="38045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178297B-55FC-C7A7-72C9-265121526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24" y="7292975"/>
            <a:ext cx="3801612" cy="13255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019A503-96EB-0815-7373-D191420A5411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724179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956C350-722C-1AA2-4C7D-A3E5B296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24" y="1836993"/>
            <a:ext cx="6346876" cy="29183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1EFC64-03A2-F186-DF0A-0023E5C84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4" y="5167312"/>
            <a:ext cx="3801612" cy="132556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99414A7-8EDF-01F5-991C-AECE42740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286" y="1493772"/>
            <a:ext cx="5623028" cy="466343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D8EDF0-6405-B941-8F64-7759E8A6CDE4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30488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Messages 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wirken zunächst </a:t>
            </a:r>
            <a:r>
              <a:rPr lang="de-DE" sz="3600" dirty="0" err="1"/>
              <a:t>cryptisch</a:t>
            </a:r>
            <a:endParaRPr lang="de-DE" sz="3600" dirty="0"/>
          </a:p>
          <a:p>
            <a:r>
              <a:rPr lang="de-DE" sz="3600" dirty="0"/>
              <a:t>nützliche Informationen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7C1F821-E5A4-788B-DFBE-B6530386FD83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162436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956C350-722C-1AA2-4C7D-A3E5B296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88376" y="1825624"/>
            <a:ext cx="6346876" cy="29183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1EFC64-03A2-F186-DF0A-0023E5C84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05476" y="5532437"/>
            <a:ext cx="3801612" cy="132556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79EEB4-CE2D-0B33-C36E-88E2BB848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543" y="1690688"/>
            <a:ext cx="5122914" cy="42486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E308BAC-4604-AC07-7E36-FC489332A6DA}"/>
              </a:ext>
            </a:extLst>
          </p:cNvPr>
          <p:cNvSpPr txBox="1"/>
          <p:nvPr/>
        </p:nvSpPr>
        <p:spPr>
          <a:xfrm>
            <a:off x="2432050" y="6195218"/>
            <a:ext cx="732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ym typeface="Wingdings" panose="05000000000000000000" pitchFamily="2" charset="2"/>
              </a:rPr>
              <a:t> inkludierter Debugger oft besser </a:t>
            </a:r>
            <a:endParaRPr lang="de-DE" sz="3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07AF22-8006-1B7C-AB28-B4AFFFA95D2A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342754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/>
              <a:t>Ihr seid dran!</a:t>
            </a:r>
          </a:p>
          <a:p>
            <a:pPr marL="0" indent="0">
              <a:buNone/>
            </a:pPr>
            <a:r>
              <a:rPr lang="de-DE" sz="4000" dirty="0"/>
              <a:t>Zeit für Übungen!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E5F689-257A-D698-0930-2BCD745E413B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218541020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Menti!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4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E5F689-257A-D698-0930-2BCD745E413B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5C53C3-F8CD-9A02-C597-BD9D6697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54" y="1660523"/>
            <a:ext cx="5051491" cy="482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93925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r>
              <a:rPr lang="de-DE" sz="3200" dirty="0"/>
              <a:t>Code robuster</a:t>
            </a:r>
          </a:p>
          <a:p>
            <a:r>
              <a:rPr lang="de-DE" sz="3200" dirty="0">
                <a:sym typeface="Wingdings" panose="05000000000000000000" pitchFamily="2" charset="2"/>
              </a:rPr>
              <a:t>Handling</a:t>
            </a:r>
          </a:p>
          <a:p>
            <a:r>
              <a:rPr lang="de-DE" sz="3200" dirty="0">
                <a:sym typeface="Wingdings" panose="05000000000000000000" pitchFamily="2" charset="2"/>
              </a:rPr>
              <a:t>Eigene Error Messages</a:t>
            </a:r>
            <a:endParaRPr lang="de-DE" sz="3200" dirty="0"/>
          </a:p>
          <a:p>
            <a:r>
              <a:rPr lang="de-DE" sz="3200" dirty="0" err="1"/>
              <a:t>Logging</a:t>
            </a:r>
            <a:r>
              <a:rPr lang="de-DE" sz="3200" dirty="0"/>
              <a:t> </a:t>
            </a:r>
            <a:r>
              <a:rPr lang="de-DE" sz="3200" dirty="0">
                <a:sym typeface="Wingdings" panose="05000000000000000000" pitchFamily="2" charset="2"/>
              </a:rPr>
              <a:t> lesbarer</a:t>
            </a:r>
          </a:p>
          <a:p>
            <a:r>
              <a:rPr lang="de-DE" sz="3200" dirty="0">
                <a:sym typeface="Wingdings" panose="05000000000000000000" pitchFamily="2" charset="2"/>
              </a:rPr>
              <a:t>Skills zur Problemlösung</a:t>
            </a:r>
          </a:p>
          <a:p>
            <a:endParaRPr lang="de-DE" sz="3200" dirty="0">
              <a:sym typeface="Wingdings" panose="05000000000000000000" pitchFamily="2" charset="2"/>
            </a:endParaRPr>
          </a:p>
          <a:p>
            <a:r>
              <a:rPr lang="de-DE" sz="3200" dirty="0">
                <a:sym typeface="Wingdings" panose="05000000000000000000" pitchFamily="2" charset="2"/>
              </a:rPr>
              <a:t>Lest das Buch (es ist gut!)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838D4E-6D31-0839-E202-09AC2A2E5620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192286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075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/>
              <a:t>Danke für eure Aufmerksamkeit!</a:t>
            </a:r>
            <a:br>
              <a:rPr lang="de-DE" sz="6000" b="1" dirty="0"/>
            </a:br>
            <a:br>
              <a:rPr lang="de-DE" sz="6000" b="1" dirty="0"/>
            </a:br>
            <a:r>
              <a:rPr lang="de-DE" sz="6000" b="1" dirty="0"/>
              <a:t>Habt ihr Fragen?</a:t>
            </a:r>
            <a:br>
              <a:rPr lang="de-DE" sz="6000" b="1" dirty="0"/>
            </a:br>
            <a:endParaRPr lang="de-DE" sz="60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A24F802-AAA5-D2F8-81E6-18DBBCBF71F1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8239651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Typen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A69443E-9FE2-4AEC-8360-A9BFB06B5454}"/>
              </a:ext>
            </a:extLst>
          </p:cNvPr>
          <p:cNvSpPr/>
          <p:nvPr/>
        </p:nvSpPr>
        <p:spPr>
          <a:xfrm>
            <a:off x="-3756621" y="1506447"/>
            <a:ext cx="2829465" cy="12281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Syntax Error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8944BCB-7F2B-5BF3-4638-522B3ACC737D}"/>
              </a:ext>
            </a:extLst>
          </p:cNvPr>
          <p:cNvSpPr/>
          <p:nvPr/>
        </p:nvSpPr>
        <p:spPr>
          <a:xfrm>
            <a:off x="12938399" y="1506447"/>
            <a:ext cx="2829465" cy="12281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Exceptions</a:t>
            </a:r>
            <a:r>
              <a:rPr lang="de-DE" sz="2800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0EECB5-199D-9CCA-5A03-A03639B7CD49}"/>
              </a:ext>
            </a:extLst>
          </p:cNvPr>
          <p:cNvSpPr txBox="1"/>
          <p:nvPr/>
        </p:nvSpPr>
        <p:spPr>
          <a:xfrm>
            <a:off x="-6302119" y="2950234"/>
            <a:ext cx="542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Nicht korrekt geschrieben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Nicht abfangbar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8237C2-C00E-3973-5F5C-DB3C10C6127D}"/>
              </a:ext>
            </a:extLst>
          </p:cNvPr>
          <p:cNvSpPr txBox="1"/>
          <p:nvPr/>
        </p:nvSpPr>
        <p:spPr>
          <a:xfrm>
            <a:off x="13177306" y="2950233"/>
            <a:ext cx="54231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andere Fehler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z.B.:</a:t>
            </a:r>
            <a:br>
              <a:rPr lang="de-DE" sz="2400" dirty="0"/>
            </a:br>
            <a:r>
              <a:rPr lang="de-DE" sz="2400" dirty="0"/>
              <a:t>fehlender Input</a:t>
            </a:r>
            <a:br>
              <a:rPr lang="de-DE" sz="2400" dirty="0"/>
            </a:br>
            <a:r>
              <a:rPr lang="de-DE" sz="2400" dirty="0" err="1"/>
              <a:t>value</a:t>
            </a:r>
            <a:r>
              <a:rPr lang="de-DE" sz="2400" dirty="0"/>
              <a:t> eines nicht existenten </a:t>
            </a:r>
            <a:r>
              <a:rPr lang="de-DE" sz="2400" dirty="0" err="1"/>
              <a:t>keys</a:t>
            </a:r>
            <a:br>
              <a:rPr lang="de-DE" sz="2400" dirty="0"/>
            </a:b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ValueError</a:t>
            </a:r>
            <a:endParaRPr lang="de-DE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A2CC3-F21E-8920-A4DA-7D0958988167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5199463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Typen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A69443E-9FE2-4AEC-8360-A9BFB06B5454}"/>
              </a:ext>
            </a:extLst>
          </p:cNvPr>
          <p:cNvSpPr/>
          <p:nvPr/>
        </p:nvSpPr>
        <p:spPr>
          <a:xfrm>
            <a:off x="2048773" y="1506447"/>
            <a:ext cx="2829465" cy="12281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Syntax Error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8944BCB-7F2B-5BF3-4638-522B3ACC737D}"/>
              </a:ext>
            </a:extLst>
          </p:cNvPr>
          <p:cNvSpPr/>
          <p:nvPr/>
        </p:nvSpPr>
        <p:spPr>
          <a:xfrm>
            <a:off x="12938399" y="1506447"/>
            <a:ext cx="2829465" cy="12281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Exceptions</a:t>
            </a:r>
            <a:r>
              <a:rPr lang="de-DE" sz="2800" dirty="0"/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E968A59-291E-3986-2A8F-A307E4BB5335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5B94DD6-D43B-E0AE-1520-4E3E3C12AB7A}"/>
              </a:ext>
            </a:extLst>
          </p:cNvPr>
          <p:cNvSpPr txBox="1"/>
          <p:nvPr/>
        </p:nvSpPr>
        <p:spPr>
          <a:xfrm>
            <a:off x="751935" y="2950233"/>
            <a:ext cx="542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Nicht korrekt geschrieben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Nicht abfangbar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93936A1-1142-1956-0408-89A561497578}"/>
              </a:ext>
            </a:extLst>
          </p:cNvPr>
          <p:cNvSpPr txBox="1"/>
          <p:nvPr/>
        </p:nvSpPr>
        <p:spPr>
          <a:xfrm>
            <a:off x="12938399" y="3039133"/>
            <a:ext cx="54231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andere Fehler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z.B.:</a:t>
            </a:r>
            <a:br>
              <a:rPr lang="de-DE" sz="2400" dirty="0"/>
            </a:br>
            <a:r>
              <a:rPr lang="de-DE" sz="2800" dirty="0" err="1">
                <a:sym typeface="Wingdings" panose="05000000000000000000" pitchFamily="2" charset="2"/>
              </a:rPr>
              <a:t>NameError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2800" dirty="0" err="1">
                <a:sym typeface="Wingdings" panose="05000000000000000000" pitchFamily="2" charset="2"/>
              </a:rPr>
              <a:t>TypeError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2800" dirty="0" err="1">
                <a:sym typeface="Wingdings" panose="05000000000000000000" pitchFamily="2" charset="2"/>
              </a:rPr>
              <a:t>ZeroDivisionError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2800" dirty="0">
                <a:sym typeface="Wingdings" panose="05000000000000000000" pitchFamily="2" charset="2"/>
              </a:rPr>
              <a:t>…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088010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Typen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A69443E-9FE2-4AEC-8360-A9BFB06B5454}"/>
              </a:ext>
            </a:extLst>
          </p:cNvPr>
          <p:cNvSpPr/>
          <p:nvPr/>
        </p:nvSpPr>
        <p:spPr>
          <a:xfrm>
            <a:off x="2048773" y="1506447"/>
            <a:ext cx="2829465" cy="12281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Syntax Error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8944BCB-7F2B-5BF3-4638-522B3ACC737D}"/>
              </a:ext>
            </a:extLst>
          </p:cNvPr>
          <p:cNvSpPr/>
          <p:nvPr/>
        </p:nvSpPr>
        <p:spPr>
          <a:xfrm>
            <a:off x="7313762" y="1506447"/>
            <a:ext cx="2829465" cy="12281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Exceptions</a:t>
            </a:r>
            <a:r>
              <a:rPr lang="de-DE" sz="2800" dirty="0"/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8237C2-C00E-3973-5F5C-DB3C10C6127D}"/>
              </a:ext>
            </a:extLst>
          </p:cNvPr>
          <p:cNvSpPr txBox="1"/>
          <p:nvPr/>
        </p:nvSpPr>
        <p:spPr>
          <a:xfrm>
            <a:off x="6096000" y="2950233"/>
            <a:ext cx="54231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andere Fehler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z.B.:</a:t>
            </a:r>
            <a:br>
              <a:rPr lang="de-DE" sz="2400" dirty="0"/>
            </a:br>
            <a:r>
              <a:rPr lang="de-DE" sz="2800" dirty="0" err="1">
                <a:sym typeface="Wingdings" panose="05000000000000000000" pitchFamily="2" charset="2"/>
              </a:rPr>
              <a:t>NameError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2800" dirty="0" err="1">
                <a:sym typeface="Wingdings" panose="05000000000000000000" pitchFamily="2" charset="2"/>
              </a:rPr>
              <a:t>TypeError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2800" dirty="0" err="1">
                <a:sym typeface="Wingdings" panose="05000000000000000000" pitchFamily="2" charset="2"/>
              </a:rPr>
              <a:t>ZeroDivisionError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2800" dirty="0">
                <a:sym typeface="Wingdings" panose="05000000000000000000" pitchFamily="2" charset="2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>
                <a:sym typeface="Wingdings" panose="05000000000000000000" pitchFamily="2" charset="2"/>
              </a:rPr>
              <a:t>Abfangbar (</a:t>
            </a:r>
            <a:r>
              <a:rPr lang="de-DE" sz="2800" dirty="0" err="1">
                <a:sym typeface="Wingdings" panose="05000000000000000000" pitchFamily="2" charset="2"/>
              </a:rPr>
              <a:t>try</a:t>
            </a:r>
            <a:r>
              <a:rPr lang="de-DE" sz="2800" dirty="0">
                <a:sym typeface="Wingdings" panose="05000000000000000000" pitchFamily="2" charset="2"/>
              </a:rPr>
              <a:t> - </a:t>
            </a:r>
            <a:r>
              <a:rPr lang="de-DE" sz="2800" dirty="0" err="1">
                <a:sym typeface="Wingdings" panose="05000000000000000000" pitchFamily="2" charset="2"/>
              </a:rPr>
              <a:t>except</a:t>
            </a:r>
            <a:r>
              <a:rPr lang="de-DE" sz="2800" dirty="0">
                <a:sym typeface="Wingdings" panose="05000000000000000000" pitchFamily="2" charset="2"/>
              </a:rPr>
              <a:t>)</a:t>
            </a:r>
            <a:endParaRPr lang="de-DE" sz="2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5528A52-C7FE-BFE1-9592-878941A6866B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22839E-3D62-32F1-D577-AB602AA42D1D}"/>
              </a:ext>
            </a:extLst>
          </p:cNvPr>
          <p:cNvSpPr txBox="1"/>
          <p:nvPr/>
        </p:nvSpPr>
        <p:spPr>
          <a:xfrm>
            <a:off x="751935" y="2905780"/>
            <a:ext cx="542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Nicht korrekt geschrieben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Nicht abfangbar</a:t>
            </a:r>
          </a:p>
        </p:txBody>
      </p:sp>
    </p:spTree>
    <p:extLst>
      <p:ext uri="{BB962C8B-B14F-4D97-AF65-F5344CB8AC3E}">
        <p14:creationId xmlns:p14="http://schemas.microsoft.com/office/powerpoint/2010/main" val="380501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1202</Words>
  <Application>Microsoft Office PowerPoint</Application>
  <PresentationFormat>Breitbild</PresentationFormat>
  <Paragraphs>389</Paragraphs>
  <Slides>64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69" baseType="lpstr">
      <vt:lpstr>Aptos</vt:lpstr>
      <vt:lpstr>Aptos Display</vt:lpstr>
      <vt:lpstr>Arial</vt:lpstr>
      <vt:lpstr>Wingdings</vt:lpstr>
      <vt:lpstr>Office</vt:lpstr>
      <vt:lpstr>PowerPoint-Präsentation</vt:lpstr>
      <vt:lpstr>PowerPoint-Präsentation</vt:lpstr>
      <vt:lpstr>Errors, Logging und Debugging</vt:lpstr>
      <vt:lpstr>Errors</vt:lpstr>
      <vt:lpstr>Errors - Agenda</vt:lpstr>
      <vt:lpstr>Error Messages lesen</vt:lpstr>
      <vt:lpstr>Error Typen</vt:lpstr>
      <vt:lpstr>Error Typen</vt:lpstr>
      <vt:lpstr>Error Typen</vt:lpstr>
      <vt:lpstr>Beispiel Exception</vt:lpstr>
      <vt:lpstr>Beispiel Exception</vt:lpstr>
      <vt:lpstr>Error Messages lesen</vt:lpstr>
      <vt:lpstr>Error Messages lesen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Beispiel </vt:lpstr>
      <vt:lpstr>Beispiel </vt:lpstr>
      <vt:lpstr>Error Handling </vt:lpstr>
      <vt:lpstr>Raising Errors </vt:lpstr>
      <vt:lpstr>Raising Errors </vt:lpstr>
      <vt:lpstr>Errors </vt:lpstr>
      <vt:lpstr>Logging</vt:lpstr>
      <vt:lpstr>Logging - Agenda</vt:lpstr>
      <vt:lpstr>Wofür ist Logging nützlich?</vt:lpstr>
      <vt:lpstr>Wofür ist Logging nützlich?</vt:lpstr>
      <vt:lpstr>Logging Konfiguration</vt:lpstr>
      <vt:lpstr>Severity </vt:lpstr>
      <vt:lpstr>Severity </vt:lpstr>
      <vt:lpstr>Severity </vt:lpstr>
      <vt:lpstr>Severity </vt:lpstr>
      <vt:lpstr>Severity </vt:lpstr>
      <vt:lpstr>Severity </vt:lpstr>
      <vt:lpstr>Severity</vt:lpstr>
      <vt:lpstr>Severity</vt:lpstr>
      <vt:lpstr>How to log</vt:lpstr>
      <vt:lpstr>How to log</vt:lpstr>
      <vt:lpstr>How to log</vt:lpstr>
      <vt:lpstr>Logging </vt:lpstr>
      <vt:lpstr>Debugging</vt:lpstr>
      <vt:lpstr>Debugging - Agenda</vt:lpstr>
      <vt:lpstr>Strategien zum Debuggen</vt:lpstr>
      <vt:lpstr>Strategien zum Debuggen</vt:lpstr>
      <vt:lpstr>Tools zum Debuggen</vt:lpstr>
      <vt:lpstr>Tools zum Debuggen</vt:lpstr>
      <vt:lpstr>Tools zum Debuggen</vt:lpstr>
      <vt:lpstr>Tools zum Debuggen</vt:lpstr>
      <vt:lpstr>Tools zum Debuggen</vt:lpstr>
      <vt:lpstr>Tools zum Debuggen</vt:lpstr>
      <vt:lpstr>Tools zum Debuggen</vt:lpstr>
      <vt:lpstr>Tools zum Debuggen</vt:lpstr>
      <vt:lpstr>Tools zum Debuggen</vt:lpstr>
      <vt:lpstr>Tools zum Debuggen</vt:lpstr>
      <vt:lpstr>Tools zum Debuggen</vt:lpstr>
      <vt:lpstr>Debugging </vt:lpstr>
      <vt:lpstr>Menti! </vt:lpstr>
      <vt:lpstr>Key Takeaways</vt:lpstr>
      <vt:lpstr>Danke für eure Aufmerksamkeit!  Habt ihr Fragen?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Reger, Julian</dc:creator>
  <cp:lastModifiedBy>Reger, Julian</cp:lastModifiedBy>
  <cp:revision>1</cp:revision>
  <dcterms:created xsi:type="dcterms:W3CDTF">2025-04-23T21:08:51Z</dcterms:created>
  <dcterms:modified xsi:type="dcterms:W3CDTF">2025-04-24T08:34:21Z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2025-04-23T22:08:19Z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2da4b1ec-08fa-48cd-9a35-1a85341da923</vt:lpwstr>
  </property>
  <property fmtid="{D5CDD505-2E9C-101B-9397-08002B2CF9AE}" pid="8" name="MSIP_Label_ff6dbec8-95a8-4638-9f5f-bd076536645c_ContentBits">
    <vt:lpwstr>0</vt:lpwstr>
  </property>
</Properties>
</file>