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58"/>
  </p:normalViewPr>
  <p:slideViewPr>
    <p:cSldViewPr snapToGrid="0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3F1B-4912-B24D-A1AA-347572093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CD06F-A4B8-7A43-9B06-AD2966196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F56BE-DE98-784B-B8BA-14ACBA56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9C2C-7D5F-FD45-9146-DC3D63D42FB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284D0-9B88-3B47-96AB-E0237720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AFB2C-88D6-D549-ADF6-DE40C337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76F-5F5C-8F48-8EC9-FBB8FA32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3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E374-3F96-2942-BDFC-842E9523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484D0-AE0A-F547-8D0F-364AD0F82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FBB33-9A51-6F4B-B68E-C17911ED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9C2C-7D5F-FD45-9146-DC3D63D42FB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87917-521C-2443-B620-B164F7AC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0A30F-44E3-D84C-9402-CBA3BF30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76F-5F5C-8F48-8EC9-FBB8FA32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6C299-F01F-0943-B04D-8CB3796F3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8FC58-7120-5940-9A2F-64862C759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6123-7AB0-0B4C-B854-2A8B037C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9C2C-7D5F-FD45-9146-DC3D63D42FB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52E6F-38AB-4C48-94CF-5B5DD0C2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7392E-9753-A54B-A81E-5D1E4CDB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76F-5F5C-8F48-8EC9-FBB8FA32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9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CF20-A481-B84B-A33C-2E38DD74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B1574-3DD5-1946-A0B6-69EDCF55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34003-B23E-6844-990D-2F924184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9C2C-7D5F-FD45-9146-DC3D63D42FB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4BFB-AAD3-A341-BF2D-DF9922A2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F300A-27FB-4E40-8BAB-7A3F7A3A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76F-5F5C-8F48-8EC9-FBB8FA32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AA52-61DE-7B46-8218-7B4F5887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35E69-67B5-E046-AE4B-FEE17B9EF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3D0A-CB37-F74E-8F0E-238CD95B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9C2C-7D5F-FD45-9146-DC3D63D42FB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49886-A98C-8F47-B3E8-F8D1D8B2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1A2A3-2BF1-0140-852F-8F063F2F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76F-5F5C-8F48-8EC9-FBB8FA32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7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27A1-9543-7248-801E-B0F48DC5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1FB7-F47E-B547-BA16-FEA732D71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D0EAD-8099-9246-8727-F4EDDDEA1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7E108-5EB4-764B-BC59-9339AFFE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9C2C-7D5F-FD45-9146-DC3D63D42FB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870A2-02B3-444A-9608-8E03E167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F8BC3-934A-444E-9FBB-B0B9ED5E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76F-5F5C-8F48-8EC9-FBB8FA32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8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ACC0-54D5-6F4E-963E-67E4D6B2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FFCDD-8C8E-9F48-83FE-48B7C1E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66A99-9403-6148-A58D-0A5B661FB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4CF7A-0B16-424F-B29D-8D28A1F09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BCE2E-67F3-8748-B560-6046BFC63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DCF19-6056-454D-B0A3-01BD412C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9C2C-7D5F-FD45-9146-DC3D63D42FB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E57E1-7444-F44C-9CD6-F8929EEB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A2650-328E-4746-A946-E895B17B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76F-5F5C-8F48-8EC9-FBB8FA32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7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B308-6EFB-3446-82F9-E79C8F17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B1EEE-C3CB-1840-906D-BA00EC8C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9C2C-7D5F-FD45-9146-DC3D63D42FB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D987A-10FC-4B4A-AAAB-E736A457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2345C-42EB-9443-BA37-9C614E1F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76F-5F5C-8F48-8EC9-FBB8FA32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0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5D2D2-06DA-544C-A24D-EC02AB56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9C2C-7D5F-FD45-9146-DC3D63D42FB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63A37-7DF7-4F46-8ED3-8DE6EEC3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5C96E-C471-B446-9DBF-A992798E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76F-5F5C-8F48-8EC9-FBB8FA32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9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39AE-3F7A-DD41-9B45-3E1B43EA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23F0-9559-8844-B631-5383DBD59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27A4A-6EF4-8C40-BCE6-FC531C142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5F219-1BF9-5241-BC56-3F5AE658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9C2C-7D5F-FD45-9146-DC3D63D42FB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B80B2-2766-0044-85F9-8B5253BF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57DF0-7DE4-7747-A295-6391286B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76F-5F5C-8F48-8EC9-FBB8FA32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1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348B-0D20-DC4C-A1D5-B954CDA2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98B15-195E-AA42-A9F4-49C9F4B53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D6BA3-CAAE-7A4F-8347-CE108AD6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FFD4D-C562-2F40-9EDE-69A40A64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9C2C-7D5F-FD45-9146-DC3D63D42FB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D54E3-5B58-9D4E-A20F-593B2FF6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B82D1-500D-9545-9DF7-F6793DA1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76F-5F5C-8F48-8EC9-FBB8FA32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1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77E9A-8FA1-B948-B897-CC65F62D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A57A8-0311-CF49-949F-087D077A5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39D93-4424-2047-AF96-63BAD4D5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9C2C-7D5F-FD45-9146-DC3D63D42FB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993C-3112-164F-8E09-88F469AEC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FF982-D38B-EF4D-A925-8F990898A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9B76F-5F5C-8F48-8EC9-FBB8FA32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D171C2-2771-F332-C1DA-689B501A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616103"/>
            <a:ext cx="5956300" cy="595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AE5C92-7C57-38E5-8121-D530CF8F6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0" y="616103"/>
            <a:ext cx="5778500" cy="5956300"/>
          </a:xfrm>
          <a:prstGeom prst="rect">
            <a:avLst/>
          </a:prstGeom>
        </p:spPr>
      </p:pic>
      <p:sp>
        <p:nvSpPr>
          <p:cNvPr id="11" name="Up Arrow 10">
            <a:extLst>
              <a:ext uri="{FF2B5EF4-FFF2-40B4-BE49-F238E27FC236}">
                <a16:creationId xmlns:a16="http://schemas.microsoft.com/office/drawing/2014/main" id="{3F673615-8C02-B340-885B-FC3451B323B0}"/>
              </a:ext>
            </a:extLst>
          </p:cNvPr>
          <p:cNvSpPr/>
          <p:nvPr/>
        </p:nvSpPr>
        <p:spPr>
          <a:xfrm rot="19066947">
            <a:off x="9200210" y="5174839"/>
            <a:ext cx="170805" cy="86934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D7EA41-BE93-E62C-23CB-23466B3A4626}"/>
              </a:ext>
            </a:extLst>
          </p:cNvPr>
          <p:cNvSpPr txBox="1"/>
          <p:nvPr/>
        </p:nvSpPr>
        <p:spPr>
          <a:xfrm>
            <a:off x="139700" y="121186"/>
            <a:ext cx="595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MRI Scan without a Tumour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990B29-8EC2-F750-5ABC-709696EAFE07}"/>
              </a:ext>
            </a:extLst>
          </p:cNvPr>
          <p:cNvSpPr txBox="1"/>
          <p:nvPr/>
        </p:nvSpPr>
        <p:spPr>
          <a:xfrm>
            <a:off x="6273799" y="121186"/>
            <a:ext cx="57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MRI Scan with a Tumour</a:t>
            </a:r>
          </a:p>
        </p:txBody>
      </p:sp>
    </p:spTree>
    <p:extLst>
      <p:ext uri="{BB962C8B-B14F-4D97-AF65-F5344CB8AC3E}">
        <p14:creationId xmlns:p14="http://schemas.microsoft.com/office/powerpoint/2010/main" val="61171280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CEDA763-94B2-0348-8F9A-102E93720AE6}" vid="{1B91097C-928D-DA44-B5DE-85310484CA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Theme1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G.</dc:creator>
  <cp:lastModifiedBy>Kenny G.</cp:lastModifiedBy>
  <cp:revision>2</cp:revision>
  <dcterms:created xsi:type="dcterms:W3CDTF">2023-04-16T17:48:24Z</dcterms:created>
  <dcterms:modified xsi:type="dcterms:W3CDTF">2023-04-16T17:51:52Z</dcterms:modified>
</cp:coreProperties>
</file>