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5761BD"/>
    <a:srgbClr val="4575A9"/>
    <a:srgbClr val="6F89C3"/>
    <a:srgbClr val="356E8B"/>
    <a:srgbClr val="333399"/>
    <a:srgbClr val="666666"/>
    <a:srgbClr val="5E5E5E"/>
    <a:srgbClr val="545658"/>
    <a:srgbClr val="66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37" autoAdjust="0"/>
  </p:normalViewPr>
  <p:slideViewPr>
    <p:cSldViewPr>
      <p:cViewPr varScale="1">
        <p:scale>
          <a:sx n="66" d="100"/>
          <a:sy n="66" d="100"/>
        </p:scale>
        <p:origin x="48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D163-992F-4F63-B24E-3313FD5EB662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AB97-1290-4C9F-B837-C5A1F3EED3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755576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P.</a:t>
            </a:r>
            <a:fld id="{C076B9E8-9E02-43F3-9CFA-180D943539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0" y="188639"/>
              <a:ext cx="9144000" cy="144017"/>
              <a:chOff x="0" y="188639"/>
              <a:chExt cx="9144000" cy="144017"/>
            </a:xfrm>
          </p:grpSpPr>
          <p:sp>
            <p:nvSpPr>
              <p:cNvPr id="7" name="직사각형 6"/>
              <p:cNvSpPr/>
              <p:nvPr/>
            </p:nvSpPr>
            <p:spPr>
              <a:xfrm flipV="1">
                <a:off x="0" y="188639"/>
                <a:ext cx="9144000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flipV="1">
                <a:off x="0" y="286937"/>
                <a:ext cx="9144000" cy="45719"/>
              </a:xfrm>
              <a:prstGeom prst="rect">
                <a:avLst/>
              </a:prstGeom>
              <a:solidFill>
                <a:srgbClr val="6F8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0" y="4662264"/>
              <a:ext cx="9144000" cy="2195736"/>
              <a:chOff x="0" y="4662264"/>
              <a:chExt cx="9144000" cy="2195736"/>
            </a:xfrm>
          </p:grpSpPr>
          <p:sp>
            <p:nvSpPr>
              <p:cNvPr id="9" name="이등변 삼각형 8"/>
              <p:cNvSpPr/>
              <p:nvPr/>
            </p:nvSpPr>
            <p:spPr>
              <a:xfrm>
                <a:off x="0" y="6093296"/>
                <a:ext cx="5076056" cy="764704"/>
              </a:xfrm>
              <a:prstGeom prst="triangle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2987824" y="5661248"/>
                <a:ext cx="5040560" cy="1196752"/>
              </a:xfrm>
              <a:prstGeom prst="triangle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>
                <a:off x="3059832" y="6453336"/>
                <a:ext cx="1440160" cy="404664"/>
              </a:xfrm>
              <a:prstGeom prst="triangle">
                <a:avLst/>
              </a:prstGeom>
              <a:solidFill>
                <a:srgbClr val="5456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5940152" y="5517232"/>
                <a:ext cx="3203848" cy="1340768"/>
              </a:xfrm>
              <a:prstGeom prst="triangle">
                <a:avLst>
                  <a:gd name="adj" fmla="val 53133"/>
                </a:avLst>
              </a:prstGeom>
              <a:solidFill>
                <a:srgbClr val="5456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16200000">
                <a:off x="7416316" y="5130316"/>
                <a:ext cx="2195736" cy="1259632"/>
              </a:xfrm>
              <a:prstGeom prst="triangle">
                <a:avLst>
                  <a:gd name="adj" fmla="val 50782"/>
                </a:avLst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 flipV="1">
            <a:off x="4139952" y="3383281"/>
            <a:ext cx="86409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2265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오픈소스 프로젝트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3645024"/>
            <a:ext cx="6400800" cy="6949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1800" b="1" dirty="0" smtClean="0">
                <a:solidFill>
                  <a:schemeClr val="bg1"/>
                </a:solidFill>
              </a:rPr>
              <a:t>음악 만들기 게임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작곡 게임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5171953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K </a:t>
            </a:r>
            <a:r>
              <a:rPr lang="ko-KR" altLang="en-US" sz="2000" dirty="0" smtClean="0">
                <a:solidFill>
                  <a:schemeClr val="bg1"/>
                </a:solidFill>
              </a:rPr>
              <a:t>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20174294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이은학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20174277 </a:t>
            </a:r>
            <a:r>
              <a:rPr lang="ko-KR" altLang="en-US" sz="2000" dirty="0" smtClean="0">
                <a:solidFill>
                  <a:schemeClr val="bg1"/>
                </a:solidFill>
              </a:rPr>
              <a:t>김윤완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smtClean="0">
                <a:solidFill>
                  <a:schemeClr val="bg1"/>
                </a:solidFill>
              </a:rPr>
              <a:t>20174217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윤수용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11960" y="1988840"/>
            <a:ext cx="1152128" cy="72008"/>
            <a:chOff x="4211960" y="2276872"/>
            <a:chExt cx="1152128" cy="72008"/>
          </a:xfrm>
          <a:solidFill>
            <a:srgbClr val="6F89C3"/>
          </a:solidFill>
        </p:grpSpPr>
        <p:sp>
          <p:nvSpPr>
            <p:cNvPr id="19" name="타원 18"/>
            <p:cNvSpPr/>
            <p:nvPr/>
          </p:nvSpPr>
          <p:spPr>
            <a:xfrm>
              <a:off x="4211960" y="2276872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752020" y="2276872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92080" y="2276872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72" y="11663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게임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19"/>
          <p:cNvSpPr txBox="1"/>
          <p:nvPr/>
        </p:nvSpPr>
        <p:spPr>
          <a:xfrm>
            <a:off x="324323" y="1268760"/>
            <a:ext cx="1990747" cy="431117"/>
          </a:xfrm>
          <a:prstGeom prst="rect">
            <a:avLst/>
          </a:prstGeom>
          <a:noFill/>
        </p:spPr>
        <p:txBody>
          <a:bodyPr wrap="none" lIns="122147" tIns="61074" rIns="122147" bIns="61074" rtlCol="0">
            <a:spAutoFit/>
          </a:bodyPr>
          <a:lstStyle>
            <a:defPPr>
              <a:defRPr lang="ko-KR"/>
            </a:defPPr>
            <a:lvl1pPr marL="0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256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0511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0767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1022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1278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1533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1789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2044" algn="l" defTabSz="98051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pc="-200" dirty="0" smtClean="0">
                <a:solidFill>
                  <a:srgbClr val="5761BD"/>
                </a:solidFill>
                <a:effectLst>
                  <a:glow rad="50800">
                    <a:schemeClr val="bg1">
                      <a:alpha val="54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멜로디 작곡 게임</a:t>
            </a:r>
            <a:endParaRPr lang="ko-KR" altLang="en-US" sz="1800" b="1" spc="-200" dirty="0">
              <a:solidFill>
                <a:schemeClr val="accent5">
                  <a:lumMod val="75000"/>
                </a:schemeClr>
              </a:solidFill>
              <a:effectLst>
                <a:glow rad="50800">
                  <a:schemeClr val="bg1">
                    <a:alpha val="54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0"/>
          <p:cNvGrpSpPr/>
          <p:nvPr/>
        </p:nvGrpSpPr>
        <p:grpSpPr>
          <a:xfrm>
            <a:off x="4608004" y="2617879"/>
            <a:ext cx="4140460" cy="3530309"/>
            <a:chOff x="209526" y="2288704"/>
            <a:chExt cx="1779099" cy="1199969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209526" y="2288704"/>
              <a:ext cx="1779099" cy="119996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381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0256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80511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70767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61022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51278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41533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31789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922044" algn="l" defTabSz="980511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1600" indent="-101600" algn="ctr" defTabSz="1043056" eaLnBrk="0" latinLnBrk="0" hangingPunct="0">
                <a:lnSpc>
                  <a:spcPct val="90000"/>
                </a:lnSpc>
                <a:buSzPct val="140000"/>
                <a:defRPr/>
              </a:pP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40"/>
            <p:cNvSpPr txBox="1"/>
            <p:nvPr/>
          </p:nvSpPr>
          <p:spPr>
            <a:xfrm>
              <a:off x="294226" y="2515456"/>
              <a:ext cx="1692729" cy="826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90256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0511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70767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61022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51278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41533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31789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22044" algn="l" defTabSz="980511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latinLnBrk="0">
                <a:spcBef>
                  <a:spcPct val="10000"/>
                </a:spcBef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타일을 선택하면 특정 음이 나온다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atinLnBrk="0">
                <a:spcBef>
                  <a:spcPct val="10000"/>
                </a:spcBef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latinLnBrk="0">
                <a:spcBef>
                  <a:spcPct val="10000"/>
                </a:spcBef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타일들을 선택하여 음들을 조합해서 음악을 만들 수 있다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latinLnBrk="0">
                <a:spcBef>
                  <a:spcPct val="10000"/>
                </a:spcBef>
                <a:buFont typeface="Arial" pitchFamily="34" charset="0"/>
                <a:buChar char="•"/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latinLnBrk="0">
                <a:spcBef>
                  <a:spcPct val="10000"/>
                </a:spcBef>
                <a:buFont typeface="Arial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</a:rPr>
                <a:t>선택된 </a:t>
              </a:r>
              <a:r>
                <a:rPr lang="ko-KR" altLang="en-US" sz="1600" dirty="0" smtClean="0">
                  <a:latin typeface="맑은 고딕" panose="020B0503020000020004" pitchFamily="50" charset="-127"/>
                </a:rPr>
                <a:t>타일들로 만든 멜로디를 </a:t>
              </a:r>
              <a:r>
                <a:rPr lang="ko-KR" altLang="en-US" sz="1600" dirty="0">
                  <a:latin typeface="맑은 고딕" panose="020B0503020000020004" pitchFamily="50" charset="-127"/>
                </a:rPr>
                <a:t>주기적으로 </a:t>
              </a:r>
              <a:r>
                <a:rPr lang="ko-KR" altLang="en-US" sz="1600" dirty="0" smtClean="0">
                  <a:latin typeface="맑은 고딕" panose="020B0503020000020004" pitchFamily="50" charset="-127"/>
                </a:rPr>
                <a:t>재생하여 실시간으로 들어볼 수 있다</a:t>
              </a:r>
              <a:r>
                <a:rPr lang="en-US" altLang="ko-KR" sz="1600" dirty="0" smtClean="0">
                  <a:latin typeface="맑은 고딕" panose="020B0503020000020004" pitchFamily="50" charset="-127"/>
                </a:rPr>
                <a:t>.</a:t>
              </a:r>
              <a:endParaRPr lang="en-US" altLang="ko-KR" sz="1600" dirty="0">
                <a:latin typeface="맑은 고딕" panose="020B0503020000020004" pitchFamily="50" charset="-127"/>
              </a:endParaRPr>
            </a:p>
            <a:p>
              <a:pPr marL="171450" indent="-171450" latinLnBrk="0">
                <a:spcBef>
                  <a:spcPct val="10000"/>
                </a:spcBef>
                <a:buFont typeface="Arial" pitchFamily="34" charset="0"/>
                <a:buChar char="•"/>
              </a:pP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544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간단하게 음악</a:t>
            </a:r>
            <a:r>
              <a:rPr lang="en-US" altLang="ko-KR" dirty="0" smtClean="0"/>
              <a:t>(</a:t>
            </a:r>
            <a:r>
              <a:rPr lang="ko-KR" altLang="en-US" dirty="0" smtClean="0"/>
              <a:t>멜로디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만들어 볼 수 있는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3" y="2513562"/>
            <a:ext cx="214312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05064"/>
            <a:ext cx="2143125" cy="21431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315070" y="6453336"/>
            <a:ext cx="1608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386" y="1166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기능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778" y="2132856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선택하는 타일 위치를 옮김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13778" y="2492103"/>
            <a:ext cx="5184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키보드 입력을 통해서 </a:t>
            </a:r>
            <a:r>
              <a:rPr lang="ko-KR" altLang="en-US" sz="1400" dirty="0" err="1" smtClean="0"/>
              <a:t>현위치를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가르키는</a:t>
            </a:r>
            <a:r>
              <a:rPr lang="ko-KR" altLang="en-US" sz="1400" dirty="0" smtClean="0"/>
              <a:t> 커서를 움직이게 함</a:t>
            </a:r>
            <a:endParaRPr lang="ko-KR" altLang="en-US" sz="1400" dirty="0"/>
          </a:p>
        </p:txBody>
      </p:sp>
      <p:sp>
        <p:nvSpPr>
          <p:cNvPr id="26" name="타원 25"/>
          <p:cNvSpPr/>
          <p:nvPr/>
        </p:nvSpPr>
        <p:spPr>
          <a:xfrm>
            <a:off x="776513" y="2199361"/>
            <a:ext cx="555127" cy="555127"/>
          </a:xfrm>
          <a:prstGeom prst="ellipse">
            <a:avLst/>
          </a:prstGeom>
          <a:solidFill>
            <a:srgbClr val="6F8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7" name="타원 26"/>
          <p:cNvSpPr/>
          <p:nvPr/>
        </p:nvSpPr>
        <p:spPr>
          <a:xfrm>
            <a:off x="766649" y="3421909"/>
            <a:ext cx="555127" cy="555127"/>
          </a:xfrm>
          <a:prstGeom prst="ellipse">
            <a:avLst/>
          </a:prstGeom>
          <a:solidFill>
            <a:srgbClr val="356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752550" y="4646839"/>
            <a:ext cx="555127" cy="555127"/>
          </a:xfrm>
          <a:prstGeom prst="ellipse">
            <a:avLst/>
          </a:prstGeom>
          <a:solidFill>
            <a:srgbClr val="6F8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624610" y="4283188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46624" y="1844824"/>
            <a:ext cx="8401840" cy="368072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3059052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1560" y="5516438"/>
            <a:ext cx="7907830" cy="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13778" y="3715445"/>
            <a:ext cx="7014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현재 </a:t>
            </a:r>
            <a:r>
              <a:rPr lang="ko-KR" altLang="en-US" sz="1400" dirty="0" smtClean="0"/>
              <a:t>커서가 위치한 칸을 </a:t>
            </a: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그 음을 옆의 별도 공간에 저장해 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513778" y="4561383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실시간 멜로디 재생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13778" y="4920630"/>
            <a:ext cx="7090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실시간으로 </a:t>
            </a:r>
            <a:r>
              <a:rPr lang="ko-KR" altLang="en-US" sz="1400" dirty="0" err="1" smtClean="0"/>
              <a:t>열마다</a:t>
            </a:r>
            <a:r>
              <a:rPr lang="ko-KR" altLang="en-US" sz="1400" dirty="0" smtClean="0"/>
              <a:t> 선택된 칸들의 음이 재생된다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513778" y="3371375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타일 선택 시 해당 음 입력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latin typeface="돋움" pitchFamily="50" charset="-127"/>
                  <a:ea typeface="돋움" pitchFamily="50" charset="-127"/>
                </a:rPr>
                <a:t>-</a:t>
              </a:r>
              <a:endParaRPr lang="ko-KR" altLang="en-US" sz="4800" dirty="0"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0" y="188639"/>
              <a:ext cx="9144000" cy="144017"/>
              <a:chOff x="0" y="188639"/>
              <a:chExt cx="9144000" cy="144017"/>
            </a:xfrm>
          </p:grpSpPr>
          <p:sp>
            <p:nvSpPr>
              <p:cNvPr id="7" name="직사각형 6"/>
              <p:cNvSpPr/>
              <p:nvPr/>
            </p:nvSpPr>
            <p:spPr>
              <a:xfrm flipV="1">
                <a:off x="0" y="188639"/>
                <a:ext cx="9144000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flipV="1">
                <a:off x="0" y="286937"/>
                <a:ext cx="9144000" cy="45719"/>
              </a:xfrm>
              <a:prstGeom prst="rect">
                <a:avLst/>
              </a:prstGeom>
              <a:solidFill>
                <a:srgbClr val="6F8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2265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200" b="1" dirty="0" smtClean="0">
                <a:solidFill>
                  <a:schemeClr val="bg1"/>
                </a:solidFill>
              </a:rPr>
              <a:t>Thank You!</a:t>
            </a:r>
            <a:endParaRPr lang="ko-KR" altLang="en-US" sz="42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4030216"/>
            <a:ext cx="6400800" cy="6949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1800" b="1" dirty="0" smtClean="0">
                <a:solidFill>
                  <a:schemeClr val="bg1"/>
                </a:solidFill>
              </a:rPr>
              <a:t>정말 감사합니다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110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맑은 고딕</vt:lpstr>
      <vt:lpstr>배달의민족 한나</vt:lpstr>
      <vt:lpstr>Arial</vt:lpstr>
      <vt:lpstr>Office 테마</vt:lpstr>
      <vt:lpstr>오픈소스 프로젝트</vt:lpstr>
      <vt:lpstr>PowerPoint 프레젠테이션</vt:lpstr>
      <vt:lpstr>PowerPoint 프레젠테이션</vt:lpstr>
      <vt:lpstr>Thank You!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LG-PC</dc:creator>
  <cp:lastModifiedBy>김 윤완</cp:lastModifiedBy>
  <cp:revision>75</cp:revision>
  <dcterms:created xsi:type="dcterms:W3CDTF">2017-04-28T11:29:07Z</dcterms:created>
  <dcterms:modified xsi:type="dcterms:W3CDTF">2018-11-06T14:50:46Z</dcterms:modified>
</cp:coreProperties>
</file>