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219B77-DC42-497C-A802-13F7FF67D9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D1F200-2691-4983-95A9-A106A2A972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000000"/>
                </a:solidFill>
                <a:uFillTx/>
                <a:latin typeface="Arial"/>
              </a:rPr>
              <a:t>Format des Titeltextes durch Klicken bearbeiten</a:t>
            </a:r>
            <a:endParaRPr b="0" lang="de-D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Format des Gliederungstextes durch Klicken bearbeiten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Zweite Gliederungsebene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trike="noStrike" u="none">
                <a:solidFill>
                  <a:srgbClr val="000000"/>
                </a:solidFill>
                <a:uFillTx/>
                <a:latin typeface="Arial"/>
              </a:rPr>
              <a:t>Dritte Gliederungsebene</a:t>
            </a:r>
            <a:endParaRPr b="0" lang="de-DE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Vierte Gliederungsebene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Fünfte Gliederungsebene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Sechste Gliederungsebene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Siebte Gliederungsebene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&lt;Datum/Uhrzeit&gt;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&lt;Fußzeile&gt;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8552217D-52E0-47B7-88E6-6B4CA795DB0C}" type="slidenum"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&lt;Foliennummer&gt;</a:t>
            </a:fld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oulu.com/ictoulu/wp-content/uploads/2022/11/bosch-sensortec-logo-for-ictoulu-portal.png" TargetMode="External"/><Relationship Id="rId2" Type="http://schemas.openxmlformats.org/officeDocument/2006/relationships/hyperlink" Target="https://iep-berlin.de/de/ueber/partner/fraunhofer/" TargetMode="External"/><Relationship Id="rId3" Type="http://schemas.openxmlformats.org/officeDocument/2006/relationships/hyperlink" Target="https://blog.hwr-berlin.de/elerner/wp-content/uploads_elerner/2017/07/ResearchGate_rectangle_green.jpg" TargetMode="External"/><Relationship Id="rId4" Type="http://schemas.openxmlformats.org/officeDocument/2006/relationships/hyperlink" Target="https://images.thalia.media/00/-/0cb02904dd604e6a832802647e35240d/mathematisch-naturwissenschaftliche-formelsammlung-iqb-konform-1-freiburger-verlag.jpeg" TargetMode="External"/><Relationship Id="rId5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900000"/>
            <a:ext cx="9071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br>
              <a:rPr sz="4400"/>
            </a:br>
            <a:r>
              <a:rPr b="0" lang="de-DE" sz="4400" strike="noStrike" u="none">
                <a:solidFill>
                  <a:srgbClr val="000000"/>
                </a:solidFill>
                <a:uFillTx/>
                <a:latin typeface="Arial"/>
              </a:rPr>
              <a:t>MEMS</a:t>
            </a:r>
            <a:br>
              <a:rPr sz="4400"/>
            </a:br>
            <a:r>
              <a:rPr b="0" lang="de-DE" sz="4400" strike="noStrike" u="none">
                <a:solidFill>
                  <a:srgbClr val="000000"/>
                </a:solidFill>
                <a:uFillTx/>
                <a:latin typeface="Arial"/>
              </a:rPr>
              <a:t>Die zweite Silizium Revolution?</a:t>
            </a:r>
            <a:endParaRPr b="0" lang="de-D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3060000"/>
            <a:ext cx="907164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Seminararbeit von Johannes Heubach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buNone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Im Fach Physik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000000"/>
                </a:solidFill>
                <a:uFillTx/>
                <a:latin typeface="Arial"/>
              </a:rPr>
              <a:t>3. Forschung</a:t>
            </a:r>
            <a:endParaRPr b="0" lang="de-D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„</a:t>
            </a: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Historische“ Forschung: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Silizium Revolution: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Zeitliches Geschehen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Innovationen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Auswirkungen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Internetrecherche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000000"/>
                </a:solidFill>
                <a:uFillTx/>
                <a:latin typeface="Arial"/>
              </a:rPr>
              <a:t>3. Forschung</a:t>
            </a:r>
            <a:endParaRPr b="0" lang="de-D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Gegenwarts- &amp; Zukunftsforschung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MEMS: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Zeitlicher Ablauf und Zukunftsaussichten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Innovationen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Auswirkungen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Internetrecherche &amp; persönliche Nachfragen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000000"/>
                </a:solidFill>
                <a:uFillTx/>
                <a:latin typeface="Arial"/>
              </a:rPr>
              <a:t>3. Forschung</a:t>
            </a:r>
            <a:endParaRPr b="0" lang="de-D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Eigenständige Forschung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Vergleich Siliziumrevolution – MEMS: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Zeitlicher Hergang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Effekt auf die Welt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Technische Innovationen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000000"/>
                </a:solidFill>
                <a:uFillTx/>
                <a:latin typeface="Arial"/>
              </a:rPr>
              <a:t>Beantwortung der Fragestellung</a:t>
            </a:r>
            <a:endParaRPr b="0" lang="de-D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Kann man die Entwicklung von MEMS als zweite Silizium Revolution bezeichnen?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Nein: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Noch „mittendrin“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Unzureichender Effekt auf das allgemeine Leben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Zukunft gut möglich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000000"/>
                </a:solidFill>
                <a:uFillTx/>
                <a:latin typeface="Arial"/>
              </a:rPr>
              <a:t>Quellen</a:t>
            </a:r>
            <a:endParaRPr b="0" lang="de-D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000000"/>
                </a:solidFill>
                <a:uFillTx/>
                <a:latin typeface="Arial"/>
              </a:rPr>
              <a:t>Seminararbeit Johannes Heubach</a:t>
            </a:r>
            <a:endParaRPr b="0" lang="de-D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000000"/>
                </a:solidFill>
                <a:uFillTx/>
                <a:latin typeface="Arial"/>
                <a:hlinkClick r:id="rId1"/>
              </a:rPr>
              <a:t>https://oulu.com/ictoulu/wp-content/uploads/2022/11/bosch-sensortec-logo-for-ictoulu-portal.png</a:t>
            </a:r>
            <a:endParaRPr b="0" lang="de-D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000000"/>
                </a:solidFill>
                <a:uFillTx/>
                <a:latin typeface="Arial"/>
                <a:hlinkClick r:id="rId2"/>
              </a:rPr>
              <a:t>https://iep-berlin.de/de/ueber/partner/fraunhofer/</a:t>
            </a:r>
            <a:endParaRPr b="0" lang="de-D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000000"/>
                </a:solidFill>
                <a:uFillTx/>
                <a:latin typeface="Arial"/>
                <a:hlinkClick r:id="rId3"/>
              </a:rPr>
              <a:t>https://blog.hwr-berlin.de/elerner/wp-content/uploads_elerner/2017/07/ResearchGate_rectangle_green.jpg</a:t>
            </a:r>
            <a:endParaRPr b="0" lang="de-D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000000"/>
                </a:solidFill>
                <a:uFillTx/>
                <a:latin typeface="Arial"/>
                <a:hlinkClick r:id="rId4"/>
              </a:rPr>
              <a:t>https://images.thalia.media/00/-/0cb02904dd604e6a832802647e35240d/mathematisch-naturwissenschaftliche-formelsammlung-iqb-konform-1-freiburger-verlag.jpeg</a:t>
            </a:r>
            <a:endParaRPr b="0" lang="de-DE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000000"/>
                </a:solidFill>
                <a:uFillTx/>
                <a:latin typeface="Arial"/>
              </a:rPr>
              <a:t>Gliederung</a:t>
            </a:r>
            <a:endParaRPr b="0" lang="de-D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buClr>
                <a:srgbClr val="000000"/>
              </a:buClr>
              <a:buFont typeface="OpenSymbol"/>
              <a:buAutoNum type="arabicPeriod"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Fragestellung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eriod"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Methodik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eriod"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Forschung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Font typeface="OpenSymbol"/>
              <a:buAutoNum type="arabicPeriod"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Beantwortung der Fragestellung</a:t>
            </a: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000000"/>
                </a:solidFill>
                <a:uFillTx/>
                <a:latin typeface="Arial"/>
              </a:rPr>
              <a:t>1. Fragestellung</a:t>
            </a:r>
            <a:endParaRPr b="0" lang="de-D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Kann man die Entwicklung von MEMS als zweite Silizium Revolution bezeichnen?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„</a:t>
            </a: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erste“ Silizium Revolution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Innovationen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Effekte / Auswirkungen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Funktionsweisen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000000"/>
                </a:solidFill>
                <a:uFillTx/>
                <a:latin typeface="Arial"/>
              </a:rPr>
              <a:t>2. Methodik</a:t>
            </a:r>
            <a:endParaRPr b="0" lang="de-D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Internet-Recherche: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Vertrauenswürdige Seiten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z.B.: Fraunhofer-Institut, Bosch Sensortec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Übereinstimmung anderer/mehrerer Quellen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" name="" descr=""/>
          <p:cNvPicPr/>
          <p:nvPr/>
        </p:nvPicPr>
        <p:blipFill>
          <a:blip r:embed="rId1"/>
          <a:stretch/>
        </p:blipFill>
        <p:spPr>
          <a:xfrm>
            <a:off x="900000" y="4012200"/>
            <a:ext cx="2983320" cy="847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" name="" descr=""/>
          <p:cNvPicPr/>
          <p:nvPr/>
        </p:nvPicPr>
        <p:blipFill>
          <a:blip r:embed="rId2"/>
          <a:srcRect l="0" t="38819" r="0" b="41488"/>
          <a:stretch/>
        </p:blipFill>
        <p:spPr>
          <a:xfrm>
            <a:off x="4320000" y="3960360"/>
            <a:ext cx="4571640" cy="89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000000"/>
                </a:solidFill>
                <a:uFillTx/>
                <a:latin typeface="Arial"/>
              </a:rPr>
              <a:t>2. Methodik</a:t>
            </a:r>
            <a:endParaRPr b="0" lang="de-D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Veröffentlichte Arbeiten: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z.B.: Researchgate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Schlechte Zugänglichkeit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Überprüfung der Fakten wichtig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6120000" y="1799280"/>
            <a:ext cx="3451320" cy="1080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000000"/>
                </a:solidFill>
                <a:uFillTx/>
                <a:latin typeface="Arial"/>
              </a:rPr>
              <a:t>2. Methodik</a:t>
            </a:r>
            <a:endParaRPr b="0" lang="de-D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Eigenwissen: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Hauptsächlich aus Unterrichten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Vorausgegangene Recherchen zum Thema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Gespräche mit anderen Interessierten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000000"/>
                </a:solidFill>
                <a:uFillTx/>
                <a:latin typeface="Arial"/>
              </a:rPr>
              <a:t>2. Methodik</a:t>
            </a:r>
            <a:endParaRPr b="0" lang="de-D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Literaturrecherche: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Formelsammlung Physik/ </a:t>
            </a:r>
            <a:br>
              <a:rPr sz="2800"/>
            </a:b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Elektrotechnik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Schulbuch Physik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" name="" descr=""/>
          <p:cNvPicPr/>
          <p:nvPr/>
        </p:nvPicPr>
        <p:blipFill>
          <a:blip r:embed="rId1"/>
          <a:stretch/>
        </p:blipFill>
        <p:spPr>
          <a:xfrm>
            <a:off x="6480000" y="1260000"/>
            <a:ext cx="2340000" cy="3319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000000"/>
                </a:solidFill>
                <a:uFillTx/>
                <a:latin typeface="Arial"/>
              </a:rPr>
              <a:t>3. Forschung</a:t>
            </a:r>
            <a:endParaRPr b="0" lang="de-D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Physikalische Forschung: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elektrische Kapazität: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Eigenschaften &amp; Beschreibung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Formeln zur Berechnung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Messung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Formelsammlung &amp; Physikunterricht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000000"/>
                </a:solidFill>
                <a:uFillTx/>
                <a:latin typeface="Arial"/>
              </a:rPr>
              <a:t>3. Forschung</a:t>
            </a:r>
            <a:endParaRPr b="0" lang="de-D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Physikalische Forschung: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Corioliskraft: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Auftreten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Effekt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Relevanz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Unterrichte &amp; Internetrecherche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</TotalTime>
  <Application>LibreOffice/24.8.7.1$Windows_X86_64 LibreOffice_project/67172c63871c755bc0e5f9fc0c892575790cdcf6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2025-06-22T13:42:15Z</dcterms:created>
  <dc:creator/>
  <dc:description/>
  <dc:language>de-DE</dc:language>
  <cp:lastModifiedBy/>
  <cp:lastPrinted>2025-06-24T22:13:46Z</cp:lastPrinted>
  <dcterms:modified xsi:type="dcterms:W3CDTF">2025-06-24T22:03:42Z</dcterms:modified>
  <cp:revision>12</cp:revision>
  <dc:subject/>
  <dc:title/>
</cp:coreProperties>
</file>