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3" r:id="rId5"/>
    <p:sldId id="276" r:id="rId6"/>
    <p:sldId id="262" r:id="rId7"/>
    <p:sldId id="267" r:id="rId8"/>
    <p:sldId id="268" r:id="rId9"/>
    <p:sldId id="269" r:id="rId10"/>
    <p:sldId id="270" r:id="rId11"/>
    <p:sldId id="258" r:id="rId12"/>
    <p:sldId id="259" r:id="rId13"/>
    <p:sldId id="260" r:id="rId14"/>
    <p:sldId id="264" r:id="rId15"/>
    <p:sldId id="272" r:id="rId16"/>
    <p:sldId id="266" r:id="rId17"/>
    <p:sldId id="279" r:id="rId18"/>
    <p:sldId id="271" r:id="rId19"/>
    <p:sldId id="273" r:id="rId20"/>
    <p:sldId id="278" r:id="rId21"/>
    <p:sldId id="274" r:id="rId22"/>
    <p:sldId id="27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1B47683-EDEB-41F1-B15B-B2992C22A73E}">
          <p14:sldIdLst>
            <p14:sldId id="256"/>
            <p14:sldId id="257"/>
          </p14:sldIdLst>
        </p14:section>
        <p14:section name="Controller" id="{0A5B4828-20C7-4F1F-9FC9-7C4B5B40003B}">
          <p14:sldIdLst>
            <p14:sldId id="261"/>
            <p14:sldId id="263"/>
            <p14:sldId id="276"/>
            <p14:sldId id="262"/>
            <p14:sldId id="267"/>
            <p14:sldId id="268"/>
            <p14:sldId id="269"/>
            <p14:sldId id="270"/>
          </p14:sldIdLst>
        </p14:section>
        <p14:section name="Spielidee" id="{8A03F9D2-2850-4E4D-A674-8BB9DCB17621}">
          <p14:sldIdLst>
            <p14:sldId id="258"/>
            <p14:sldId id="259"/>
            <p14:sldId id="260"/>
          </p14:sldIdLst>
        </p14:section>
        <p14:section name="Game" id="{E86D70C1-1818-4FE6-BA6E-196C680DD6EE}">
          <p14:sldIdLst>
            <p14:sldId id="264"/>
            <p14:sldId id="272"/>
            <p14:sldId id="266"/>
            <p14:sldId id="279"/>
            <p14:sldId id="271"/>
            <p14:sldId id="273"/>
            <p14:sldId id="278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C4706-96B8-4A00-AF65-53AB7246896A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A6F1-010E-4E5D-8856-3EDD446A29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42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launchbox-app.com/b50bafac-9659-494f-aa3f-746173df900e.png" TargetMode="External"/><Relationship Id="rId5" Type="http://schemas.openxmlformats.org/officeDocument/2006/relationships/hyperlink" Target="https://images.launchbox-app.com/c56b64cf-eec8-4249-bf15-cd9d4104cd93.jpg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ic.wikia.nocookie.net/archero/images/e/e6/Site-logo.png/revision/latest?cb=20211004103012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images/logo_lofi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_static/py.svg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hyperlink" Target="https://www.pixilart.com/images/public/logo_pixilart_simple_black.png?ver=1.2" TargetMode="External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noopDev/Call_of_Seminarkurs-Zomby_Warfa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53944-DD11-9937-8310-62AAACC2F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Call </a:t>
            </a:r>
            <a:r>
              <a:rPr lang="de-DE" dirty="0" err="1"/>
              <a:t>of</a:t>
            </a:r>
            <a:r>
              <a:rPr lang="de-DE" dirty="0"/>
              <a:t> Seminarkurs: </a:t>
            </a:r>
            <a:br>
              <a:rPr lang="de-DE" dirty="0"/>
            </a:br>
            <a:r>
              <a:rPr lang="de-DE" dirty="0" err="1"/>
              <a:t>Zomby</a:t>
            </a:r>
            <a:r>
              <a:rPr lang="de-DE" dirty="0"/>
              <a:t> Warfare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2921EE-B162-6701-BF6D-CB2A25821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Seminarprojekt von Johannes Heubach und Timo Langer</a:t>
            </a:r>
          </a:p>
        </p:txBody>
      </p:sp>
    </p:spTree>
    <p:extLst>
      <p:ext uri="{BB962C8B-B14F-4D97-AF65-F5344CB8AC3E}">
        <p14:creationId xmlns:p14="http://schemas.microsoft.com/office/powerpoint/2010/main" val="80135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729D0-8AC3-F44F-AC98-C9C412C3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1.3.4 BLE-Keyboard</a:t>
            </a:r>
          </a:p>
        </p:txBody>
      </p:sp>
      <p:pic>
        <p:nvPicPr>
          <p:cNvPr id="5" name="Inhaltsplatzhalter 4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1E907D35-135C-478C-57D7-019380239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488" y="2762868"/>
            <a:ext cx="4829849" cy="2514951"/>
          </a:xfrm>
          <a:ln cap="sq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2817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8BE2D-9055-1BF5-D937-9615ECCB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Spielinspiration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3E9064-149B-B715-1C95-37B855BE9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55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B0B0F-B926-BA85-8A16-D113D595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2.1 </a:t>
            </a:r>
            <a:r>
              <a:rPr lang="de-DE" dirty="0" err="1"/>
              <a:t>Brotato</a:t>
            </a:r>
            <a:endParaRPr lang="de-DE" dirty="0"/>
          </a:p>
        </p:txBody>
      </p:sp>
      <p:pic>
        <p:nvPicPr>
          <p:cNvPr id="5" name="Inhaltsplatzhalter 4" descr="Ein Bild, das Text, Grafiken, Grafikdesign, Cartoon enthält.&#10;&#10;KI-generierte Inhalte können fehlerhaft sein.">
            <a:extLst>
              <a:ext uri="{FF2B5EF4-FFF2-40B4-BE49-F238E27FC236}">
                <a16:creationId xmlns:a16="http://schemas.microsoft.com/office/drawing/2014/main" id="{9BEE0883-B811-E14D-7F98-5EC88A87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928204"/>
            <a:ext cx="4689234" cy="219221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nhaltsplatzhalter 7" descr="Ein Bild, das Screenshot, Digitales Compositing, Spielesoftware, PC-Spiel enthält.&#10;&#10;KI-generierte Inhalte können fehlerhaft sein.">
            <a:extLst>
              <a:ext uri="{FF2B5EF4-FFF2-40B4-BE49-F238E27FC236}">
                <a16:creationId xmlns:a16="http://schemas.microsoft.com/office/drawing/2014/main" id="{8B96CD03-D9FD-2515-2C4D-EDF3297D8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7300" y="2695625"/>
            <a:ext cx="4710113" cy="2649438"/>
          </a:xfr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B6C9E54-902D-CD37-57D9-EC075FA5526E}"/>
              </a:ext>
            </a:extLst>
          </p:cNvPr>
          <p:cNvSpPr txBox="1"/>
          <p:nvPr/>
        </p:nvSpPr>
        <p:spPr>
          <a:xfrm>
            <a:off x="1130686" y="5120420"/>
            <a:ext cx="4710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hlinkClick r:id="rId5"/>
              </a:rPr>
              <a:t>https://images.launchbox-app.com/c56b64cf-eec8-4249-bf15-cd9d4104cd93.jpg</a:t>
            </a:r>
            <a:r>
              <a:rPr lang="de-DE" sz="800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859E98D-EEF4-EC84-0A85-65B88BC6C879}"/>
              </a:ext>
            </a:extLst>
          </p:cNvPr>
          <p:cNvSpPr txBox="1"/>
          <p:nvPr/>
        </p:nvSpPr>
        <p:spPr>
          <a:xfrm>
            <a:off x="6337299" y="5335864"/>
            <a:ext cx="4710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hlinkClick r:id="rId6"/>
              </a:rPr>
              <a:t>https://images.launchbox-app.com/b50bafac-9659-494f-aa3f-746173df900e.png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90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1CEE6-A40A-3B22-E13A-73D31FB2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2.2 </a:t>
            </a:r>
            <a:r>
              <a:rPr lang="de-DE" dirty="0" err="1"/>
              <a:t>Achero</a:t>
            </a:r>
            <a:endParaRPr lang="de-DE" dirty="0"/>
          </a:p>
        </p:txBody>
      </p:sp>
      <p:pic>
        <p:nvPicPr>
          <p:cNvPr id="5" name="Inhaltsplatzhalter 4" descr="Ein Bild, das Cartoon, Spielzeug, Animation enthält.&#10;&#10;KI-generierte Inhalte können fehlerhaft sein.">
            <a:extLst>
              <a:ext uri="{FF2B5EF4-FFF2-40B4-BE49-F238E27FC236}">
                <a16:creationId xmlns:a16="http://schemas.microsoft.com/office/drawing/2014/main" id="{3505E58F-5749-B4C9-B2DA-512352DD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nhaltsplatzhalter 7" descr="Ein Bild, das Text, Screenshot, Spielautomat, Logo enthält.&#10;&#10;KI-generierte Inhalte können fehlerhaft sein.">
            <a:extLst>
              <a:ext uri="{FF2B5EF4-FFF2-40B4-BE49-F238E27FC236}">
                <a16:creationId xmlns:a16="http://schemas.microsoft.com/office/drawing/2014/main" id="{0E838EA1-3A4A-1F60-4070-E7AD177C2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64214" y="2249488"/>
            <a:ext cx="2656284" cy="3541712"/>
          </a:xfr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6B81742-64A9-62B3-E04B-87765FF2A142}"/>
              </a:ext>
            </a:extLst>
          </p:cNvPr>
          <p:cNvSpPr txBox="1"/>
          <p:nvPr/>
        </p:nvSpPr>
        <p:spPr>
          <a:xfrm>
            <a:off x="1711203" y="5791201"/>
            <a:ext cx="354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hlinkClick r:id="rId5"/>
              </a:rPr>
              <a:t>https://static.wikia.nocookie.net/archero/images/e/e6/Site-logo.png/revision/latest?cb=20211004103012</a:t>
            </a:r>
            <a:r>
              <a:rPr lang="de-DE" sz="800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D5AFB0-187B-B5F2-E160-2A5CA409607D}"/>
              </a:ext>
            </a:extLst>
          </p:cNvPr>
          <p:cNvSpPr txBox="1"/>
          <p:nvPr/>
        </p:nvSpPr>
        <p:spPr>
          <a:xfrm>
            <a:off x="7400681" y="5802160"/>
            <a:ext cx="2583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Eigenaufnahme aus dem Spiel</a:t>
            </a:r>
          </a:p>
        </p:txBody>
      </p:sp>
    </p:spTree>
    <p:extLst>
      <p:ext uri="{BB962C8B-B14F-4D97-AF65-F5344CB8AC3E}">
        <p14:creationId xmlns:p14="http://schemas.microsoft.com/office/powerpoint/2010/main" val="4719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7412-3997-BA2C-8F00-A9B58DA8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00ADF0-7937-59EF-C225-AA12804F6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Timo Langer</a:t>
            </a:r>
          </a:p>
        </p:txBody>
      </p:sp>
    </p:spTree>
    <p:extLst>
      <p:ext uri="{BB962C8B-B14F-4D97-AF65-F5344CB8AC3E}">
        <p14:creationId xmlns:p14="http://schemas.microsoft.com/office/powerpoint/2010/main" val="158369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0D5EC-436F-3858-79D4-10ECDDA4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3.1 Gameplay</a:t>
            </a:r>
          </a:p>
        </p:txBody>
      </p:sp>
      <p:pic>
        <p:nvPicPr>
          <p:cNvPr id="5" name="Inhaltsplatzhalter 4" descr="Ein Bild, das Screenshot, Grün enthält.&#10;&#10;KI-generierte Inhalte können fehlerhaft sein.">
            <a:extLst>
              <a:ext uri="{FF2B5EF4-FFF2-40B4-BE49-F238E27FC236}">
                <a16:creationId xmlns:a16="http://schemas.microsoft.com/office/drawing/2014/main" id="{2D2B19A0-A98E-145A-396E-F3D279728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5" y="2249488"/>
            <a:ext cx="6296376" cy="3541712"/>
          </a:xfr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9934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461A-8F6D-6CA4-9DEA-715EA5D4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Packages</a:t>
            </a:r>
          </a:p>
        </p:txBody>
      </p:sp>
      <p:pic>
        <p:nvPicPr>
          <p:cNvPr id="5" name="Inhaltsplatzhalter 4" descr="Ein Bild, das Cartoon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9AAA382D-F160-55B7-83C2-79EFF470E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340" y="2921063"/>
            <a:ext cx="2565079" cy="101587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227F12B-8EA7-8AC7-D678-4C24D841205F}"/>
              </a:ext>
            </a:extLst>
          </p:cNvPr>
          <p:cNvSpPr txBox="1"/>
          <p:nvPr/>
        </p:nvSpPr>
        <p:spPr>
          <a:xfrm>
            <a:off x="2628700" y="3936936"/>
            <a:ext cx="21943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hlinkClick r:id="rId3"/>
              </a:rPr>
              <a:t>https://www.pygame.org/images/logo_lofi.png</a:t>
            </a:r>
            <a:r>
              <a:rPr lang="de-DE" sz="800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765EE4-0233-4861-DAB0-09E229374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3583" y="2918627"/>
            <a:ext cx="1018309" cy="10183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C5A86E0-7BEF-DFCD-28EE-19DDE33728DF}"/>
              </a:ext>
            </a:extLst>
          </p:cNvPr>
          <p:cNvSpPr txBox="1"/>
          <p:nvPr/>
        </p:nvSpPr>
        <p:spPr>
          <a:xfrm>
            <a:off x="6367318" y="3936936"/>
            <a:ext cx="2650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hlinkClick r:id="rId6"/>
              </a:rPr>
              <a:t>https://docs.python.org/3/_static/py.svg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74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99575-E780-5168-4EFF-E54015E0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Programmaufbau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1D0F6D-EA29-0C4D-A3AD-3827326B8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25" t="460" r="4038" b="1061"/>
          <a:stretch>
            <a:fillRect/>
          </a:stretch>
        </p:blipFill>
        <p:spPr>
          <a:xfrm>
            <a:off x="7148945" y="699828"/>
            <a:ext cx="1956537" cy="5539654"/>
          </a:xfr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8877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42333-B215-6F4E-CD57-724C1DC1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3.4 OOP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12ECAFD-950B-7655-C15C-2F3B8E21A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112" y="2097088"/>
            <a:ext cx="2064599" cy="3541712"/>
          </a:xfr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2030080-B982-A84C-264A-8BFF3327C850}"/>
              </a:ext>
            </a:extLst>
          </p:cNvPr>
          <p:cNvSpPr txBox="1"/>
          <p:nvPr/>
        </p:nvSpPr>
        <p:spPr>
          <a:xfrm>
            <a:off x="5062111" y="5638800"/>
            <a:ext cx="2064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Eigenaufnahme aus GitHub </a:t>
            </a:r>
          </a:p>
        </p:txBody>
      </p:sp>
    </p:spTree>
    <p:extLst>
      <p:ext uri="{BB962C8B-B14F-4D97-AF65-F5344CB8AC3E}">
        <p14:creationId xmlns:p14="http://schemas.microsoft.com/office/powerpoint/2010/main" val="138428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4ED78-C1FF-12E6-ED6E-E8ACCCC8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3.5 Level </a:t>
            </a:r>
            <a:r>
              <a:rPr lang="de-DE" dirty="0" err="1"/>
              <a:t>ups</a:t>
            </a:r>
            <a:endParaRPr lang="de-DE" dirty="0"/>
          </a:p>
        </p:txBody>
      </p:sp>
      <p:pic>
        <p:nvPicPr>
          <p:cNvPr id="5" name="Inhaltsplatzhalter 4" descr="Ein Bild, das Cartoon, Screenshot, Text enthält.&#10;&#10;KI-generierte Inhalte können fehlerhaft sein.">
            <a:extLst>
              <a:ext uri="{FF2B5EF4-FFF2-40B4-BE49-F238E27FC236}">
                <a16:creationId xmlns:a16="http://schemas.microsoft.com/office/drawing/2014/main" id="{48985605-BD16-35E0-B389-3B3DFC988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5" y="2249488"/>
            <a:ext cx="6296376" cy="3541712"/>
          </a:xfr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983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A746A-A143-156C-AF3C-1E621D3D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DDB64-8993-350A-341B-E345B40D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Controller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Hardware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Software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Spielinspiration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Spiel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Organisation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875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1423-707E-DF32-2D41-6C047FA9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3.6 Bilder</a:t>
            </a:r>
          </a:p>
        </p:txBody>
      </p:sp>
      <p:pic>
        <p:nvPicPr>
          <p:cNvPr id="5" name="Inhaltsplatzhalter 4" descr="Ein Bild, das Kinderkunst, Screenshot enthält.&#10;&#10;KI-generierte Inhalte können fehlerhaft sein.">
            <a:extLst>
              <a:ext uri="{FF2B5EF4-FFF2-40B4-BE49-F238E27FC236}">
                <a16:creationId xmlns:a16="http://schemas.microsoft.com/office/drawing/2014/main" id="{01BCA8F8-78DE-DE01-FCAF-C0035D53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57398"/>
            <a:ext cx="2886762" cy="1623804"/>
          </a:xfr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</p:pic>
      <p:pic>
        <p:nvPicPr>
          <p:cNvPr id="7" name="Grafik 6" descr="Ein Bild, das Kinderkunst, Cartoon enthält.&#10;&#10;KI-generierte Inhalte können fehlerhaft sein.">
            <a:extLst>
              <a:ext uri="{FF2B5EF4-FFF2-40B4-BE49-F238E27FC236}">
                <a16:creationId xmlns:a16="http://schemas.microsoft.com/office/drawing/2014/main" id="{175AD121-63A6-0CA8-9397-7D9062AF5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18" y="2057399"/>
            <a:ext cx="2886763" cy="162380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9A12839-6E93-7221-9757-0047FF226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93" y="3982079"/>
            <a:ext cx="790422" cy="1562880"/>
          </a:xfrm>
          <a:prstGeom prst="rect">
            <a:avLst/>
          </a:prstGeom>
        </p:spPr>
      </p:pic>
      <p:pic>
        <p:nvPicPr>
          <p:cNvPr id="11" name="Grafik 10" descr="Ein Bild, das Kinderkunst, Cartoon, Smiley, Screenshot enthält.&#10;&#10;KI-generierte Inhalte können fehlerhaft sein.">
            <a:extLst>
              <a:ext uri="{FF2B5EF4-FFF2-40B4-BE49-F238E27FC236}">
                <a16:creationId xmlns:a16="http://schemas.microsoft.com/office/drawing/2014/main" id="{924C528C-93FC-4BC2-3219-A5B8DE7B3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4" y="3982079"/>
            <a:ext cx="2886761" cy="1623803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A6EB02C-D0B9-6ED7-432A-26B7077F3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3824" y="3376440"/>
            <a:ext cx="1714286" cy="304762"/>
          </a:xfrm>
          <a:prstGeom prst="rect">
            <a:avLst/>
          </a:prstGeom>
          <a:solidFill>
            <a:schemeClr val="tx1"/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4B2A63C-FF30-587C-9A12-FA4CC7BBC130}"/>
              </a:ext>
            </a:extLst>
          </p:cNvPr>
          <p:cNvSpPr txBox="1"/>
          <p:nvPr/>
        </p:nvSpPr>
        <p:spPr>
          <a:xfrm>
            <a:off x="7991112" y="3681202"/>
            <a:ext cx="205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hlinkClick r:id="rId7"/>
              </a:rPr>
              <a:t>https://www.pixilart.com/images/public/logo_pixilart_simple_black.png?ver=1.2</a:t>
            </a:r>
            <a:r>
              <a:rPr lang="de-DE" sz="800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28286C-AA2B-9BD7-FB26-150DBA7D4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7860" y="4431959"/>
            <a:ext cx="190500" cy="1905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241DD5A-7A91-53FF-B12A-48F63C3D5A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1672" y="4605771"/>
            <a:ext cx="142875" cy="1428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E7EC21C-F11A-8A1F-8049-0042E3CAAD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1672" y="4755771"/>
            <a:ext cx="142875" cy="1428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57E5999-8B3B-23BD-DF4C-C3CEF127F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0235" y="4834334"/>
            <a:ext cx="285750" cy="2857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CC54051-DDE4-1C04-E0D2-85FC1E811C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1672" y="5055771"/>
            <a:ext cx="142875" cy="1428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B2880C7-BCDA-7326-FB4A-72448BC8F7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485" y="5229584"/>
            <a:ext cx="9525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1D4C7-04A6-0063-5F65-C71CD696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Organisation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6B816-038B-40B7-F7D5-7C4F6FE35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17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E7897-CDB8-027B-D815-1E0AB27A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4.1 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4907A-331D-71DA-D9CF-BACB7552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https://github.com/HinoopDev/Call_of_Seminarkurs-Zomby_Warfare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380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762C0-B519-42DE-2D28-B051BD97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258214-4B6F-821D-1F3C-709614542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80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BF06E-5A96-974C-2522-E9A4A598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Controller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20051-5967-1389-668C-6B22229D6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Johannes Heubach</a:t>
            </a:r>
          </a:p>
        </p:txBody>
      </p:sp>
    </p:spTree>
    <p:extLst>
      <p:ext uri="{BB962C8B-B14F-4D97-AF65-F5344CB8AC3E}">
        <p14:creationId xmlns:p14="http://schemas.microsoft.com/office/powerpoint/2010/main" val="16566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F24D-8E8A-0F31-E77E-95E4ECEB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Schaltplan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8543AF-4CB7-D8AC-0CE8-64F04CF8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7" t="4551" b="485"/>
          <a:stretch>
            <a:fillRect/>
          </a:stretch>
        </p:blipFill>
        <p:spPr>
          <a:xfrm>
            <a:off x="3712991" y="2009775"/>
            <a:ext cx="4762839" cy="3781426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9658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81A42-700D-2DEC-9957-112959AC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1.2 CAD</a:t>
            </a:r>
          </a:p>
        </p:txBody>
      </p:sp>
      <p:pic>
        <p:nvPicPr>
          <p:cNvPr id="5" name="Inhaltsplatzhalter 4" descr="Ein Bild, das Badezimmer, Zylinder enthält.&#10;&#10;KI-generierte Inhalte können fehlerhaft sein.">
            <a:extLst>
              <a:ext uri="{FF2B5EF4-FFF2-40B4-BE49-F238E27FC236}">
                <a16:creationId xmlns:a16="http://schemas.microsoft.com/office/drawing/2014/main" id="{05545272-1244-3C6E-55C6-226A8F519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877" y="895199"/>
            <a:ext cx="9009069" cy="5067602"/>
          </a:xfrm>
        </p:spPr>
      </p:pic>
    </p:spTree>
    <p:extLst>
      <p:ext uri="{BB962C8B-B14F-4D97-AF65-F5344CB8AC3E}">
        <p14:creationId xmlns:p14="http://schemas.microsoft.com/office/powerpoint/2010/main" val="236156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3370F-3785-CACD-19DC-DEF5B2DA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1.3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B235C-6D7C-FEA6-BC1B-662FB49E8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77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93A4C-23B1-9437-A2B1-892F2398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1.3.1free RTOS</a:t>
            </a:r>
          </a:p>
        </p:txBody>
      </p:sp>
      <p:pic>
        <p:nvPicPr>
          <p:cNvPr id="5" name="Inhaltsplatzhalter 4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48E34031-8EC2-4410-B404-233900FFF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245"/>
          <a:stretch>
            <a:fillRect/>
          </a:stretch>
        </p:blipFill>
        <p:spPr>
          <a:xfrm>
            <a:off x="2779250" y="2758105"/>
            <a:ext cx="6630325" cy="2442545"/>
          </a:xfr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4299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B69E8-7F5B-9710-78EE-3463DC3B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1.3.2 I</a:t>
            </a:r>
            <a:r>
              <a:rPr lang="de-DE" baseline="30000" dirty="0"/>
              <a:t>2</a:t>
            </a:r>
            <a:r>
              <a:rPr lang="de-DE" dirty="0"/>
              <a:t>C</a:t>
            </a:r>
          </a:p>
        </p:txBody>
      </p:sp>
      <p:pic>
        <p:nvPicPr>
          <p:cNvPr id="5" name="Inhaltsplatzhalter 4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E05D2CB1-6FDD-9569-D77D-A3552D8AB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700" y="2962921"/>
            <a:ext cx="3229426" cy="2114845"/>
          </a:xfr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093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C0C81-953F-9CE8-4EB1-123B5844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1.3.3 Adafruit </a:t>
            </a:r>
            <a:r>
              <a:rPr lang="de-DE" dirty="0" err="1"/>
              <a:t>Neopixel</a:t>
            </a:r>
            <a:endParaRPr lang="de-DE" dirty="0"/>
          </a:p>
        </p:txBody>
      </p:sp>
      <p:pic>
        <p:nvPicPr>
          <p:cNvPr id="5" name="Inhaltsplatzhalter 4" descr="Ein Bild, das Text, Screenshot, Software, Display enthält.&#10;&#10;KI-generierte Inhalte können fehlerhaft sein.">
            <a:extLst>
              <a:ext uri="{FF2B5EF4-FFF2-40B4-BE49-F238E27FC236}">
                <a16:creationId xmlns:a16="http://schemas.microsoft.com/office/drawing/2014/main" id="{E3692773-7A5A-9670-80A6-BAD2B33B3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856" y="2367526"/>
            <a:ext cx="5649113" cy="3305636"/>
          </a:xfr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4667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202</Words>
  <Application>Microsoft Office PowerPoint</Application>
  <PresentationFormat>Breitbild</PresentationFormat>
  <Paragraphs>41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Aptos</vt:lpstr>
      <vt:lpstr>Arial</vt:lpstr>
      <vt:lpstr>Tw Cen MT</vt:lpstr>
      <vt:lpstr>Schaltkreis</vt:lpstr>
      <vt:lpstr>Call of Seminarkurs:  Zomby Warfare</vt:lpstr>
      <vt:lpstr>Gliederung</vt:lpstr>
      <vt:lpstr>1 Controller </vt:lpstr>
      <vt:lpstr>1.1 Schaltplan</vt:lpstr>
      <vt:lpstr>1.2 CAD</vt:lpstr>
      <vt:lpstr>1.3 Code</vt:lpstr>
      <vt:lpstr>1.3.1free RTOS</vt:lpstr>
      <vt:lpstr>1.3.2 I2C</vt:lpstr>
      <vt:lpstr>1.3.3 Adafruit Neopixel</vt:lpstr>
      <vt:lpstr>1.3.4 BLE-Keyboard</vt:lpstr>
      <vt:lpstr>2 Spielinspiration</vt:lpstr>
      <vt:lpstr>2.1 Brotato</vt:lpstr>
      <vt:lpstr>2.2 Achero</vt:lpstr>
      <vt:lpstr>3 Spiel</vt:lpstr>
      <vt:lpstr>3.1 Gameplay</vt:lpstr>
      <vt:lpstr>3.2 Packages</vt:lpstr>
      <vt:lpstr>3.3 Programmaufbau</vt:lpstr>
      <vt:lpstr>3.4 OOP</vt:lpstr>
      <vt:lpstr>3.5 Level ups</vt:lpstr>
      <vt:lpstr>3.6 Bilder</vt:lpstr>
      <vt:lpstr>4 Organisation</vt:lpstr>
      <vt:lpstr>4.1 GitHub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 Langer</dc:creator>
  <cp:lastModifiedBy>Timo Langer</cp:lastModifiedBy>
  <cp:revision>8</cp:revision>
  <dcterms:created xsi:type="dcterms:W3CDTF">2025-06-16T11:50:43Z</dcterms:created>
  <dcterms:modified xsi:type="dcterms:W3CDTF">2025-06-24T14:46:41Z</dcterms:modified>
</cp:coreProperties>
</file>