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0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9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0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2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3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3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3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09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5AD3-2C74-4307-A3AA-09D1F40D10E8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5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Zahnradrechner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Gruppe-D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00" y="-260925"/>
            <a:ext cx="7191539" cy="71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B4B4B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Zahnradrechner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Zahnradrechner</dc:title>
  <dc:creator>Niklas Hinrichs</dc:creator>
  <cp:lastModifiedBy>Niklas Hinrichs</cp:lastModifiedBy>
  <cp:revision>2</cp:revision>
  <dcterms:created xsi:type="dcterms:W3CDTF">2020-12-15T16:07:30Z</dcterms:created>
  <dcterms:modified xsi:type="dcterms:W3CDTF">2020-12-15T17:49:31Z</dcterms:modified>
</cp:coreProperties>
</file>