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0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9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0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2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3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3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3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09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3.TestatZahnradCatiaAnbindung/bin/Debug/3.TestatZahnradCatiaAnbindung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Zahnradrechner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Gruppe-D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00" y="-260925"/>
            <a:ext cx="7191539" cy="71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Funktionen außenverzahnt</a:t>
            </a:r>
          </a:p>
          <a:p>
            <a:r>
              <a:rPr lang="de-DE" dirty="0" smtClean="0"/>
              <a:t>Funktionen innenverzahnt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Ursprüngliches Programm aus Sprint 2 in Catia implementieren</a:t>
            </a:r>
          </a:p>
          <a:p>
            <a:r>
              <a:rPr lang="de-DE" dirty="0" smtClean="0"/>
              <a:t>Außenverzahnt</a:t>
            </a:r>
          </a:p>
          <a:p>
            <a:r>
              <a:rPr lang="de-DE" dirty="0" smtClean="0"/>
              <a:t>Innenverzahnt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05" y="3241168"/>
            <a:ext cx="5359596" cy="29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0608" cy="1060882"/>
          </a:xfrm>
        </p:spPr>
        <p:txBody>
          <a:bodyPr/>
          <a:lstStyle/>
          <a:p>
            <a:r>
              <a:rPr lang="de-DE" dirty="0" smtClean="0"/>
              <a:t>Funktionen außenverzahnt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alten Funktionen aus Sprint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Bohrung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Genormte Passfederverbindung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3D - Gewichtsreduzierung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79" y="1905000"/>
            <a:ext cx="3211242" cy="47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0608" cy="1060882"/>
          </a:xfrm>
        </p:spPr>
        <p:txBody>
          <a:bodyPr/>
          <a:lstStyle/>
          <a:p>
            <a:r>
              <a:rPr lang="de-DE" dirty="0" smtClean="0"/>
              <a:t>Funktionen innenverzahnt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3069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alten Funktionen aus Sprint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Automatischer oder manueller Außendurchmesser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3D - Abbildung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6" y="2179067"/>
            <a:ext cx="2983052" cy="46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 action="ppaction://hlinkfile"/>
              </a:rPr>
              <a:t>3.TestatZahnradCatiaAnbindung\bin\</a:t>
            </a:r>
            <a:r>
              <a:rPr lang="de-DE" dirty="0" err="1" smtClean="0">
                <a:hlinkClick r:id="rId2" action="ppaction://hlinkfile"/>
              </a:rPr>
              <a:t>Debug</a:t>
            </a:r>
            <a:r>
              <a:rPr lang="de-DE" smtClean="0">
                <a:hlinkClick r:id="rId2" action="ppaction://hlinkfile"/>
              </a:rPr>
              <a:t>\3.TestatZahnradCatiaAnbindung.exe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B4B4B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Zahnradrechner</vt:lpstr>
      <vt:lpstr>Inhalt</vt:lpstr>
      <vt:lpstr>Ziele</vt:lpstr>
      <vt:lpstr>Funktionen außenverzahnt</vt:lpstr>
      <vt:lpstr>Funktionen innenverzahnt</vt:lpstr>
      <vt:lpstr>Demo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Zahnradrechner</dc:title>
  <dc:creator>Niklas Hinrichs</dc:creator>
  <cp:lastModifiedBy>Niklas Hinrichs</cp:lastModifiedBy>
  <cp:revision>7</cp:revision>
  <dcterms:created xsi:type="dcterms:W3CDTF">2020-12-15T16:07:30Z</dcterms:created>
  <dcterms:modified xsi:type="dcterms:W3CDTF">2020-12-16T10:57:15Z</dcterms:modified>
</cp:coreProperties>
</file>