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324" r:id="rId3"/>
    <p:sldId id="269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  <a:t>2</a:t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  <a:t>4</a:t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image" Target="../media/image9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image" Target="../media/image5.emf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image" Target="../media/image4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image" Target="../media/image3.png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notesSlide" Target="../notesSlides/notesSlide2.xml"/><Relationship Id="rId30" Type="http://schemas.openxmlformats.org/officeDocument/2006/relationships/image" Target="../media/image6.png"/><Relationship Id="rId8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37363" y="1982534"/>
            <a:ext cx="6898976" cy="144871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「技术分享」- 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2019.09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分布式之锁</a:t>
            </a:r>
            <a:endParaRPr lang="en-US" altLang="zh-CN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43915" y="3984690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田亚涛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Hinsteny·Hisoka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16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17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18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19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20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21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22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23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24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25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60005" y="2097405"/>
            <a:ext cx="43732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一</a:t>
            </a: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、</a:t>
            </a:r>
            <a:endParaRPr alt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86700" y="44628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FAQS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2444124" y="868179"/>
            <a:ext cx="1330922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7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dirty="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87695" y="2914650"/>
            <a:ext cx="505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二</a:t>
            </a: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、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66122" y="4352925"/>
            <a:ext cx="430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三</a:t>
            </a:r>
            <a:r>
              <a:rPr lang="zh-CN" altLang="en-US" sz="2000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、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1322" y="5967089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79" y="214334"/>
            <a:ext cx="892901" cy="471962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  <p:cxnSp>
        <p:nvCxnSpPr>
          <p:cNvPr id="12" name="直接连接符 11"/>
          <p:cNvCxnSpPr/>
          <p:nvPr/>
        </p:nvCxnSpPr>
        <p:spPr>
          <a:xfrm flipV="1">
            <a:off x="189279" y="791304"/>
            <a:ext cx="11769754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82180" y="265649"/>
            <a:ext cx="683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</a:rPr>
              <a:t>一</a:t>
            </a:r>
            <a:r>
              <a:rPr lang="zh-CN" altLang="en-US" spc="300" dirty="0" smtClean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</a:rPr>
              <a:t>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0058" y="2501795"/>
            <a:ext cx="7186930" cy="1448435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预告题目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129264" y="3538473"/>
            <a:ext cx="6500813" cy="769937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39</Words>
  <Application>Microsoft Office PowerPoint</Application>
  <PresentationFormat>宽屏</PresentationFormat>
  <Paragraphs>18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微软雅黑</vt:lpstr>
      <vt:lpstr>幼圆</vt:lpstr>
      <vt:lpstr>Arial</vt:lpstr>
      <vt:lpstr>Calibri</vt:lpstr>
      <vt:lpstr>Tempus Sans ITC</vt:lpstr>
      <vt:lpstr>Wingdings</vt:lpstr>
      <vt:lpstr>A000120141119A01PPBG</vt:lpstr>
      <vt:lpstr>「技术分享」- 2019.09 分布式之锁</vt:lpstr>
      <vt:lpstr>PowerPoint 演示文稿</vt:lpstr>
      <vt:lpstr>PowerPoint 演示文稿</vt:lpstr>
      <vt:lpstr>预告题目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「」- 第八期 主题</dc:title>
  <dc:creator>Mercy</dc:creator>
  <cp:lastModifiedBy>田涛</cp:lastModifiedBy>
  <cp:revision>242</cp:revision>
  <dcterms:created xsi:type="dcterms:W3CDTF">2018-09-20T15:31:00Z</dcterms:created>
  <dcterms:modified xsi:type="dcterms:W3CDTF">2019-09-12T07:16:08Z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