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25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96012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s-()()()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j() ()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0&lt;  &lt;&gt; j&lt;&lt;&lt;&lt; &lt;  m-1</a:t>
            </a:r>
            <a:r>
              <a:rPr lang="zh-CN" altLang="en-US" b="1" dirty="0">
                <a:solidFill>
                  <a:schemeClr val="tx1"/>
                </a:solidFill>
              </a:rPr>
              <a:t>）出现错误：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是右移的次数）经计算，                                       </a:t>
            </a:r>
            <a:r>
              <a:rPr lang="en-US" altLang="zh-CN" b="1" dirty="0">
                <a:solidFill>
                  <a:schemeClr val="tx1"/>
                </a:solidFill>
              </a:rPr>
              <a:t>{}{}{}(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{}{}{}{}{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{}{}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                       与 </a:t>
            </a:r>
            <a:r>
              <a:rPr lang="en-US" altLang="zh-CN" b="1" dirty="0">
                <a:solidFill>
                  <a:schemeClr val="tx1"/>
                </a:solidFill>
              </a:rPr>
              <a:t>{}                  </a:t>
            </a:r>
            <a:r>
              <a:rPr lang="zh-CN" altLang="en-US" b="1" dirty="0">
                <a:solidFill>
                  <a:schemeClr val="tx1"/>
                </a:solidFill>
              </a:rPr>
              <a:t>相加即可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365" y="539496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785" y="5351780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560185" y="452310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</a:t>
            </a:r>
            <a:r>
              <a:rPr lang="en-US" altLang="zh-CN" dirty="0">
                <a:sym typeface="+mn-ea"/>
              </a:rPr>
              <a:t>()()Z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D6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r>
              <a:rPr lang="en-US" altLang="zh-CN" dirty="0"/>
              <a:t>7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77777777777777777777777777777777777&amp;777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7777</a:t>
            </a:r>
            <a:r>
              <a:rPr lang="zh-CN" altLang="en-US" dirty="0">
                <a:sym typeface="+mn-ea"/>
              </a:rPr>
              <a:t>和公式</a:t>
            </a:r>
            <a:r>
              <a:rPr lang="en-US" altLang="zh-CN" dirty="0">
                <a:sym typeface="+mn-ea"/>
              </a:rPr>
              <a:t>777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78425" y="2310130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8425" y="2310130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7322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443970" y="3486785"/>
            <a:ext cx="228600" cy="33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55050" y="5437505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49155" y="455549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60330" y="408940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48085" y="402018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723630" y="457962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817735" y="500062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28910" y="454025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等线 Light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89</cp:revision>
  <dcterms:created xsi:type="dcterms:W3CDTF">2016-01-19T08:46:00Z</dcterms:created>
  <dcterms:modified xsi:type="dcterms:W3CDTF">2017-03-02T07:41:29Z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