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52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104330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8056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当一个数据磁盘出错时的情况，解码更改仍然分为四种情况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8056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当一个数据磁盘出错时的情况，解码更改仍然分为四种情况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 (0 j  m-1)</a:t>
            </a:r>
            <a:r>
              <a:rPr lang="zh-CN" altLang="en-US" b="1" dirty="0">
                <a:solidFill>
                  <a:schemeClr val="tx1"/>
                </a:solidFill>
              </a:rPr>
              <a:t>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                      </a:t>
            </a:r>
            <a:r>
              <a:rPr lang="en-US" altLang="zh-CN" b="1" dirty="0">
                <a:solidFill>
                  <a:schemeClr val="tx1"/>
                </a:solidFill>
              </a:rPr>
              <a:t>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3655" y="535178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4175" y="5266055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038975" y="455993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一是为所有磁盘增加一个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 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D6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78425" y="2310130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8425" y="2310130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9481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396345" y="3486785"/>
            <a:ext cx="276225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59515" y="403161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665210" y="4004310"/>
            <a:ext cx="2080895" cy="170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665210" y="3404235"/>
            <a:ext cx="492760" cy="505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857105" y="4500245"/>
            <a:ext cx="829945" cy="758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712835" y="3933190"/>
            <a:ext cx="409575" cy="397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711690" y="4944110"/>
            <a:ext cx="962660" cy="746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1370945" y="454596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687435" y="3517265"/>
            <a:ext cx="1493520" cy="129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1294745" y="4944110"/>
            <a:ext cx="44196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0379075" y="5452745"/>
            <a:ext cx="274320" cy="198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8733155" y="3562985"/>
            <a:ext cx="1935480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1360785" y="5314950"/>
            <a:ext cx="44196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等线 Light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102</cp:revision>
  <dcterms:created xsi:type="dcterms:W3CDTF">2016-01-19T08:46:00Z</dcterms:created>
  <dcterms:modified xsi:type="dcterms:W3CDTF">2017-03-09T07:35:51Z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