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1"/>
  </p:notesMasterIdLst>
  <p:handoutMasterIdLst>
    <p:handoutMasterId r:id="rId12"/>
  </p:handoutMasterIdLst>
  <p:sldIdLst>
    <p:sldId id="278" r:id="rId5"/>
    <p:sldId id="293" r:id="rId6"/>
    <p:sldId id="294" r:id="rId7"/>
    <p:sldId id="295" r:id="rId8"/>
    <p:sldId id="288" r:id="rId9"/>
    <p:sldId id="292" r:id="rId10"/>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7" autoAdjust="0"/>
    <p:restoredTop sz="95388" autoAdjust="0"/>
  </p:normalViewPr>
  <p:slideViewPr>
    <p:cSldViewPr snapToGrid="0">
      <p:cViewPr varScale="1">
        <p:scale>
          <a:sx n="83" d="100"/>
          <a:sy n="83" d="100"/>
        </p:scale>
        <p:origin x="600" y="90"/>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97" d="100"/>
          <a:sy n="97" d="100"/>
        </p:scale>
        <p:origin x="28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2BBF27DE-5C3A-4CCD-8641-61F52695C304}" type="datetime1">
              <a:rPr lang="es-ES" smtClean="0"/>
              <a:t>29/08/2025</a:t>
            </a:fld>
            <a:endParaRPr lang="es-ES" dirty="0"/>
          </a:p>
        </p:txBody>
      </p:sp>
      <p:sp>
        <p:nvSpPr>
          <p:cNvPr id="4" name="Marcador de pie de página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CFA70580-B89C-4157-871D-6B9318EE5F58}" type="slidenum">
              <a:rPr lang="es-ES" smtClean="0"/>
              <a:t>‹Nº›</a:t>
            </a:fld>
            <a:endParaRPr lang="es-E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A3805A43-B146-455D-9241-6D9C595C938E}" type="datetime1">
              <a:rPr lang="es-ES" smtClean="0"/>
              <a:t>29/08/2025</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7AF00E9-A49D-4007-B3B9-A3783809E505}" type="slidenum">
              <a:rPr lang="es-ES" smtClean="0"/>
              <a:t>‹Nº›</a:t>
            </a:fld>
            <a:endParaRPr lang="es-E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E7AF00E9-A49D-4007-B3B9-A3783809E505}" type="slidenum">
              <a:rPr lang="es-ES" smtClean="0"/>
              <a:t>1</a:t>
            </a:fld>
            <a:endParaRPr lang="es-E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E7AF00E9-A49D-4007-B3B9-A3783809E505}" type="slidenum">
              <a:rPr lang="es-ES" smtClean="0"/>
              <a:t>5</a:t>
            </a:fld>
            <a:endParaRPr lang="es-ES" dirty="0"/>
          </a:p>
        </p:txBody>
      </p:sp>
    </p:spTree>
    <p:extLst>
      <p:ext uri="{BB962C8B-B14F-4D97-AF65-F5344CB8AC3E}">
        <p14:creationId xmlns:p14="http://schemas.microsoft.com/office/powerpoint/2010/main" val="198043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E7AF00E9-A49D-4007-B3B9-A3783809E505}" type="slidenum">
              <a:rPr lang="es-ES" smtClean="0"/>
              <a:t>6</a:t>
            </a:fld>
            <a:endParaRPr lang="es-ES" dirty="0"/>
          </a:p>
        </p:txBody>
      </p:sp>
    </p:spTree>
    <p:extLst>
      <p:ext uri="{BB962C8B-B14F-4D97-AF65-F5344CB8AC3E}">
        <p14:creationId xmlns:p14="http://schemas.microsoft.com/office/powerpoint/2010/main" val="11726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s-ES" dirty="0"/>
            </a:lvl1pPr>
          </a:lstStyle>
          <a:p>
            <a:pPr lvl="0" rtl="0">
              <a:lnSpc>
                <a:spcPct val="100000"/>
              </a:lnSpc>
            </a:pPr>
            <a:r>
              <a:rPr lang="es-ES"/>
              <a:t>Haga clic para agregar un título</a:t>
            </a:r>
          </a:p>
        </p:txBody>
      </p:sp>
      <p:sp>
        <p:nvSpPr>
          <p:cNvPr id="9" name="Marcador de posición de imagen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rtlCol="0">
            <a:normAutofit/>
          </a:bodyPr>
          <a:lstStyle>
            <a:lvl1pPr marL="0" indent="0" algn="ctr">
              <a:buNone/>
              <a:defRPr lang="es-ES" sz="2000"/>
            </a:lvl1pPr>
          </a:lstStyle>
          <a:p>
            <a:pPr rtl="0"/>
            <a:r>
              <a:rPr lang="es-ES"/>
              <a:t>Haga clic en el icono para insertar una imagen</a:t>
            </a:r>
          </a:p>
        </p:txBody>
      </p:sp>
    </p:spTree>
    <p:extLst>
      <p:ext uri="{BB962C8B-B14F-4D97-AF65-F5344CB8AC3E}">
        <p14:creationId xmlns:p14="http://schemas.microsoft.com/office/powerpoint/2010/main" val="286820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orma libre: Forma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
          <p:nvSpPr>
            <p:cNvPr id="25" name="Elipse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6" name="Elipse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7" name="Forma libre: Forma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grpSp>
      <p:sp>
        <p:nvSpPr>
          <p:cNvPr id="20" name="Título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rtlCol="0" anchor="b">
            <a:normAutofit/>
          </a:bodyPr>
          <a:lstStyle>
            <a:lvl1pPr>
              <a:defRPr lang="es-ES" sz="4000"/>
            </a:lvl1pPr>
          </a:lstStyle>
          <a:p>
            <a:pPr rtl="0"/>
            <a:r>
              <a:rPr lang="es-ES"/>
              <a:t>Haga clic para agregar un título</a:t>
            </a:r>
          </a:p>
        </p:txBody>
      </p:sp>
      <p:sp>
        <p:nvSpPr>
          <p:cNvPr id="22" name="Marcador de contenido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rtlCol="0">
            <a:normAutofit/>
          </a:bodyPr>
          <a:lstStyle>
            <a:lvl1pPr marL="0" indent="0">
              <a:buNone/>
              <a:defRPr lang="es-ES" sz="1800">
                <a:solidFill>
                  <a:schemeClr val="tx1"/>
                </a:solidFill>
              </a:defRPr>
            </a:lvl1pPr>
            <a:lvl2pPr>
              <a:defRPr lang="es-ES" sz="1200">
                <a:solidFill>
                  <a:schemeClr val="tx1"/>
                </a:solidFill>
              </a:defRPr>
            </a:lvl2pPr>
            <a:lvl3pPr>
              <a:defRPr lang="es-ES" sz="1200">
                <a:solidFill>
                  <a:schemeClr val="tx1"/>
                </a:solidFill>
              </a:defRPr>
            </a:lvl3pPr>
            <a:lvl4pPr>
              <a:defRPr lang="es-ES" sz="1200">
                <a:solidFill>
                  <a:schemeClr val="tx1"/>
                </a:solidFill>
              </a:defRPr>
            </a:lvl4pPr>
            <a:lvl5pPr>
              <a:defRPr lang="es-ES" sz="12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lstStyle>
            <a:defPPr>
              <a:defRPr lang="es-ES"/>
            </a:defPPr>
          </a:lstStyle>
          <a:p>
            <a:pPr rtl="0"/>
            <a:r>
              <a:rPr lang="es-ES"/>
              <a:t>20XX</a:t>
            </a:r>
            <a:endParaRPr lang="es-ES" dirty="0"/>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lstStyle>
            <a:defPPr>
              <a:defRPr lang="es-ES"/>
            </a:defPPr>
          </a:lstStyle>
          <a:p>
            <a:pPr rtl="0"/>
            <a:endParaRPr lang="es-ES" dirty="0"/>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lstStyle>
            <a:defPPr>
              <a:defRPr lang="es-ES"/>
            </a:defPPr>
          </a:lstStyle>
          <a:p>
            <a:pPr rtl="0"/>
            <a:fld id="{DBA1B0FB-D917-4C8C-928F-313BD683BF39}" type="slidenum">
              <a:rPr lang="es-ES" smtClean="0"/>
              <a:t>‹Nº›</a:t>
            </a:fld>
            <a:endParaRPr lang="es-ES" dirty="0"/>
          </a:p>
        </p:txBody>
      </p:sp>
      <p:grpSp>
        <p:nvGrpSpPr>
          <p:cNvPr id="5" name="Grupo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orma libre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7" name="Forma libre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8" name="Forma libre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
        <p:nvSpPr>
          <p:cNvPr id="11" name="Elipse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nvGrpSpPr>
          <p:cNvPr id="12" name="Grupo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orma libre: Forma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nvGrpSpPr>
            <p:cNvPr id="14" name="Grupo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orma libre: Forma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 name="Elipse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grpSp>
      <p:grpSp>
        <p:nvGrpSpPr>
          <p:cNvPr id="17" name="Grupo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orma libre: Forma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9" name="Elipse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Tree>
    <p:extLst>
      <p:ext uri="{BB962C8B-B14F-4D97-AF65-F5344CB8AC3E}">
        <p14:creationId xmlns:p14="http://schemas.microsoft.com/office/powerpoint/2010/main" val="38583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1">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orma libre: Forma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nvGrpSpPr>
            <p:cNvPr id="9" name="Grupo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orma libre: Forma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1" name="Elipse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grpSp>
      <p:grpSp>
        <p:nvGrpSpPr>
          <p:cNvPr id="19" name="Grupo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orma libre: Forma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1" name="Elipse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grpSp>
        <p:nvGrpSpPr>
          <p:cNvPr id="12" name="Grupo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s-ES" sz="4000" dirty="0"/>
            </a:lvl1pPr>
          </a:lstStyle>
          <a:p>
            <a:pPr lvl="0" rtl="0">
              <a:lnSpc>
                <a:spcPct val="100000"/>
              </a:lnSpc>
            </a:pPr>
            <a:r>
              <a:rPr lang="es-ES"/>
              <a:t>Haga clic para agregar un título</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rtlCol="0">
            <a:normAutofit/>
          </a:bodyPr>
          <a:lstStyle>
            <a:lvl1pPr>
              <a:defRPr lang="es-ES" sz="1800">
                <a:solidFill>
                  <a:schemeClr val="tx1"/>
                </a:solidFill>
              </a:defRPr>
            </a:lvl1pPr>
            <a:lvl2pPr>
              <a:defRPr lang="es-ES" sz="1200">
                <a:solidFill>
                  <a:schemeClr val="tx1"/>
                </a:solidFill>
              </a:defRPr>
            </a:lvl2pPr>
            <a:lvl3pPr>
              <a:defRPr lang="es-ES" sz="1200">
                <a:solidFill>
                  <a:schemeClr val="tx1"/>
                </a:solidFill>
              </a:defRPr>
            </a:lvl3pPr>
            <a:lvl4pPr>
              <a:defRPr lang="es-ES" sz="1200">
                <a:solidFill>
                  <a:schemeClr val="tx1"/>
                </a:solidFill>
              </a:defRPr>
            </a:lvl4pPr>
            <a:lvl5pPr>
              <a:defRPr lang="es-ES" sz="12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es-ES"/>
            </a:defPPr>
          </a:lstStyle>
          <a:p>
            <a:pPr rtl="0"/>
            <a:r>
              <a:rPr lang="es-ES"/>
              <a:t>20XX</a:t>
            </a:r>
            <a:endParaRPr lang="es-ES" dirty="0"/>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es-ES"/>
            </a:defPPr>
          </a:lstStyle>
          <a:p>
            <a:pPr rtl="0"/>
            <a:endParaRPr lang="es-ES" dirty="0"/>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es-ES"/>
            </a:defPPr>
          </a:lstStyle>
          <a:p>
            <a:pPr rtl="0"/>
            <a:fld id="{DBA1B0FB-D917-4C8C-928F-313BD683BF39}" type="slidenum">
              <a:rPr lang="es-ES" smtClean="0"/>
              <a:t>‹Nº›</a:t>
            </a:fld>
            <a:endParaRPr lang="es-ES" dirty="0"/>
          </a:p>
        </p:txBody>
      </p:sp>
    </p:spTree>
    <p:extLst>
      <p:ext uri="{BB962C8B-B14F-4D97-AF65-F5344CB8AC3E}">
        <p14:creationId xmlns:p14="http://schemas.microsoft.com/office/powerpoint/2010/main" val="66099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contenidos 1">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nvGrpSpPr>
          <p:cNvPr id="13" name="Grupo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rtlCol="0">
            <a:normAutofit/>
          </a:bodyPr>
          <a:lstStyle>
            <a:lvl1pPr>
              <a:lnSpc>
                <a:spcPct val="100000"/>
              </a:lnSpc>
              <a:defRPr lang="es-ES" sz="4000"/>
            </a:lvl1pPr>
          </a:lstStyle>
          <a:p>
            <a:pPr rtl="0"/>
            <a:r>
              <a:rPr lang="es-ES"/>
              <a:t>Haga clic para agregar un título</a:t>
            </a:r>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rtlCol="0">
            <a:normAutofit/>
          </a:bodyPr>
          <a:lstStyle>
            <a:lvl1pPr marL="0" indent="0">
              <a:spcBef>
                <a:spcPts val="1000"/>
              </a:spcBef>
              <a:buNone/>
              <a:defRPr lang="es-ES" sz="1800">
                <a:solidFill>
                  <a:schemeClr val="tx1"/>
                </a:solidFill>
              </a:defRPr>
            </a:lvl1pPr>
            <a:lvl2pPr marL="228600">
              <a:spcBef>
                <a:spcPts val="1000"/>
              </a:spcBef>
              <a:defRPr lang="es-ES" sz="1800">
                <a:solidFill>
                  <a:schemeClr val="tx1"/>
                </a:solidFill>
              </a:defRPr>
            </a:lvl2pPr>
            <a:lvl3pPr marL="411480" indent="-228600">
              <a:spcBef>
                <a:spcPts val="1000"/>
              </a:spcBef>
              <a:defRPr lang="es-ES" sz="1800">
                <a:solidFill>
                  <a:schemeClr val="tx1"/>
                </a:solidFill>
              </a:defRPr>
            </a:lvl3pPr>
            <a:lvl4pPr marL="594360">
              <a:spcBef>
                <a:spcPts val="1000"/>
              </a:spcBef>
              <a:defRPr lang="es-ES" sz="1800">
                <a:solidFill>
                  <a:schemeClr val="tx1"/>
                </a:solidFill>
              </a:defRPr>
            </a:lvl4pPr>
            <a:lvl5pPr marL="777240">
              <a:spcBef>
                <a:spcPts val="1000"/>
              </a:spcBef>
              <a:defRPr lang="es-ES" sz="18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contenido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rtlCol="0">
            <a:normAutofit/>
          </a:bodyPr>
          <a:lstStyle>
            <a:lvl1pPr marL="0" indent="0">
              <a:spcBef>
                <a:spcPts val="1000"/>
              </a:spcBef>
              <a:buNone/>
              <a:defRPr lang="es-ES" sz="1800">
                <a:solidFill>
                  <a:schemeClr val="tx1"/>
                </a:solidFill>
              </a:defRPr>
            </a:lvl1pPr>
            <a:lvl2pPr marL="228600">
              <a:spcBef>
                <a:spcPts val="1000"/>
              </a:spcBef>
              <a:defRPr lang="es-ES" sz="1800">
                <a:solidFill>
                  <a:schemeClr val="tx1"/>
                </a:solidFill>
              </a:defRPr>
            </a:lvl2pPr>
            <a:lvl3pPr marL="411480" indent="-228600">
              <a:spcBef>
                <a:spcPts val="1000"/>
              </a:spcBef>
              <a:defRPr lang="es-ES" sz="1800">
                <a:solidFill>
                  <a:schemeClr val="tx1"/>
                </a:solidFill>
              </a:defRPr>
            </a:lvl3pPr>
            <a:lvl4pPr marL="594360">
              <a:spcBef>
                <a:spcPts val="1000"/>
              </a:spcBef>
              <a:defRPr lang="es-ES" sz="1800">
                <a:solidFill>
                  <a:schemeClr val="tx1"/>
                </a:solidFill>
              </a:defRPr>
            </a:lvl4pPr>
            <a:lvl5pPr marL="777240">
              <a:spcBef>
                <a:spcPts val="1000"/>
              </a:spcBef>
              <a:defRPr lang="es-ES" sz="18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es-ES"/>
            </a:defPPr>
          </a:lstStyle>
          <a:p>
            <a:pPr rtl="0"/>
            <a:r>
              <a:rPr lang="es-ES"/>
              <a:t>20XX</a:t>
            </a:r>
            <a:endParaRPr lang="es-ES" dirty="0"/>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es-ES"/>
            </a:defPPr>
          </a:lstStyle>
          <a:p>
            <a:pPr rtl="0"/>
            <a:endParaRPr lang="es-ES" dirty="0"/>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es-ES"/>
            </a:defPPr>
          </a:lstStyle>
          <a:p>
            <a:pPr rtl="0"/>
            <a:fld id="{DBA1B0FB-D917-4C8C-928F-313BD683BF39}" type="slidenum">
              <a:rPr lang="es-ES" smtClean="0"/>
              <a:t>‹Nº›</a:t>
            </a:fld>
            <a:endParaRPr lang="es-ES" dirty="0"/>
          </a:p>
        </p:txBody>
      </p:sp>
    </p:spTree>
    <p:extLst>
      <p:ext uri="{BB962C8B-B14F-4D97-AF65-F5344CB8AC3E}">
        <p14:creationId xmlns:p14="http://schemas.microsoft.com/office/powerpoint/2010/main" val="180611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ido + imagen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rtlCol="0" anchor="b" anchorCtr="0">
            <a:noAutofit/>
          </a:bodyPr>
          <a:lstStyle>
            <a:lvl1pPr algn="r">
              <a:defRPr lang="es-ES" sz="4000"/>
            </a:lvl1pPr>
          </a:lstStyle>
          <a:p>
            <a:pPr rtl="0"/>
            <a:r>
              <a:rPr lang="es-ES"/>
              <a:t>Haga clic para agregar un título</a:t>
            </a:r>
          </a:p>
        </p:txBody>
      </p:sp>
      <p:sp>
        <p:nvSpPr>
          <p:cNvPr id="3" name="Marcador de contenido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rtlCol="0">
            <a:normAutofit/>
          </a:bodyPr>
          <a:lstStyle>
            <a:lvl1pPr marL="0" indent="0" algn="r">
              <a:buNone/>
              <a:defRPr lang="es-ES" sz="1800">
                <a:solidFill>
                  <a:schemeClr val="tx1"/>
                </a:solidFill>
              </a:defRPr>
            </a:lvl1pPr>
            <a:lvl2pPr algn="r">
              <a:defRPr lang="es-ES" sz="1200">
                <a:solidFill>
                  <a:schemeClr val="tx1"/>
                </a:solidFill>
              </a:defRPr>
            </a:lvl2pPr>
            <a:lvl3pPr algn="r">
              <a:defRPr lang="es-ES" sz="1200">
                <a:solidFill>
                  <a:schemeClr val="tx1"/>
                </a:solidFill>
              </a:defRPr>
            </a:lvl3pPr>
            <a:lvl4pPr algn="r">
              <a:defRPr lang="es-ES" sz="1200">
                <a:solidFill>
                  <a:schemeClr val="tx1"/>
                </a:solidFill>
              </a:defRPr>
            </a:lvl4pPr>
            <a:lvl5pPr algn="r">
              <a:defRPr lang="es-ES" sz="12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posición de imagen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rtlCol="0">
            <a:normAutofit/>
          </a:bodyPr>
          <a:lstStyle>
            <a:lvl1pPr marL="0" indent="0" algn="ctr">
              <a:buNone/>
              <a:defRPr lang="es-ES" sz="2000">
                <a:solidFill>
                  <a:schemeClr val="tx1"/>
                </a:solidFill>
              </a:defRPr>
            </a:lvl1pPr>
          </a:lstStyle>
          <a:p>
            <a:pPr rtl="0"/>
            <a:r>
              <a:rPr lang="es-ES"/>
              <a:t>Haga clic en el icono para agregar una imagen</a:t>
            </a:r>
          </a:p>
        </p:txBody>
      </p:sp>
      <p:grpSp>
        <p:nvGrpSpPr>
          <p:cNvPr id="4" name="Grupo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orma libre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0" name="Forma libre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1" name="Forma libre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
        <p:nvSpPr>
          <p:cNvPr id="15" name="Elipse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Tree>
    <p:extLst>
      <p:ext uri="{BB962C8B-B14F-4D97-AF65-F5344CB8AC3E}">
        <p14:creationId xmlns:p14="http://schemas.microsoft.com/office/powerpoint/2010/main" val="243561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contenidos">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 name="Título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rtlCol="0">
            <a:normAutofit/>
          </a:bodyPr>
          <a:lstStyle>
            <a:lvl1pPr>
              <a:lnSpc>
                <a:spcPct val="100000"/>
              </a:lnSpc>
              <a:defRPr lang="es-ES" sz="4000"/>
            </a:lvl1pPr>
          </a:lstStyle>
          <a:p>
            <a:pPr rtl="0"/>
            <a:r>
              <a:rPr lang="es-ES"/>
              <a:t>Haga clic para agregar un título</a:t>
            </a:r>
          </a:p>
        </p:txBody>
      </p:sp>
      <p:grpSp>
        <p:nvGrpSpPr>
          <p:cNvPr id="11" name="Grupo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orma libre: Forma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4" name="Elipse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
        <p:nvSpPr>
          <p:cNvPr id="15" name="Forma libre: Forma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nvGrpSpPr>
          <p:cNvPr id="13" name="Grupo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rtlCol="0">
            <a:normAutofit/>
          </a:bodyPr>
          <a:lstStyle>
            <a:lvl1pPr marL="0" indent="0">
              <a:buNone/>
              <a:defRPr lang="es-ES" sz="1800">
                <a:solidFill>
                  <a:schemeClr val="tx1"/>
                </a:solidFill>
              </a:defRPr>
            </a:lvl1pPr>
            <a:lvl2pPr>
              <a:defRPr lang="es-ES" sz="1800">
                <a:solidFill>
                  <a:schemeClr val="tx1"/>
                </a:solidFill>
              </a:defRPr>
            </a:lvl2pPr>
            <a:lvl3pPr>
              <a:defRPr lang="es-ES" sz="1800">
                <a:solidFill>
                  <a:schemeClr val="tx1"/>
                </a:solidFill>
              </a:defRPr>
            </a:lvl3pPr>
            <a:lvl4pPr>
              <a:defRPr lang="es-ES" sz="1800">
                <a:solidFill>
                  <a:schemeClr val="tx1"/>
                </a:solidFill>
              </a:defRPr>
            </a:lvl4pPr>
            <a:lvl5pPr>
              <a:defRPr lang="es-ES" sz="18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6" name="Marcador de contenido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rtlCol="0">
            <a:normAutofit/>
          </a:bodyPr>
          <a:lstStyle>
            <a:lvl1pPr marL="0" indent="0">
              <a:buNone/>
              <a:defRPr lang="es-ES" sz="1800">
                <a:solidFill>
                  <a:schemeClr val="tx1"/>
                </a:solidFill>
              </a:defRPr>
            </a:lvl1pPr>
            <a:lvl2pPr>
              <a:defRPr lang="es-ES" sz="1800">
                <a:solidFill>
                  <a:schemeClr val="tx1"/>
                </a:solidFill>
              </a:defRPr>
            </a:lvl2pPr>
            <a:lvl3pPr>
              <a:defRPr lang="es-ES" sz="1800">
                <a:solidFill>
                  <a:schemeClr val="tx1"/>
                </a:solidFill>
              </a:defRPr>
            </a:lvl3pPr>
            <a:lvl4pPr>
              <a:defRPr lang="es-ES" sz="1800">
                <a:solidFill>
                  <a:schemeClr val="tx1"/>
                </a:solidFill>
              </a:defRPr>
            </a:lvl4pPr>
            <a:lvl5pPr>
              <a:defRPr lang="es-ES" sz="18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es-ES"/>
            </a:defPPr>
          </a:lstStyle>
          <a:p>
            <a:pPr rtl="0"/>
            <a:r>
              <a:rPr lang="es-ES"/>
              <a:t>20XX</a:t>
            </a:r>
            <a:endParaRPr lang="es-ES" dirty="0"/>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es-ES"/>
            </a:defPPr>
          </a:lstStyle>
          <a:p>
            <a:pPr rtl="0"/>
            <a:endParaRPr lang="es-ES" dirty="0"/>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es-ES"/>
            </a:defPPr>
          </a:lstStyle>
          <a:p>
            <a:pPr rtl="0"/>
            <a:fld id="{DBA1B0FB-D917-4C8C-928F-313BD683BF39}" type="slidenum">
              <a:rPr lang="es-ES" smtClean="0"/>
              <a:t>‹Nº›</a:t>
            </a:fld>
            <a:endParaRPr lang="es-ES" dirty="0"/>
          </a:p>
        </p:txBody>
      </p:sp>
    </p:spTree>
    <p:extLst>
      <p:ext uri="{BB962C8B-B14F-4D97-AF65-F5344CB8AC3E}">
        <p14:creationId xmlns:p14="http://schemas.microsoft.com/office/powerpoint/2010/main" val="361716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 name="Título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s-ES" sz="5400" dirty="0"/>
            </a:lvl1pPr>
          </a:lstStyle>
          <a:p>
            <a:pPr lvl="0" rtl="0">
              <a:lnSpc>
                <a:spcPct val="100000"/>
              </a:lnSpc>
            </a:pPr>
            <a:r>
              <a:rPr lang="es-ES"/>
              <a:t>Haga clic para agregar un título</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rtlCol="0">
            <a:normAutofit/>
          </a:bodyPr>
          <a:lstStyle>
            <a:lvl1pPr marL="0" indent="0">
              <a:spcBef>
                <a:spcPts val="1000"/>
              </a:spcBef>
              <a:buNone/>
              <a:defRPr lang="es-ES" sz="1800">
                <a:solidFill>
                  <a:schemeClr val="tx1"/>
                </a:solidFill>
              </a:defRPr>
            </a:lvl1pPr>
            <a:lvl2pPr marL="457200" indent="0">
              <a:spcBef>
                <a:spcPts val="1000"/>
              </a:spcBef>
              <a:buNone/>
              <a:defRPr lang="es-ES" sz="1200">
                <a:solidFill>
                  <a:schemeClr val="tx1"/>
                </a:solidFill>
              </a:defRPr>
            </a:lvl2pPr>
            <a:lvl3pPr marL="914400" indent="0">
              <a:spcBef>
                <a:spcPts val="1000"/>
              </a:spcBef>
              <a:buNone/>
              <a:defRPr lang="es-ES" sz="1200">
                <a:solidFill>
                  <a:schemeClr val="tx1"/>
                </a:solidFill>
              </a:defRPr>
            </a:lvl3pPr>
            <a:lvl4pPr marL="1371600" indent="0">
              <a:spcBef>
                <a:spcPts val="1000"/>
              </a:spcBef>
              <a:buNone/>
              <a:defRPr lang="es-ES" sz="1200">
                <a:solidFill>
                  <a:schemeClr val="tx1"/>
                </a:solidFill>
              </a:defRPr>
            </a:lvl4pPr>
            <a:lvl5pPr marL="1828800" indent="0">
              <a:spcBef>
                <a:spcPts val="1000"/>
              </a:spcBef>
              <a:buNone/>
              <a:defRPr lang="es-ES" sz="1200">
                <a:solidFill>
                  <a:schemeClr val="tx1"/>
                </a:solidFill>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20" name="Marcador de posición de imagen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rtlCol="0">
            <a:normAutofit/>
          </a:bodyPr>
          <a:lstStyle>
            <a:lvl1pPr marL="0" indent="0" algn="ctr">
              <a:buNone/>
              <a:defRPr lang="es-ES" sz="2000">
                <a:solidFill>
                  <a:schemeClr val="tx1"/>
                </a:solidFill>
              </a:defRPr>
            </a:lvl1pPr>
          </a:lstStyle>
          <a:p>
            <a:pPr rtl="0"/>
            <a:r>
              <a:rPr lang="es-ES"/>
              <a:t>Haga clic en el icono para insertar una imagen</a:t>
            </a:r>
          </a:p>
        </p:txBody>
      </p:sp>
      <p:grpSp>
        <p:nvGrpSpPr>
          <p:cNvPr id="9" name="Grupo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orma libre: Forma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1" name="Elipse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grpSp>
        <p:nvGrpSpPr>
          <p:cNvPr id="12" name="Grupo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gr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es-ES"/>
            </a:defPPr>
          </a:lstStyle>
          <a:p>
            <a:pPr rtl="0"/>
            <a:r>
              <a:rPr lang="es-ES"/>
              <a:t>20XX</a:t>
            </a:r>
            <a:endParaRPr lang="es-ES" dirty="0"/>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es-ES"/>
            </a:defPPr>
          </a:lstStyle>
          <a:p>
            <a:pPr rtl="0"/>
            <a:endParaRPr lang="es-ES" dirty="0"/>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es-ES"/>
            </a:defPPr>
          </a:lstStyle>
          <a:p>
            <a:pPr rtl="0"/>
            <a:fld id="{DBA1B0FB-D917-4C8C-928F-313BD683BF39}" type="slidenum">
              <a:rPr lang="es-ES" smtClean="0"/>
              <a:t>‹Nº›</a:t>
            </a:fld>
            <a:endParaRPr lang="es-ES" dirty="0"/>
          </a:p>
        </p:txBody>
      </p:sp>
    </p:spTree>
    <p:extLst>
      <p:ext uri="{BB962C8B-B14F-4D97-AF65-F5344CB8AC3E}">
        <p14:creationId xmlns:p14="http://schemas.microsoft.com/office/powerpoint/2010/main" val="361607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rtlCol="0" anchor="t" anchorCtr="0">
            <a:normAutofit/>
          </a:bodyPr>
          <a:lstStyle>
            <a:lvl1pPr algn="l">
              <a:lnSpc>
                <a:spcPct val="100000"/>
              </a:lnSpc>
              <a:defRPr lang="es-ES" sz="6400"/>
            </a:lvl1pPr>
          </a:lstStyle>
          <a:p>
            <a:pPr rtl="0"/>
            <a:r>
              <a:rPr lang="es-ES"/>
              <a:t>Haga clic para agregar un título</a:t>
            </a:r>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rtlCol="0">
            <a:normAutofit/>
          </a:bodyPr>
          <a:lstStyle>
            <a:lvl1pPr marL="0" indent="0" algn="l">
              <a:lnSpc>
                <a:spcPct val="100000"/>
              </a:lnSpc>
              <a:buNone/>
              <a:defRPr lang="es-ES" sz="2400">
                <a:solidFill>
                  <a:schemeClr val="tx1"/>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a:t>Haga clic para agregar un subtítulo </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lstStyle>
            <a:defPPr>
              <a:defRPr lang="es-ES"/>
            </a:defPPr>
          </a:lstStyle>
          <a:p>
            <a:pPr rtl="0"/>
            <a:r>
              <a:rPr lang="es-ES"/>
              <a:t>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lstStyle>
            <a:defPPr>
              <a:defRPr lang="es-ES"/>
            </a:defPPr>
          </a:lstStyle>
          <a:p>
            <a:pPr rtl="0"/>
            <a:endParaRPr lang="es-ES" dirty="0"/>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lstStyle>
            <a:defPPr>
              <a:defRPr lang="es-ES"/>
            </a:defPPr>
          </a:lstStyle>
          <a:p>
            <a:pPr rtl="0"/>
            <a:fld id="{DBA1B0FB-D917-4C8C-928F-313BD683BF39}" type="slidenum">
              <a:rPr lang="es-ES" smtClean="0"/>
              <a:t>‹Nº›</a:t>
            </a:fld>
            <a:endParaRPr lang="es-ES" dirty="0"/>
          </a:p>
        </p:txBody>
      </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Tree>
    <p:extLst>
      <p:ext uri="{BB962C8B-B14F-4D97-AF65-F5344CB8AC3E}">
        <p14:creationId xmlns:p14="http://schemas.microsoft.com/office/powerpoint/2010/main" val="341236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defPPr>
              <a:defRPr lang="es-ES"/>
            </a:defP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lang="es-ES" sz="1000">
                <a:solidFill>
                  <a:schemeClr val="tx1">
                    <a:alpha val="80000"/>
                  </a:schemeClr>
                </a:solidFill>
              </a:defRPr>
            </a:lvl1pPr>
          </a:lstStyle>
          <a:p>
            <a:pPr rtl="0"/>
            <a:r>
              <a:rPr lang="es-ES"/>
              <a:t>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lang="es-ES" sz="1000">
                <a:solidFill>
                  <a:schemeClr val="tx1">
                    <a:alpha val="80000"/>
                  </a:schemeClr>
                </a:solidFill>
              </a:defRPr>
            </a:lvl1pPr>
          </a:lstStyle>
          <a:p>
            <a:pPr rtl="0"/>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lang="es-ES" sz="1000">
                <a:solidFill>
                  <a:schemeClr val="tx1">
                    <a:alpha val="80000"/>
                  </a:schemeClr>
                </a:solidFill>
              </a:defRPr>
            </a:lvl1pPr>
          </a:lstStyle>
          <a:p>
            <a:pPr rtl="0"/>
            <a:fld id="{DBA1B0FB-D917-4C8C-928F-313BD683BF39}" type="slidenum">
              <a:rPr lang="es-ES" smtClean="0"/>
              <a:pPr rtl="0"/>
              <a:t>‹Nº›</a:t>
            </a:fld>
            <a:endParaRPr lang="es-E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703" r:id="rId3"/>
    <p:sldLayoutId id="2147483704" r:id="rId4"/>
    <p:sldLayoutId id="2147483699" r:id="rId5"/>
    <p:sldLayoutId id="2147483688" r:id="rId6"/>
    <p:sldLayoutId id="2147483686" r:id="rId7"/>
    <p:sldLayoutId id="2147483685" r:id="rId8"/>
  </p:sldLayoutIdLst>
  <p:hf sldNum="0" hdr="0" ftr="0" dt="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lang="es-ES"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lang="es-ES"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lang="es-ES"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lang="es-ES"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0047101-8D42-6100-9CEA-AEC0FAEAB606}"/>
              </a:ext>
            </a:extLst>
          </p:cNvPr>
          <p:cNvSpPr>
            <a:spLocks noGrp="1"/>
          </p:cNvSpPr>
          <p:nvPr>
            <p:ph type="title"/>
          </p:nvPr>
        </p:nvSpPr>
        <p:spPr>
          <a:xfrm>
            <a:off x="6855973" y="312516"/>
            <a:ext cx="4624442" cy="3264993"/>
          </a:xfrm>
          <a:noFill/>
        </p:spPr>
        <p:txBody>
          <a:bodyPr rtlCol="0" anchor="ctr">
            <a:noAutofit/>
          </a:bodyPr>
          <a:lstStyle>
            <a:defPPr>
              <a:defRPr lang="es-ES"/>
            </a:defPPr>
          </a:lstStyle>
          <a:p>
            <a:r>
              <a:rPr lang="es-MX" dirty="0"/>
              <a:t>Plataforma de Monitoreo de Equipos Tecnológicos en un Hospital</a:t>
            </a:r>
            <a:endParaRPr lang="es-ES" dirty="0"/>
          </a:p>
        </p:txBody>
      </p:sp>
      <p:pic>
        <p:nvPicPr>
          <p:cNvPr id="8" name="Marcador de posición de imagen 13" descr="Fondo digital de puntos de datos">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a:xfrm>
            <a:off x="0" y="0"/>
            <a:ext cx="6267450" cy="6858000"/>
          </a:xfrm>
        </p:spPr>
      </p:pic>
      <p:sp>
        <p:nvSpPr>
          <p:cNvPr id="2" name="CuadroTexto 1">
            <a:extLst>
              <a:ext uri="{FF2B5EF4-FFF2-40B4-BE49-F238E27FC236}">
                <a16:creationId xmlns:a16="http://schemas.microsoft.com/office/drawing/2014/main" id="{84E24428-D4A2-53F5-8FE4-2E4293A5C277}"/>
              </a:ext>
            </a:extLst>
          </p:cNvPr>
          <p:cNvSpPr txBox="1"/>
          <p:nvPr/>
        </p:nvSpPr>
        <p:spPr>
          <a:xfrm>
            <a:off x="6956384" y="4109013"/>
            <a:ext cx="4896091" cy="369332"/>
          </a:xfrm>
          <a:prstGeom prst="rect">
            <a:avLst/>
          </a:prstGeom>
          <a:noFill/>
        </p:spPr>
        <p:txBody>
          <a:bodyPr wrap="square" rtlCol="0">
            <a:spAutoFit/>
          </a:bodyPr>
          <a:lstStyle/>
          <a:p>
            <a:r>
              <a:rPr lang="es-MX" dirty="0"/>
              <a:t>Profesor: Marco Antonio Valenzuela Contreras</a:t>
            </a:r>
            <a:endParaRPr lang="es-CL" dirty="0"/>
          </a:p>
        </p:txBody>
      </p:sp>
      <p:sp>
        <p:nvSpPr>
          <p:cNvPr id="3" name="CuadroTexto 2">
            <a:extLst>
              <a:ext uri="{FF2B5EF4-FFF2-40B4-BE49-F238E27FC236}">
                <a16:creationId xmlns:a16="http://schemas.microsoft.com/office/drawing/2014/main" id="{22931606-CE33-D778-8F36-690D10D893C9}"/>
              </a:ext>
            </a:extLst>
          </p:cNvPr>
          <p:cNvSpPr txBox="1"/>
          <p:nvPr/>
        </p:nvSpPr>
        <p:spPr>
          <a:xfrm>
            <a:off x="6956384" y="4722471"/>
            <a:ext cx="3935393" cy="923330"/>
          </a:xfrm>
          <a:prstGeom prst="rect">
            <a:avLst/>
          </a:prstGeom>
          <a:noFill/>
        </p:spPr>
        <p:txBody>
          <a:bodyPr wrap="square" rtlCol="0">
            <a:spAutoFit/>
          </a:bodyPr>
          <a:lstStyle/>
          <a:p>
            <a:r>
              <a:rPr lang="es-MX" dirty="0"/>
              <a:t>Integrantes: Brian Arenas</a:t>
            </a:r>
          </a:p>
          <a:p>
            <a:r>
              <a:rPr lang="es-MX" dirty="0"/>
              <a:t>	   Bruno Garrido</a:t>
            </a:r>
          </a:p>
          <a:p>
            <a:r>
              <a:rPr lang="es-MX" dirty="0"/>
              <a:t>	   Jhon Herrera </a:t>
            </a:r>
            <a:endParaRPr lang="es-CL" dirty="0"/>
          </a:p>
        </p:txBody>
      </p:sp>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390DD781-2B14-7354-7F92-1DA83921A36A}"/>
              </a:ext>
            </a:extLst>
          </p:cNvPr>
          <p:cNvSpPr txBox="1">
            <a:spLocks noGrp="1"/>
          </p:cNvSpPr>
          <p:nvPr>
            <p:ph sz="quarter" idx="13"/>
          </p:nvPr>
        </p:nvSpPr>
        <p:spPr>
          <a:xfrm>
            <a:off x="312516" y="2419350"/>
            <a:ext cx="11632557" cy="3221972"/>
          </a:xfrm>
          <a:prstGeom prst="rect">
            <a:avLst/>
          </a:prstGeom>
          <a:noFill/>
        </p:spPr>
        <p:txBody>
          <a:bodyPr wrap="square" rtlCol="0">
            <a:spAutoFit/>
          </a:bodyPr>
          <a:lstStyle/>
          <a:p>
            <a:pPr algn="just"/>
            <a:r>
              <a:rPr lang="es-MX" sz="2400" dirty="0"/>
              <a:t>La creciente dependencia de los hospitales en tecnologías de red y dispositivos conectados hace fundamental contar con herramientas que aseguren su disponibilidad y correcto funcionamiento. Este proyecto propone el desarrollo de una plataforma de monitoreo de equipos tecnológicos, basada en infraestructura Cisco, que permita supervisar en tiempo real cámaras, controles de acceso, puntos de datos y sistemas de llamado de enfermería, con el fin de garantizar la continuidad de los servicios hospitalarios críticos, reducir tiempos de detección de fallas, mejorar la seguridad y apoyar la toma de decisiones estratégicas en mantenimiento y gestión tecnológica.</a:t>
            </a:r>
            <a:endParaRPr lang="es-CL" sz="2400" dirty="0"/>
          </a:p>
        </p:txBody>
      </p:sp>
      <p:sp>
        <p:nvSpPr>
          <p:cNvPr id="7" name="Título 2">
            <a:extLst>
              <a:ext uri="{FF2B5EF4-FFF2-40B4-BE49-F238E27FC236}">
                <a16:creationId xmlns:a16="http://schemas.microsoft.com/office/drawing/2014/main" id="{DA823DCB-AC79-0869-C621-F114F8319438}"/>
              </a:ext>
            </a:extLst>
          </p:cNvPr>
          <p:cNvSpPr>
            <a:spLocks noGrp="1"/>
          </p:cNvSpPr>
          <p:nvPr>
            <p:ph type="title"/>
          </p:nvPr>
        </p:nvSpPr>
        <p:spPr>
          <a:xfrm>
            <a:off x="312516" y="171672"/>
            <a:ext cx="11090275" cy="1684337"/>
          </a:xfrm>
          <a:noFill/>
        </p:spPr>
        <p:txBody>
          <a:bodyPr rtlCol="0" anchor="ctr"/>
          <a:lstStyle>
            <a:defPPr>
              <a:defRPr lang="es-ES"/>
            </a:defPPr>
          </a:lstStyle>
          <a:p>
            <a:pPr rtl="0"/>
            <a:r>
              <a:rPr lang="es-ES" dirty="0"/>
              <a:t>Introducción</a:t>
            </a:r>
          </a:p>
        </p:txBody>
      </p:sp>
    </p:spTree>
    <p:extLst>
      <p:ext uri="{BB962C8B-B14F-4D97-AF65-F5344CB8AC3E}">
        <p14:creationId xmlns:p14="http://schemas.microsoft.com/office/powerpoint/2010/main" val="287912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FCEFE53-FC30-FE09-1E36-9F960C02C71F}"/>
              </a:ext>
            </a:extLst>
          </p:cNvPr>
          <p:cNvSpPr>
            <a:spLocks noGrp="1"/>
          </p:cNvSpPr>
          <p:nvPr>
            <p:ph sz="quarter" idx="13"/>
          </p:nvPr>
        </p:nvSpPr>
        <p:spPr>
          <a:xfrm>
            <a:off x="550863" y="1678329"/>
            <a:ext cx="11090274" cy="3229337"/>
          </a:xfrm>
        </p:spPr>
        <p:txBody>
          <a:bodyPr>
            <a:normAutofit/>
          </a:bodyPr>
          <a:lstStyle/>
          <a:p>
            <a:r>
              <a:rPr lang="es-MX" sz="2800" dirty="0"/>
              <a:t>- Asegura la disponibilidad de equipos críticos en el hospital.</a:t>
            </a:r>
          </a:p>
          <a:p>
            <a:r>
              <a:rPr lang="es-MX" sz="2800" dirty="0"/>
              <a:t>- Mejora la eficiencia en la detección y resolución de fallas.</a:t>
            </a:r>
          </a:p>
          <a:p>
            <a:r>
              <a:rPr lang="es-MX" sz="2800" dirty="0"/>
              <a:t>- Aumenta la seguridad y continuidad operativa.</a:t>
            </a:r>
          </a:p>
          <a:p>
            <a:r>
              <a:rPr lang="es-MX" sz="2800" dirty="0"/>
              <a:t>- Facilita la toma de decisiones para mantenimiento preventivo.</a:t>
            </a:r>
          </a:p>
        </p:txBody>
      </p:sp>
      <p:sp>
        <p:nvSpPr>
          <p:cNvPr id="4" name="Title 1">
            <a:extLst>
              <a:ext uri="{FF2B5EF4-FFF2-40B4-BE49-F238E27FC236}">
                <a16:creationId xmlns:a16="http://schemas.microsoft.com/office/drawing/2014/main" id="{DBB8A93A-BA81-17D2-12CD-5AE80C393224}"/>
              </a:ext>
            </a:extLst>
          </p:cNvPr>
          <p:cNvSpPr>
            <a:spLocks noGrp="1"/>
          </p:cNvSpPr>
          <p:nvPr>
            <p:ph type="title"/>
          </p:nvPr>
        </p:nvSpPr>
        <p:spPr>
          <a:xfrm>
            <a:off x="550863" y="484189"/>
            <a:ext cx="11090275" cy="742728"/>
          </a:xfrm>
        </p:spPr>
        <p:txBody>
          <a:bodyPr/>
          <a:lstStyle/>
          <a:p>
            <a:r>
              <a:rPr dirty="0"/>
              <a:t>Relevancia del Proyecto</a:t>
            </a:r>
          </a:p>
        </p:txBody>
      </p:sp>
    </p:spTree>
    <p:extLst>
      <p:ext uri="{BB962C8B-B14F-4D97-AF65-F5344CB8AC3E}">
        <p14:creationId xmlns:p14="http://schemas.microsoft.com/office/powerpoint/2010/main" val="297315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F7D660-752E-89D7-7B2C-787681901F1D}"/>
              </a:ext>
            </a:extLst>
          </p:cNvPr>
          <p:cNvSpPr>
            <a:spLocks noGrp="1"/>
          </p:cNvSpPr>
          <p:nvPr>
            <p:ph type="title"/>
          </p:nvPr>
        </p:nvSpPr>
        <p:spPr>
          <a:xfrm>
            <a:off x="550863" y="484188"/>
            <a:ext cx="11090275" cy="719579"/>
          </a:xfrm>
        </p:spPr>
        <p:txBody>
          <a:bodyPr/>
          <a:lstStyle/>
          <a:p>
            <a:r>
              <a:t>Pertinencia con el Perfil de Egreso</a:t>
            </a:r>
          </a:p>
        </p:txBody>
      </p:sp>
      <p:sp>
        <p:nvSpPr>
          <p:cNvPr id="5" name="Content Placeholder 2">
            <a:extLst>
              <a:ext uri="{FF2B5EF4-FFF2-40B4-BE49-F238E27FC236}">
                <a16:creationId xmlns:a16="http://schemas.microsoft.com/office/drawing/2014/main" id="{A6E1AFFA-CFF9-637A-A498-6597B713724A}"/>
              </a:ext>
            </a:extLst>
          </p:cNvPr>
          <p:cNvSpPr>
            <a:spLocks noGrp="1"/>
          </p:cNvSpPr>
          <p:nvPr>
            <p:ph sz="quarter" idx="13"/>
          </p:nvPr>
        </p:nvSpPr>
        <p:spPr>
          <a:xfrm>
            <a:off x="550863" y="1951037"/>
            <a:ext cx="11090275" cy="4422775"/>
          </a:xfrm>
        </p:spPr>
        <p:txBody>
          <a:bodyPr>
            <a:normAutofit/>
          </a:bodyPr>
          <a:lstStyle/>
          <a:p>
            <a:r>
              <a:rPr sz="2400" dirty="0"/>
              <a:t>- Integra habilidades en análisis de sistemas y gestión tecnológica.</a:t>
            </a:r>
          </a:p>
          <a:p>
            <a:r>
              <a:rPr sz="2400" dirty="0"/>
              <a:t>- Fortalece competencias en diseño de soluciones innovadoras.</a:t>
            </a:r>
          </a:p>
          <a:p>
            <a:r>
              <a:rPr sz="2400" dirty="0"/>
              <a:t>- Requiere trabajo en equipo y pensamiento crítico.</a:t>
            </a:r>
          </a:p>
          <a:p>
            <a:r>
              <a:rPr sz="2400" dirty="0"/>
              <a:t>- Directamente alineado con la formación en Ingeniería en Informática.</a:t>
            </a:r>
          </a:p>
        </p:txBody>
      </p:sp>
    </p:spTree>
    <p:extLst>
      <p:ext uri="{BB962C8B-B14F-4D97-AF65-F5344CB8AC3E}">
        <p14:creationId xmlns:p14="http://schemas.microsoft.com/office/powerpoint/2010/main" val="70532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lipse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nvGrpSpPr>
          <p:cNvPr id="4" name="Grupo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orma libre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7" name="Forma libre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sp>
          <p:nvSpPr>
            <p:cNvPr id="8" name="Forma libre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algn="ctr" rtl="0"/>
              <a:endParaRPr lang="es-ES" dirty="0"/>
            </a:p>
          </p:txBody>
        </p:sp>
      </p:grpSp>
      <p:sp>
        <p:nvSpPr>
          <p:cNvPr id="3" name="Marcador de contenido 2">
            <a:extLst>
              <a:ext uri="{FF2B5EF4-FFF2-40B4-BE49-F238E27FC236}">
                <a16:creationId xmlns:a16="http://schemas.microsoft.com/office/drawing/2014/main" id="{ECC8AA23-D8D0-93BE-5C5F-103A750B0D2F}"/>
              </a:ext>
            </a:extLst>
          </p:cNvPr>
          <p:cNvSpPr>
            <a:spLocks noGrp="1"/>
          </p:cNvSpPr>
          <p:nvPr>
            <p:ph sz="half" idx="1"/>
          </p:nvPr>
        </p:nvSpPr>
        <p:spPr>
          <a:xfrm>
            <a:off x="952500" y="2827209"/>
            <a:ext cx="4548102" cy="3442144"/>
          </a:xfrm>
          <a:noFill/>
        </p:spPr>
        <p:txBody>
          <a:bodyPr vert="horz" lIns="91440" tIns="45720" rIns="91440" bIns="45720" rtlCol="0" anchor="t">
            <a:normAutofit fontScale="85000" lnSpcReduction="10000"/>
          </a:bodyPr>
          <a:lstStyle>
            <a:defPPr>
              <a:defRPr lang="es-ES"/>
            </a:defPPr>
          </a:lstStyle>
          <a:p>
            <a:r>
              <a:rPr lang="es-MX" dirty="0"/>
              <a:t>- Infraestructura Cisco disponible en el hospital.</a:t>
            </a:r>
          </a:p>
          <a:p>
            <a:r>
              <a:rPr lang="es-MX" dirty="0"/>
              <a:t>- Uso de protocolos estándar (SNMP, </a:t>
            </a:r>
            <a:r>
              <a:rPr lang="es-MX" dirty="0" err="1"/>
              <a:t>Syslog</a:t>
            </a:r>
            <a:r>
              <a:rPr lang="es-MX" dirty="0"/>
              <a:t>, NetFlow).</a:t>
            </a:r>
          </a:p>
          <a:p>
            <a:r>
              <a:rPr lang="es-MX" dirty="0"/>
              <a:t>- Acceso a software de monitoreo (Cisco DNA Center, PRTG, </a:t>
            </a:r>
            <a:r>
              <a:rPr lang="es-MX" dirty="0" err="1"/>
              <a:t>Zabbix</a:t>
            </a:r>
            <a:r>
              <a:rPr lang="es-MX" dirty="0"/>
              <a:t>).</a:t>
            </a:r>
          </a:p>
          <a:p>
            <a:r>
              <a:rPr lang="es-MX" dirty="0"/>
              <a:t>- Conocimientos adquiridos en Ingeniería en Informática respaldan el desarrollo.</a:t>
            </a:r>
          </a:p>
          <a:p>
            <a:r>
              <a:rPr lang="es-MX" dirty="0"/>
              <a:t>- Proyecto escalable y adaptable a nuevas necesidades.</a:t>
            </a:r>
          </a:p>
          <a:p>
            <a:pPr rtl="0"/>
            <a:r>
              <a:rPr lang="es-ES" dirty="0"/>
              <a:t>.</a:t>
            </a:r>
          </a:p>
        </p:txBody>
      </p:sp>
      <p:pic>
        <p:nvPicPr>
          <p:cNvPr id="20" name="Marcador de posición de imagen 19" descr="Un primer plano de un grafo">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 r="9"/>
          <a:stretch/>
        </p:blipFill>
        <p:spPr>
          <a:xfrm>
            <a:off x="6095588" y="0"/>
            <a:ext cx="6095998" cy="6858000"/>
          </a:xfrm>
        </p:spPr>
      </p:pic>
      <p:sp>
        <p:nvSpPr>
          <p:cNvPr id="11" name="Título 10">
            <a:extLst>
              <a:ext uri="{FF2B5EF4-FFF2-40B4-BE49-F238E27FC236}">
                <a16:creationId xmlns:a16="http://schemas.microsoft.com/office/drawing/2014/main" id="{FFE4E36D-A211-149D-3434-9623FCEE96C3}"/>
              </a:ext>
            </a:extLst>
          </p:cNvPr>
          <p:cNvSpPr>
            <a:spLocks noGrp="1"/>
          </p:cNvSpPr>
          <p:nvPr>
            <p:ph type="title"/>
          </p:nvPr>
        </p:nvSpPr>
        <p:spPr>
          <a:xfrm>
            <a:off x="596634" y="862124"/>
            <a:ext cx="4899628" cy="1689773"/>
          </a:xfrm>
        </p:spPr>
        <p:txBody>
          <a:bodyPr/>
          <a:lstStyle/>
          <a:p>
            <a:r>
              <a:rPr lang="es-CL" dirty="0"/>
              <a:t>Factibilidad del Proyecto</a:t>
            </a:r>
            <a:br>
              <a:rPr lang="es-CL" dirty="0"/>
            </a:br>
            <a:endParaRPr lang="es-CL" dirty="0"/>
          </a:p>
        </p:txBody>
      </p:sp>
    </p:spTree>
    <p:extLst>
      <p:ext uri="{BB962C8B-B14F-4D97-AF65-F5344CB8AC3E}">
        <p14:creationId xmlns:p14="http://schemas.microsoft.com/office/powerpoint/2010/main" val="41452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2841829"/>
          </a:xfrm>
          <a:noFill/>
        </p:spPr>
        <p:txBody>
          <a:bodyPr rtlCol="0" anchor="b">
            <a:normAutofit/>
          </a:bodyPr>
          <a:lstStyle>
            <a:defPPr>
              <a:defRPr lang="es-ES"/>
            </a:defPPr>
          </a:lstStyle>
          <a:p>
            <a:pPr rtl="0"/>
            <a:r>
              <a:rPr lang="es-ES" dirty="0"/>
              <a:t>Gracias :)</a:t>
            </a:r>
          </a:p>
        </p:txBody>
      </p:sp>
      <p:pic>
        <p:nvPicPr>
          <p:cNvPr id="25" name="Marcador de posición de imagen 24" descr="Primer plano de una red">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 b="1"/>
          <a:stretch/>
        </p:blipFill>
        <p:spPr>
          <a:xfrm>
            <a:off x="5926138" y="549275"/>
            <a:ext cx="5654675" cy="5788025"/>
          </a:xfrm>
        </p:spPr>
      </p:pic>
    </p:spTree>
    <p:extLst>
      <p:ext uri="{BB962C8B-B14F-4D97-AF65-F5344CB8AC3E}">
        <p14:creationId xmlns:p14="http://schemas.microsoft.com/office/powerpoint/2010/main" val="254763024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713516_win32_SL_V10" id="{E46C2CD7-2554-477F-A8C8-CFF94EB09A28}" vid="{537905CE-FEA4-4496-8A76-17AAC9F79BF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TotalTime>
  <Words>286</Words>
  <Application>Microsoft Office PowerPoint</Application>
  <PresentationFormat>Panorámica</PresentationFormat>
  <Paragraphs>28</Paragraphs>
  <Slides>6</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Gill Sans MT</vt:lpstr>
      <vt:lpstr>Walbaum Display</vt:lpstr>
      <vt:lpstr>3DFloatVTI</vt:lpstr>
      <vt:lpstr>Plataforma de Monitoreo de Equipos Tecnológicos en un Hospital</vt:lpstr>
      <vt:lpstr>Introducción</vt:lpstr>
      <vt:lpstr>Relevancia del Proyecto</vt:lpstr>
      <vt:lpstr>Pertinencia con el Perfil de Egreso</vt:lpstr>
      <vt:lpstr>Factibilidad del Proyecto </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BRIAN IGNACIO Arenas</cp:lastModifiedBy>
  <cp:revision>3</cp:revision>
  <dcterms:created xsi:type="dcterms:W3CDTF">2025-08-29T21:35:36Z</dcterms:created>
  <dcterms:modified xsi:type="dcterms:W3CDTF">2025-08-29T21:48:31Z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