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>
        <p:scale>
          <a:sx n="228" d="100"/>
          <a:sy n="228" d="100"/>
        </p:scale>
        <p:origin x="14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651DD-4C78-2241-9526-1046CAA48C7B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6864-BBC2-AC49-8509-89AD3A130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B6864-BBC2-AC49-8509-89AD3A130D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C96AD-7115-D101-E9D6-831C3E68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EFB407-40A4-FB8A-6675-46EA71505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A8390-452A-4029-AEAE-261B3485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FF4E9-7B51-9344-AC43-43889A08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BA5C07-F90F-9709-DE5B-AE31B30F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4042C-C768-F0E0-519B-28FA3299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8F4B06-0C66-A948-93D9-DFC4CD270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9B22F5-5048-B88A-4FCC-37089399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19597-6AAE-6CB1-F450-6BE90E28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78B25-1F50-3F16-E730-347EAF55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8754-3E1B-3A94-0F0D-13256839D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B3888A-A1D0-0753-F6C5-07DDD715A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ECBF1A-7924-DDDD-26EF-491C332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ADCC53-0AF1-C17E-9EA1-ED7EA6F1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9E6FD-0AE5-A302-38BF-5907B501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6DAFB-6C9A-453C-F9DF-B62E42A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E5EC7-8403-9D9A-6612-6F1764A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60533A-B4AC-2903-DB7B-AF04A0A3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76EA-BCB4-6623-AC4D-3D703641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85E10-22BD-07BD-01A5-19348942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27DC7-F936-FE1E-2F5C-8DC4025B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81E8AB-A47A-0F6F-63C9-587DF488F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38B477-CED8-165C-8AEE-AD63F81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AE7BEF-8942-FACE-9A26-65A53602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FCFFA-A9B1-2FB4-8D8B-0B7A7391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8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6F820-7062-3B74-5EC3-23BC6EF2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8813F-3CCB-1D43-1DD3-8B1F100FC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AB5F83-3814-4313-92C7-A0927B8BE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272264-932A-5789-A377-A768A03E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93956F-2F75-B335-25DA-D25E4851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5524BF-2E0C-35DE-8AC9-083D7E3A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3BDD5-67C0-C960-26BF-AC7375B2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87F961-A27A-5117-A540-8737BBA7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131DAE-BB04-B1A8-B739-B8D47B37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EB1968-8B78-BB9E-A222-BDDB508F7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7A37BE-9D86-A4A1-0391-F392EA848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91B6DB-58B9-BEE2-D528-25961B62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D46F0F-D3C8-9B91-A605-3FF7AF4F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653E11-4D0C-ABEE-8E16-CC013F59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4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13BF1-29B7-206B-A2E2-4C19C194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95E4D9-CA51-A090-E1E8-4EF8BA0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B27B14-2D51-47D7-266E-AB07637C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370C2F-B549-EA2A-5759-B507DA7A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C7E9A2-AC6A-552B-2D09-18496C71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FAD6C9-BD75-AC56-7597-508AE38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17EED-9370-7598-B9EB-110B1833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9F8BE-6861-BE50-8F0C-D5B12106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D9E61-AA8A-2951-95B5-D8562D81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B3C7DD-BB24-4F51-E7F9-6F3CAEB18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57F3A2-1090-AA95-A03A-D99F665B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FA402-0DE5-5047-2AA9-3B06DB08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29F59B-DFDA-DAEE-7208-40B1038A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1EB4-A24E-609D-E095-FE85EEB4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249919-049C-F801-3814-039F96B2D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C966E4-C676-1AC4-DE49-40E63B320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F3EF0-8D24-FE53-D16C-EEC95293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36E09-A195-AA12-4B75-7FD0F18F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C2B369-5F09-8EF5-1D7B-10F39906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508AA5-5200-22E8-B260-10B38D4B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52C080-F17E-896D-2258-6EDE5818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AFDB7-17C9-1A7F-0DB6-A4DEA1ADE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D7B7-C82F-B844-BBCE-E18647E3F97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5902F-0831-33E7-46E4-452940506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9006F-3B33-ED05-CC1F-9868E9882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5F4B-5795-B842-AE82-852571337B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28.png"/><Relationship Id="rId10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8C1F9062-058D-2991-4402-7C6EFA7B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45" y="1886584"/>
            <a:ext cx="214041" cy="272416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9610FCD-480E-6466-FE77-98FEEF6F24E6}"/>
              </a:ext>
            </a:extLst>
          </p:cNvPr>
          <p:cNvSpPr/>
          <p:nvPr/>
        </p:nvSpPr>
        <p:spPr>
          <a:xfrm>
            <a:off x="1904999" y="1871133"/>
            <a:ext cx="270934" cy="287867"/>
          </a:xfrm>
          <a:prstGeom prst="ellipse">
            <a:avLst/>
          </a:prstGeom>
          <a:gradFill>
            <a:gsLst>
              <a:gs pos="0">
                <a:schemeClr val="bg1">
                  <a:alpha val="41051"/>
                </a:schemeClr>
              </a:gs>
              <a:gs pos="32000">
                <a:schemeClr val="bg1">
                  <a:alpha val="11961"/>
                </a:schemeClr>
              </a:gs>
              <a:gs pos="19000">
                <a:schemeClr val="bg1">
                  <a:alpha val="10704"/>
                </a:schemeClr>
              </a:gs>
              <a:gs pos="99000">
                <a:schemeClr val="bg2">
                  <a:lumMod val="75000"/>
                  <a:alpha val="65111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AA5D6AC-7F02-6DD8-4B75-6F7AA1D07686}"/>
              </a:ext>
            </a:extLst>
          </p:cNvPr>
          <p:cNvSpPr/>
          <p:nvPr/>
        </p:nvSpPr>
        <p:spPr>
          <a:xfrm>
            <a:off x="1904999" y="2777067"/>
            <a:ext cx="270934" cy="287867"/>
          </a:xfrm>
          <a:prstGeom prst="ellipse">
            <a:avLst/>
          </a:prstGeom>
          <a:solidFill>
            <a:srgbClr val="000000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FE3E98-6AF9-4795-EF3F-0324A9179247}"/>
              </a:ext>
            </a:extLst>
          </p:cNvPr>
          <p:cNvSpPr/>
          <p:nvPr/>
        </p:nvSpPr>
        <p:spPr>
          <a:xfrm>
            <a:off x="2539999" y="2556934"/>
            <a:ext cx="270934" cy="287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94" descr="Une image contenant Police, écriture manuscrite, typographie, calligraphie&#10;&#10;Description générée automatiquement">
            <a:extLst>
              <a:ext uri="{FF2B5EF4-FFF2-40B4-BE49-F238E27FC236}">
                <a16:creationId xmlns:a16="http://schemas.microsoft.com/office/drawing/2014/main" id="{7A8592B4-3F3E-DB8A-867D-31B5BADE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24" r="8977"/>
          <a:stretch/>
        </p:blipFill>
        <p:spPr>
          <a:xfrm>
            <a:off x="2847885" y="2625157"/>
            <a:ext cx="789774" cy="174105"/>
          </a:xfrm>
          <a:prstGeom prst="rect">
            <a:avLst/>
          </a:prstGeom>
        </p:spPr>
      </p:pic>
      <p:pic>
        <p:nvPicPr>
          <p:cNvPr id="93" name="Image 92" descr="Une image contenant Police, blanc, écriture manuscrite, calligraphie&#10;&#10;Description générée automatiquement">
            <a:extLst>
              <a:ext uri="{FF2B5EF4-FFF2-40B4-BE49-F238E27FC236}">
                <a16:creationId xmlns:a16="http://schemas.microsoft.com/office/drawing/2014/main" id="{6EF9F0EA-9099-D7B8-6D2F-796DB0969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53" b="1"/>
          <a:stretch/>
        </p:blipFill>
        <p:spPr>
          <a:xfrm>
            <a:off x="2831864" y="2051626"/>
            <a:ext cx="774192" cy="19316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BC67BF9-A47C-D421-FFA2-E0E70E926D16}"/>
              </a:ext>
            </a:extLst>
          </p:cNvPr>
          <p:cNvSpPr txBox="1"/>
          <p:nvPr/>
        </p:nvSpPr>
        <p:spPr>
          <a:xfrm>
            <a:off x="3569081" y="1463166"/>
            <a:ext cx="434950" cy="113610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F6A105B-1197-0A2C-A844-558CF55D77E7}"/>
              </a:ext>
            </a:extLst>
          </p:cNvPr>
          <p:cNvSpPr/>
          <p:nvPr/>
        </p:nvSpPr>
        <p:spPr>
          <a:xfrm>
            <a:off x="2470789" y="1493678"/>
            <a:ext cx="270934" cy="287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65559EE-0373-EA0A-7531-B68518D82E01}"/>
              </a:ext>
            </a:extLst>
          </p:cNvPr>
          <p:cNvSpPr/>
          <p:nvPr/>
        </p:nvSpPr>
        <p:spPr>
          <a:xfrm>
            <a:off x="2470789" y="2269067"/>
            <a:ext cx="270934" cy="287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0F575B-9A48-526B-5741-103BC1099C21}"/>
              </a:ext>
            </a:extLst>
          </p:cNvPr>
          <p:cNvSpPr/>
          <p:nvPr/>
        </p:nvSpPr>
        <p:spPr>
          <a:xfrm>
            <a:off x="2470789" y="2698701"/>
            <a:ext cx="270934" cy="287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F1B52CA-2F24-472F-72A2-8BED2E5CC8C2}"/>
              </a:ext>
            </a:extLst>
          </p:cNvPr>
          <p:cNvSpPr/>
          <p:nvPr/>
        </p:nvSpPr>
        <p:spPr>
          <a:xfrm>
            <a:off x="2581447" y="1918192"/>
            <a:ext cx="49619" cy="55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5C4318C-4907-CAE3-359B-D47848C0B530}"/>
              </a:ext>
            </a:extLst>
          </p:cNvPr>
          <p:cNvSpPr/>
          <p:nvPr/>
        </p:nvSpPr>
        <p:spPr>
          <a:xfrm>
            <a:off x="2581447" y="2020976"/>
            <a:ext cx="49619" cy="55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B84C55-97D1-305C-1232-9002B836685F}"/>
              </a:ext>
            </a:extLst>
          </p:cNvPr>
          <p:cNvSpPr/>
          <p:nvPr/>
        </p:nvSpPr>
        <p:spPr>
          <a:xfrm>
            <a:off x="2581447" y="2127296"/>
            <a:ext cx="49619" cy="55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A38A40A-1D23-58DD-B073-B0B47385510A}"/>
              </a:ext>
            </a:extLst>
          </p:cNvPr>
          <p:cNvSpPr/>
          <p:nvPr/>
        </p:nvSpPr>
        <p:spPr>
          <a:xfrm>
            <a:off x="3761747" y="1928832"/>
            <a:ext cx="49619" cy="55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455220-3976-0749-80F6-D7186FD08AAD}"/>
              </a:ext>
            </a:extLst>
          </p:cNvPr>
          <p:cNvSpPr/>
          <p:nvPr/>
        </p:nvSpPr>
        <p:spPr>
          <a:xfrm>
            <a:off x="3761747" y="2031616"/>
            <a:ext cx="49619" cy="55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C391D83-EC87-A1D5-59BD-1E448A186B50}"/>
              </a:ext>
            </a:extLst>
          </p:cNvPr>
          <p:cNvSpPr/>
          <p:nvPr/>
        </p:nvSpPr>
        <p:spPr>
          <a:xfrm>
            <a:off x="3761747" y="2137936"/>
            <a:ext cx="49619" cy="55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E6C4DE-FC6B-FB9A-7228-4C21238DA3BA}"/>
              </a:ext>
            </a:extLst>
          </p:cNvPr>
          <p:cNvSpPr txBox="1"/>
          <p:nvPr/>
        </p:nvSpPr>
        <p:spPr>
          <a:xfrm>
            <a:off x="2388781" y="1463561"/>
            <a:ext cx="434950" cy="1136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A69CB31-89D9-1A24-CB6C-053FA6522AD3}"/>
              </a:ext>
            </a:extLst>
          </p:cNvPr>
          <p:cNvSpPr txBox="1"/>
          <p:nvPr/>
        </p:nvSpPr>
        <p:spPr>
          <a:xfrm>
            <a:off x="2388781" y="2621418"/>
            <a:ext cx="434950" cy="442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C5EF842-F103-F466-0644-1E090E621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640" y="2158444"/>
            <a:ext cx="171450" cy="146050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12D952A2-480D-AE02-8593-2239FBD33063}"/>
              </a:ext>
            </a:extLst>
          </p:cNvPr>
          <p:cNvSpPr/>
          <p:nvPr/>
        </p:nvSpPr>
        <p:spPr>
          <a:xfrm>
            <a:off x="1253898" y="2087536"/>
            <a:ext cx="270934" cy="287867"/>
          </a:xfrm>
          <a:prstGeom prst="ellipse">
            <a:avLst/>
          </a:prstGeom>
          <a:solidFill>
            <a:srgbClr val="000000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 Hebrew Scholar Light" pitchFamily="2" charset="-79"/>
              <a:cs typeface="Arial Hebrew Scholar Light" pitchFamily="2" charset="-79"/>
            </a:endParaRPr>
          </a:p>
        </p:txBody>
      </p:sp>
      <p:pic>
        <p:nvPicPr>
          <p:cNvPr id="25" name="Image 24" descr="Une image contenant Police, symbole, silhouette, typographie&#10;&#10;Description générée automatiquement">
            <a:extLst>
              <a:ext uri="{FF2B5EF4-FFF2-40B4-BE49-F238E27FC236}">
                <a16:creationId xmlns:a16="http://schemas.microsoft.com/office/drawing/2014/main" id="{F86B8EF4-B22B-0193-FE6B-9D3AE115DE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37" t="14599" r="13414" b="4053"/>
          <a:stretch/>
        </p:blipFill>
        <p:spPr>
          <a:xfrm>
            <a:off x="2535706" y="1546282"/>
            <a:ext cx="141099" cy="182656"/>
          </a:xfrm>
          <a:prstGeom prst="rect">
            <a:avLst/>
          </a:prstGeom>
        </p:spPr>
      </p:pic>
      <p:pic>
        <p:nvPicPr>
          <p:cNvPr id="27" name="Image 26" descr="Une image contenant clipart, Police, symbole, conception&#10;&#10;Description générée automatiquement">
            <a:extLst>
              <a:ext uri="{FF2B5EF4-FFF2-40B4-BE49-F238E27FC236}">
                <a16:creationId xmlns:a16="http://schemas.microsoft.com/office/drawing/2014/main" id="{98543A2E-510E-3BCF-E7B2-1951A829D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926" y="2310778"/>
            <a:ext cx="176657" cy="189865"/>
          </a:xfrm>
          <a:prstGeom prst="rect">
            <a:avLst/>
          </a:prstGeom>
        </p:spPr>
      </p:pic>
      <p:pic>
        <p:nvPicPr>
          <p:cNvPr id="29" name="Image 28" descr="Une image contenant Police, Graphique, symbole, conception&#10;&#10;Description générée automatiquement">
            <a:extLst>
              <a:ext uri="{FF2B5EF4-FFF2-40B4-BE49-F238E27FC236}">
                <a16:creationId xmlns:a16="http://schemas.microsoft.com/office/drawing/2014/main" id="{C9AD044D-AA0C-2911-E867-2A132E0C5F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171" r="8261"/>
          <a:stretch/>
        </p:blipFill>
        <p:spPr>
          <a:xfrm>
            <a:off x="2522907" y="2777574"/>
            <a:ext cx="171676" cy="148629"/>
          </a:xfrm>
          <a:prstGeom prst="rect">
            <a:avLst/>
          </a:prstGeom>
        </p:spPr>
      </p:pic>
      <p:pic>
        <p:nvPicPr>
          <p:cNvPr id="34" name="Image 33" descr="Une image contenant symbole, clipart, typographie, silhouette&#10;&#10;Description générée automatiquement">
            <a:extLst>
              <a:ext uri="{FF2B5EF4-FFF2-40B4-BE49-F238E27FC236}">
                <a16:creationId xmlns:a16="http://schemas.microsoft.com/office/drawing/2014/main" id="{C9EF844C-7BB9-B988-E65B-1328F3C80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8405" y="1532978"/>
            <a:ext cx="156302" cy="219526"/>
          </a:xfrm>
          <a:prstGeom prst="rect">
            <a:avLst/>
          </a:prstGeom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28139651-80AE-EE87-6922-FAE02C90F509}"/>
              </a:ext>
            </a:extLst>
          </p:cNvPr>
          <p:cNvSpPr/>
          <p:nvPr/>
        </p:nvSpPr>
        <p:spPr>
          <a:xfrm>
            <a:off x="3651089" y="1498808"/>
            <a:ext cx="270934" cy="287867"/>
          </a:xfrm>
          <a:prstGeom prst="ellipse">
            <a:avLst/>
          </a:prstGeom>
          <a:gradFill>
            <a:gsLst>
              <a:gs pos="0">
                <a:schemeClr val="bg1">
                  <a:alpha val="41051"/>
                </a:schemeClr>
              </a:gs>
              <a:gs pos="32000">
                <a:schemeClr val="bg1">
                  <a:alpha val="11961"/>
                </a:schemeClr>
              </a:gs>
              <a:gs pos="19000">
                <a:schemeClr val="bg1">
                  <a:alpha val="10704"/>
                </a:schemeClr>
              </a:gs>
              <a:gs pos="99000">
                <a:schemeClr val="bg2">
                  <a:lumMod val="75000"/>
                  <a:alpha val="65111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Image 36" descr="Une image contenant symbole, Police, typographie, conception&#10;&#10;Description générée automatiquement">
            <a:extLst>
              <a:ext uri="{FF2B5EF4-FFF2-40B4-BE49-F238E27FC236}">
                <a16:creationId xmlns:a16="http://schemas.microsoft.com/office/drawing/2014/main" id="{9B19ABC2-E554-DD58-256B-0172D3BE8D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8275" y="2322501"/>
            <a:ext cx="176562" cy="175091"/>
          </a:xfrm>
          <a:prstGeom prst="rect">
            <a:avLst/>
          </a:prstGeom>
        </p:spPr>
      </p:pic>
      <p:sp>
        <p:nvSpPr>
          <p:cNvPr id="38" name="Ellipse 37">
            <a:extLst>
              <a:ext uri="{FF2B5EF4-FFF2-40B4-BE49-F238E27FC236}">
                <a16:creationId xmlns:a16="http://schemas.microsoft.com/office/drawing/2014/main" id="{9FB88923-F4F6-B73C-279C-A939CBF1ABD7}"/>
              </a:ext>
            </a:extLst>
          </p:cNvPr>
          <p:cNvSpPr/>
          <p:nvPr/>
        </p:nvSpPr>
        <p:spPr>
          <a:xfrm>
            <a:off x="3651089" y="2266114"/>
            <a:ext cx="270934" cy="287867"/>
          </a:xfrm>
          <a:prstGeom prst="ellipse">
            <a:avLst/>
          </a:prstGeom>
          <a:gradFill>
            <a:gsLst>
              <a:gs pos="0">
                <a:schemeClr val="bg1">
                  <a:alpha val="41051"/>
                </a:schemeClr>
              </a:gs>
              <a:gs pos="32000">
                <a:schemeClr val="bg1">
                  <a:alpha val="11961"/>
                </a:schemeClr>
              </a:gs>
              <a:gs pos="19000">
                <a:schemeClr val="bg1">
                  <a:alpha val="10704"/>
                </a:schemeClr>
              </a:gs>
              <a:gs pos="99000">
                <a:schemeClr val="bg2">
                  <a:lumMod val="75000"/>
                  <a:alpha val="65111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 39" descr="Une image contenant cercle, symbole, noir et blanc, conception&#10;&#10;Description générée automatiquement">
            <a:extLst>
              <a:ext uri="{FF2B5EF4-FFF2-40B4-BE49-F238E27FC236}">
                <a16:creationId xmlns:a16="http://schemas.microsoft.com/office/drawing/2014/main" id="{BE5D7C79-D9C5-2488-CBB8-F273072446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4592" y="1205811"/>
            <a:ext cx="200479" cy="287867"/>
          </a:xfrm>
          <a:prstGeom prst="rect">
            <a:avLst/>
          </a:prstGeom>
        </p:spPr>
      </p:pic>
      <p:pic>
        <p:nvPicPr>
          <p:cNvPr id="42" name="Image 41" descr="Une image contenant croquis, diagramme, clipart, dessin&#10;&#10;Description générée automatiquement">
            <a:extLst>
              <a:ext uri="{FF2B5EF4-FFF2-40B4-BE49-F238E27FC236}">
                <a16:creationId xmlns:a16="http://schemas.microsoft.com/office/drawing/2014/main" id="{6010C473-59C6-18B8-3F8A-F5F92842F8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5728" y="506240"/>
            <a:ext cx="1056019" cy="699571"/>
          </a:xfrm>
          <a:prstGeom prst="rect">
            <a:avLst/>
          </a:prstGeom>
        </p:spPr>
      </p:pic>
      <p:pic>
        <p:nvPicPr>
          <p:cNvPr id="44" name="Image 43" descr="Une image contenant écriture manuscrite, Police, croquis, illustration&#10;&#10;Description générée automatiquement">
            <a:extLst>
              <a:ext uri="{FF2B5EF4-FFF2-40B4-BE49-F238E27FC236}">
                <a16:creationId xmlns:a16="http://schemas.microsoft.com/office/drawing/2014/main" id="{DC5B24EC-D798-67D0-7F25-5B67D8B014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0942" y="2440453"/>
            <a:ext cx="938592" cy="67424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1BA57C5-2026-2617-27D0-B4E7C7DC2CA0}"/>
              </a:ext>
            </a:extLst>
          </p:cNvPr>
          <p:cNvSpPr/>
          <p:nvPr/>
        </p:nvSpPr>
        <p:spPr>
          <a:xfrm>
            <a:off x="4616605" y="2322501"/>
            <a:ext cx="275063" cy="23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91A0562-6DC4-ED83-6F68-0734FA26FEFC}"/>
              </a:ext>
            </a:extLst>
          </p:cNvPr>
          <p:cNvCxnSpPr>
            <a:cxnSpLocks/>
            <a:stCxn id="44" idx="1"/>
            <a:endCxn id="21" idx="3"/>
          </p:cNvCxnSpPr>
          <p:nvPr/>
        </p:nvCxnSpPr>
        <p:spPr>
          <a:xfrm flipH="1" flipV="1">
            <a:off x="4004031" y="2031221"/>
            <a:ext cx="716911" cy="74635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B0B820B-22FE-70C4-7D07-B66EB86D1973}"/>
              </a:ext>
            </a:extLst>
          </p:cNvPr>
          <p:cNvCxnSpPr>
            <a:cxnSpLocks/>
            <a:stCxn id="42" idx="1"/>
            <a:endCxn id="19" idx="0"/>
          </p:cNvCxnSpPr>
          <p:nvPr/>
        </p:nvCxnSpPr>
        <p:spPr>
          <a:xfrm flipH="1">
            <a:off x="2606256" y="856026"/>
            <a:ext cx="99472" cy="607535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19E20C17-B8D4-0CA8-C236-C814B7C77DE7}"/>
              </a:ext>
            </a:extLst>
          </p:cNvPr>
          <p:cNvCxnSpPr>
            <a:cxnSpLocks/>
            <a:stCxn id="40" idx="2"/>
            <a:endCxn id="23" idx="0"/>
          </p:cNvCxnSpPr>
          <p:nvPr/>
        </p:nvCxnSpPr>
        <p:spPr>
          <a:xfrm flipH="1">
            <a:off x="1389365" y="1493678"/>
            <a:ext cx="135467" cy="593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EE9C9DE-2094-781E-1D1E-B4B0B0646F61}"/>
              </a:ext>
            </a:extLst>
          </p:cNvPr>
          <p:cNvCxnSpPr>
            <a:cxnSpLocks/>
            <a:stCxn id="40" idx="2"/>
            <a:endCxn id="19" idx="1"/>
          </p:cNvCxnSpPr>
          <p:nvPr/>
        </p:nvCxnSpPr>
        <p:spPr>
          <a:xfrm>
            <a:off x="1524832" y="1493678"/>
            <a:ext cx="863949" cy="537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:a16="http://schemas.microsoft.com/office/drawing/2014/main" id="{02151565-C079-E40B-09C0-4969B0897D90}"/>
              </a:ext>
            </a:extLst>
          </p:cNvPr>
          <p:cNvSpPr/>
          <p:nvPr/>
        </p:nvSpPr>
        <p:spPr>
          <a:xfrm rot="19995494">
            <a:off x="2659746" y="1514648"/>
            <a:ext cx="934155" cy="837404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92D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A56728F7-2D8B-E4DE-2520-FF9763950247}"/>
              </a:ext>
            </a:extLst>
          </p:cNvPr>
          <p:cNvSpPr/>
          <p:nvPr/>
        </p:nvSpPr>
        <p:spPr>
          <a:xfrm rot="9232970">
            <a:off x="1380690" y="1317856"/>
            <a:ext cx="1261192" cy="1140349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0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D6773038-A2A8-35C1-4E2D-D1596768CAAF}"/>
              </a:ext>
            </a:extLst>
          </p:cNvPr>
          <p:cNvSpPr/>
          <p:nvPr/>
        </p:nvSpPr>
        <p:spPr>
          <a:xfrm rot="20001987">
            <a:off x="1233660" y="2132958"/>
            <a:ext cx="1261192" cy="1140349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E92583E9-A2F3-8CE1-DE1F-8E327C70B0C4}"/>
              </a:ext>
            </a:extLst>
          </p:cNvPr>
          <p:cNvSpPr/>
          <p:nvPr/>
        </p:nvSpPr>
        <p:spPr>
          <a:xfrm rot="9195365">
            <a:off x="2766659" y="975647"/>
            <a:ext cx="934155" cy="837404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22576ABB-0D6C-455D-E6DE-13C8BEA2082A}"/>
              </a:ext>
            </a:extLst>
          </p:cNvPr>
          <p:cNvSpPr/>
          <p:nvPr/>
        </p:nvSpPr>
        <p:spPr>
          <a:xfrm rot="9195365">
            <a:off x="2760697" y="1706423"/>
            <a:ext cx="934155" cy="837404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5ABB60F6-B6E9-DAF6-14BC-089266D895D0}"/>
              </a:ext>
            </a:extLst>
          </p:cNvPr>
          <p:cNvSpPr/>
          <p:nvPr/>
        </p:nvSpPr>
        <p:spPr>
          <a:xfrm rot="19995494">
            <a:off x="2641960" y="2276148"/>
            <a:ext cx="934155" cy="837404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92D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Image 78" descr="Une image contenant cercle, dessin, noir et blanc&#10;&#10;Description générée automatiquement">
            <a:extLst>
              <a:ext uri="{FF2B5EF4-FFF2-40B4-BE49-F238E27FC236}">
                <a16:creationId xmlns:a16="http://schemas.microsoft.com/office/drawing/2014/main" id="{B6B88590-DF03-7D8D-DF1B-FD109BEAFB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22517" y="3062297"/>
            <a:ext cx="268578" cy="356219"/>
          </a:xfrm>
          <a:prstGeom prst="rect">
            <a:avLst/>
          </a:prstGeom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CFA3760-F4A7-2433-382E-942318486D66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1956806" y="2619486"/>
            <a:ext cx="414189" cy="442811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88" descr="Une image contenant Police, typographie, blanc, calligraphie&#10;&#10;Description générée automatiquement">
            <a:extLst>
              <a:ext uri="{FF2B5EF4-FFF2-40B4-BE49-F238E27FC236}">
                <a16:creationId xmlns:a16="http://schemas.microsoft.com/office/drawing/2014/main" id="{A03F9C17-9BC3-7B2E-A7E1-D433CB94ACF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" b="9261"/>
          <a:stretch/>
        </p:blipFill>
        <p:spPr>
          <a:xfrm>
            <a:off x="1711531" y="1902116"/>
            <a:ext cx="436880" cy="170551"/>
          </a:xfrm>
          <a:prstGeom prst="rect">
            <a:avLst/>
          </a:prstGeom>
        </p:spPr>
      </p:pic>
      <p:pic>
        <p:nvPicPr>
          <p:cNvPr id="91" name="Image 90" descr="Une image contenant Police, calligraphie, blanc, Graphique&#10;&#10;Description générée automatiquement">
            <a:extLst>
              <a:ext uri="{FF2B5EF4-FFF2-40B4-BE49-F238E27FC236}">
                <a16:creationId xmlns:a16="http://schemas.microsoft.com/office/drawing/2014/main" id="{95ED8719-8BBE-CD4C-4B72-7B49AC48C6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0257" y="2553982"/>
            <a:ext cx="479552" cy="1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7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 descr="Une image contenant Police, écriture manuscrite, calligraphie, blanc&#10;&#10;Description générée automatiquement">
            <a:extLst>
              <a:ext uri="{FF2B5EF4-FFF2-40B4-BE49-F238E27FC236}">
                <a16:creationId xmlns:a16="http://schemas.microsoft.com/office/drawing/2014/main" id="{D4909498-30B7-1573-1C06-BCA7CEE0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21" y="3024677"/>
            <a:ext cx="518922" cy="1668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7787082-70DE-E9C4-14AC-9E1E94774D45}"/>
              </a:ext>
            </a:extLst>
          </p:cNvPr>
          <p:cNvSpPr txBox="1"/>
          <p:nvPr/>
        </p:nvSpPr>
        <p:spPr>
          <a:xfrm>
            <a:off x="2521787" y="3351717"/>
            <a:ext cx="434950" cy="4424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1FC7B40-0B46-9C27-EAD2-873112493FDE}"/>
              </a:ext>
            </a:extLst>
          </p:cNvPr>
          <p:cNvSpPr/>
          <p:nvPr/>
        </p:nvSpPr>
        <p:spPr>
          <a:xfrm>
            <a:off x="2603795" y="2777067"/>
            <a:ext cx="270934" cy="287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6B7A32-3F1C-D766-15F7-A2EC362F9095}"/>
              </a:ext>
            </a:extLst>
          </p:cNvPr>
          <p:cNvSpPr txBox="1"/>
          <p:nvPr/>
        </p:nvSpPr>
        <p:spPr>
          <a:xfrm>
            <a:off x="2521787" y="2699784"/>
            <a:ext cx="434950" cy="442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F62C76-B31A-279B-FFF1-45E4928D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08" y="2847975"/>
            <a:ext cx="171450" cy="14605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B019D996-51A3-E36C-5056-3438EEABD85B}"/>
              </a:ext>
            </a:extLst>
          </p:cNvPr>
          <p:cNvSpPr/>
          <p:nvPr/>
        </p:nvSpPr>
        <p:spPr>
          <a:xfrm>
            <a:off x="1573566" y="2777067"/>
            <a:ext cx="270934" cy="287867"/>
          </a:xfrm>
          <a:prstGeom prst="ellipse">
            <a:avLst/>
          </a:prstGeom>
          <a:solidFill>
            <a:srgbClr val="000000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 Hebrew Scholar Light" pitchFamily="2" charset="-79"/>
              <a:cs typeface="Arial Hebrew Scholar Light" pitchFamily="2" charset="-79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8F9BD4E-9211-B556-0735-3081814BD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241" y="3444451"/>
            <a:ext cx="214041" cy="272416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80FF7A24-4201-AD3F-3813-5E6137F55792}"/>
              </a:ext>
            </a:extLst>
          </p:cNvPr>
          <p:cNvSpPr/>
          <p:nvPr/>
        </p:nvSpPr>
        <p:spPr>
          <a:xfrm>
            <a:off x="2603795" y="3429000"/>
            <a:ext cx="270934" cy="287867"/>
          </a:xfrm>
          <a:prstGeom prst="ellipse">
            <a:avLst/>
          </a:prstGeom>
          <a:gradFill>
            <a:gsLst>
              <a:gs pos="0">
                <a:schemeClr val="bg1">
                  <a:alpha val="41051"/>
                </a:schemeClr>
              </a:gs>
              <a:gs pos="32000">
                <a:schemeClr val="bg1">
                  <a:alpha val="11961"/>
                </a:schemeClr>
              </a:gs>
              <a:gs pos="19000">
                <a:schemeClr val="bg1">
                  <a:alpha val="10704"/>
                </a:schemeClr>
              </a:gs>
              <a:gs pos="99000">
                <a:schemeClr val="bg2">
                  <a:lumMod val="75000"/>
                  <a:alpha val="65111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Une image contenant cercle, symbole, noir et blanc, conception&#10;&#10;Description générée automatiquement">
            <a:extLst>
              <a:ext uri="{FF2B5EF4-FFF2-40B4-BE49-F238E27FC236}">
                <a16:creationId xmlns:a16="http://schemas.microsoft.com/office/drawing/2014/main" id="{82A853A9-73D3-0B31-C3F1-ECBEB0B53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664" y="3229500"/>
            <a:ext cx="191174" cy="274507"/>
          </a:xfrm>
          <a:prstGeom prst="rect">
            <a:avLst/>
          </a:prstGeom>
        </p:spPr>
      </p:pic>
      <p:pic>
        <p:nvPicPr>
          <p:cNvPr id="16" name="Image 15" descr="Une image contenant cercle, dessin, noir et blanc&#10;&#10;Description générée automatiquement">
            <a:extLst>
              <a:ext uri="{FF2B5EF4-FFF2-40B4-BE49-F238E27FC236}">
                <a16:creationId xmlns:a16="http://schemas.microsoft.com/office/drawing/2014/main" id="{69414466-53F9-B89E-4EA2-89D57F63B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755" y="3046538"/>
            <a:ext cx="333580" cy="442432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D980569-AF63-7ED2-6471-5CC42AB3B467}"/>
              </a:ext>
            </a:extLst>
          </p:cNvPr>
          <p:cNvCxnSpPr>
            <a:cxnSpLocks/>
            <a:stCxn id="14" idx="3"/>
            <a:endCxn id="10" idx="3"/>
          </p:cNvCxnSpPr>
          <p:nvPr/>
        </p:nvCxnSpPr>
        <p:spPr>
          <a:xfrm flipV="1">
            <a:off x="1237838" y="3022777"/>
            <a:ext cx="375405" cy="343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E2DB261-CFCF-EA60-DEA5-CD600870E923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 flipV="1">
            <a:off x="2956737" y="2921000"/>
            <a:ext cx="447018" cy="34675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892F70B-C273-49F7-8157-5998A0DFF670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>
            <a:off x="2956737" y="3267754"/>
            <a:ext cx="447018" cy="30517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21FBDAF8-18C2-E4A7-E7DB-7D7DA661EEE7}"/>
              </a:ext>
            </a:extLst>
          </p:cNvPr>
          <p:cNvSpPr/>
          <p:nvPr/>
        </p:nvSpPr>
        <p:spPr>
          <a:xfrm rot="10959648">
            <a:off x="1764188" y="2334033"/>
            <a:ext cx="1221724" cy="1228517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0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E8B07F0-1AD6-D44C-749B-92774AB903A2}"/>
              </a:ext>
            </a:extLst>
          </p:cNvPr>
          <p:cNvSpPr/>
          <p:nvPr/>
        </p:nvSpPr>
        <p:spPr>
          <a:xfrm rot="19094153">
            <a:off x="1849099" y="2748191"/>
            <a:ext cx="611331" cy="636618"/>
          </a:xfrm>
          <a:prstGeom prst="arc">
            <a:avLst>
              <a:gd name="adj1" fmla="val 16200000"/>
              <a:gd name="adj2" fmla="val 21539780"/>
            </a:avLst>
          </a:prstGeom>
          <a:ln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8AC4F89-BE25-32C8-A43E-D8CBB9F32F9D}"/>
              </a:ext>
            </a:extLst>
          </p:cNvPr>
          <p:cNvCxnSpPr/>
          <p:nvPr/>
        </p:nvCxnSpPr>
        <p:spPr>
          <a:xfrm flipH="1">
            <a:off x="1940312" y="2948291"/>
            <a:ext cx="434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1F71791-FC48-2012-841A-96234BC5C7B6}"/>
              </a:ext>
            </a:extLst>
          </p:cNvPr>
          <p:cNvCxnSpPr>
            <a:cxnSpLocks/>
          </p:cNvCxnSpPr>
          <p:nvPr/>
        </p:nvCxnSpPr>
        <p:spPr>
          <a:xfrm flipH="1" flipV="1">
            <a:off x="2265675" y="2948291"/>
            <a:ext cx="232543" cy="319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2E2A5798-235F-DAC2-AA14-62CAD1468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5660" y="2814359"/>
            <a:ext cx="169291" cy="202057"/>
          </a:xfrm>
          <a:prstGeom prst="rect">
            <a:avLst/>
          </a:prstGeom>
        </p:spPr>
      </p:pic>
      <p:pic>
        <p:nvPicPr>
          <p:cNvPr id="42" name="Image 41" descr="Une image contenant Police, écriture manuscrite, calligraphie, blanc&#10;&#10;Description générée automatiquement">
            <a:extLst>
              <a:ext uri="{FF2B5EF4-FFF2-40B4-BE49-F238E27FC236}">
                <a16:creationId xmlns:a16="http://schemas.microsoft.com/office/drawing/2014/main" id="{23719B6E-0F7B-8E35-4155-40C9DA9285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691"/>
          <a:stretch/>
        </p:blipFill>
        <p:spPr>
          <a:xfrm>
            <a:off x="1915123" y="2498861"/>
            <a:ext cx="583095" cy="156118"/>
          </a:xfrm>
          <a:prstGeom prst="rect">
            <a:avLst/>
          </a:prstGeom>
        </p:spPr>
      </p:pic>
      <p:pic>
        <p:nvPicPr>
          <p:cNvPr id="44" name="Image 43" descr="Une image contenant Police, typographie, calligraphie, Graphique&#10;&#10;Description générée automatiquement">
            <a:extLst>
              <a:ext uri="{FF2B5EF4-FFF2-40B4-BE49-F238E27FC236}">
                <a16:creationId xmlns:a16="http://schemas.microsoft.com/office/drawing/2014/main" id="{050E73CD-337A-9593-B346-90C9BFCBE1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3727" y="3533084"/>
            <a:ext cx="425326" cy="1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6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 descr="Une image contenant écriture manuscrite, Police, calligraphie, typographie&#10;&#10;Description générée automatiquement">
            <a:extLst>
              <a:ext uri="{FF2B5EF4-FFF2-40B4-BE49-F238E27FC236}">
                <a16:creationId xmlns:a16="http://schemas.microsoft.com/office/drawing/2014/main" id="{0A928918-02E1-45FC-0DE3-35729950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25" y="2342587"/>
            <a:ext cx="767595" cy="144619"/>
          </a:xfrm>
          <a:prstGeom prst="rect">
            <a:avLst/>
          </a:prstGeom>
        </p:spPr>
      </p:pic>
      <p:pic>
        <p:nvPicPr>
          <p:cNvPr id="16" name="Image 15" descr="Une image contenant crochet&#10;&#10;Description générée automatiquement">
            <a:extLst>
              <a:ext uri="{FF2B5EF4-FFF2-40B4-BE49-F238E27FC236}">
                <a16:creationId xmlns:a16="http://schemas.microsoft.com/office/drawing/2014/main" id="{64C7DA87-05B4-BF5D-A260-48131D47D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579" y="2792203"/>
            <a:ext cx="184150" cy="2095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D74CB17-B91E-2A6B-C882-952941247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918" y="2536086"/>
            <a:ext cx="171450" cy="1460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DAF3CEA-0B2C-C116-866B-5741EC6A62DA}"/>
              </a:ext>
            </a:extLst>
          </p:cNvPr>
          <p:cNvSpPr/>
          <p:nvPr/>
        </p:nvSpPr>
        <p:spPr>
          <a:xfrm>
            <a:off x="1053176" y="2465178"/>
            <a:ext cx="270934" cy="287867"/>
          </a:xfrm>
          <a:prstGeom prst="ellipse">
            <a:avLst/>
          </a:prstGeom>
          <a:solidFill>
            <a:srgbClr val="000000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 Hebrew Scholar Light" pitchFamily="2" charset="-79"/>
              <a:cs typeface="Arial Hebrew Scholar Light" pitchFamily="2" charset="-79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CC06488-27CA-E16B-3CFA-9840B960C6A5}"/>
              </a:ext>
            </a:extLst>
          </p:cNvPr>
          <p:cNvSpPr/>
          <p:nvPr/>
        </p:nvSpPr>
        <p:spPr>
          <a:xfrm>
            <a:off x="2537415" y="1952453"/>
            <a:ext cx="270934" cy="287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7924205-B0B5-58EC-B187-BE7BE5C7C1A8}"/>
              </a:ext>
            </a:extLst>
          </p:cNvPr>
          <p:cNvSpPr/>
          <p:nvPr/>
        </p:nvSpPr>
        <p:spPr>
          <a:xfrm>
            <a:off x="2537415" y="2465179"/>
            <a:ext cx="270934" cy="287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26F968-BCE6-5BD1-1A50-485F5320E6CE}"/>
              </a:ext>
            </a:extLst>
          </p:cNvPr>
          <p:cNvSpPr/>
          <p:nvPr/>
        </p:nvSpPr>
        <p:spPr>
          <a:xfrm>
            <a:off x="2537415" y="2977905"/>
            <a:ext cx="270934" cy="287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21F2592-7DFA-D34F-347F-2B05A7FA5B93}"/>
              </a:ext>
            </a:extLst>
          </p:cNvPr>
          <p:cNvSpPr/>
          <p:nvPr/>
        </p:nvSpPr>
        <p:spPr>
          <a:xfrm>
            <a:off x="3890926" y="2753045"/>
            <a:ext cx="270934" cy="287867"/>
          </a:xfrm>
          <a:prstGeom prst="ellipse">
            <a:avLst/>
          </a:prstGeom>
          <a:solidFill>
            <a:srgbClr val="000000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4C2AD3-C612-3FE8-2CFD-A13C2ABAD76E}"/>
              </a:ext>
            </a:extLst>
          </p:cNvPr>
          <p:cNvSpPr txBox="1"/>
          <p:nvPr/>
        </p:nvSpPr>
        <p:spPr>
          <a:xfrm>
            <a:off x="2453708" y="1872906"/>
            <a:ext cx="438348" cy="1451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46741C8-CF11-688F-BB0C-FEE8A9D1F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372" y="2111837"/>
            <a:ext cx="214041" cy="272416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71EA92E-6D3A-CE6D-52A2-295D5D38CF04}"/>
              </a:ext>
            </a:extLst>
          </p:cNvPr>
          <p:cNvSpPr/>
          <p:nvPr/>
        </p:nvSpPr>
        <p:spPr>
          <a:xfrm>
            <a:off x="3890926" y="2096386"/>
            <a:ext cx="270934" cy="287867"/>
          </a:xfrm>
          <a:prstGeom prst="ellipse">
            <a:avLst/>
          </a:prstGeom>
          <a:gradFill>
            <a:gsLst>
              <a:gs pos="0">
                <a:schemeClr val="bg1">
                  <a:alpha val="41051"/>
                </a:schemeClr>
              </a:gs>
              <a:gs pos="32000">
                <a:schemeClr val="bg1">
                  <a:alpha val="11961"/>
                </a:schemeClr>
              </a:gs>
              <a:gs pos="19000">
                <a:schemeClr val="bg1">
                  <a:alpha val="10704"/>
                </a:schemeClr>
              </a:gs>
              <a:gs pos="99000">
                <a:schemeClr val="bg2">
                  <a:lumMod val="75000"/>
                  <a:alpha val="65111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Une image contenant Police, calligraphie, typographie, conception&#10;&#10;Description générée automatiquement">
            <a:extLst>
              <a:ext uri="{FF2B5EF4-FFF2-40B4-BE49-F238E27FC236}">
                <a16:creationId xmlns:a16="http://schemas.microsoft.com/office/drawing/2014/main" id="{2A895F57-D9A2-B0B7-BB82-AF64A6F95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835" y="1997834"/>
            <a:ext cx="184912" cy="197104"/>
          </a:xfrm>
          <a:prstGeom prst="rect">
            <a:avLst/>
          </a:prstGeom>
        </p:spPr>
      </p:pic>
      <p:pic>
        <p:nvPicPr>
          <p:cNvPr id="20" name="Image 19" descr="Une image contenant Police, calligraphie, typographie, conception&#10;&#10;Description générée automatiquement">
            <a:extLst>
              <a:ext uri="{FF2B5EF4-FFF2-40B4-BE49-F238E27FC236}">
                <a16:creationId xmlns:a16="http://schemas.microsoft.com/office/drawing/2014/main" id="{96A29DB4-2026-A55D-100A-66213C1ED5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37" t="11381" r="19541" b="17616"/>
          <a:stretch/>
        </p:blipFill>
        <p:spPr>
          <a:xfrm>
            <a:off x="2565004" y="2525866"/>
            <a:ext cx="203475" cy="165559"/>
          </a:xfrm>
          <a:prstGeom prst="rect">
            <a:avLst/>
          </a:prstGeom>
        </p:spPr>
      </p:pic>
      <p:pic>
        <p:nvPicPr>
          <p:cNvPr id="22" name="Image 21" descr="Une image contenant calligraphie, typographie, conception&#10;&#10;Description générée automatiquement avec une confiance moyenne">
            <a:extLst>
              <a:ext uri="{FF2B5EF4-FFF2-40B4-BE49-F238E27FC236}">
                <a16:creationId xmlns:a16="http://schemas.microsoft.com/office/drawing/2014/main" id="{F399D45C-139D-B891-8229-3DFD3DBC5A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6944"/>
          <a:stretch/>
        </p:blipFill>
        <p:spPr>
          <a:xfrm>
            <a:off x="2564707" y="3040912"/>
            <a:ext cx="201168" cy="159487"/>
          </a:xfrm>
          <a:prstGeom prst="rect">
            <a:avLst/>
          </a:prstGeom>
        </p:spPr>
      </p:pic>
      <p:pic>
        <p:nvPicPr>
          <p:cNvPr id="24" name="Image 23" descr="Une image contenant cercle, symbole, noir et blanc, conception&#10;&#10;Description générée automatiquement">
            <a:extLst>
              <a:ext uri="{FF2B5EF4-FFF2-40B4-BE49-F238E27FC236}">
                <a16:creationId xmlns:a16="http://schemas.microsoft.com/office/drawing/2014/main" id="{55C3DF85-9E5A-6188-B54F-6C08B90E4D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4368" y="1362879"/>
            <a:ext cx="272276" cy="390960"/>
          </a:xfrm>
          <a:prstGeom prst="rect">
            <a:avLst/>
          </a:prstGeom>
        </p:spPr>
      </p:pic>
      <p:pic>
        <p:nvPicPr>
          <p:cNvPr id="26" name="Image 25" descr="Une image contenant croquis, écriture manuscrite, dessin, Police&#10;&#10;Description générée automatiquement">
            <a:extLst>
              <a:ext uri="{FF2B5EF4-FFF2-40B4-BE49-F238E27FC236}">
                <a16:creationId xmlns:a16="http://schemas.microsoft.com/office/drawing/2014/main" id="{F80AED4D-A4AF-A364-45A6-8D254D6985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1702" y="3443514"/>
            <a:ext cx="1149224" cy="748956"/>
          </a:xfrm>
          <a:prstGeom prst="rect">
            <a:avLst/>
          </a:prstGeom>
        </p:spPr>
      </p:pic>
      <p:pic>
        <p:nvPicPr>
          <p:cNvPr id="28" name="Image 27" descr="Une image contenant diagramme, cercle, croquis, blanc&#10;&#10;Description générée automatiquement">
            <a:extLst>
              <a:ext uri="{FF2B5EF4-FFF2-40B4-BE49-F238E27FC236}">
                <a16:creationId xmlns:a16="http://schemas.microsoft.com/office/drawing/2014/main" id="{C6BD49A3-EE17-53D8-2B48-B55007DFF92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752"/>
          <a:stretch/>
        </p:blipFill>
        <p:spPr>
          <a:xfrm>
            <a:off x="4817326" y="2194938"/>
            <a:ext cx="793113" cy="593504"/>
          </a:xfrm>
          <a:prstGeom prst="rect">
            <a:avLst/>
          </a:prstGeom>
        </p:spPr>
      </p:pic>
      <p:pic>
        <p:nvPicPr>
          <p:cNvPr id="30" name="Image 29" descr="Une image contenant Police, blanc, écriture manuscrite, clipart&#10;&#10;Description générée automatiquement">
            <a:extLst>
              <a:ext uri="{FF2B5EF4-FFF2-40B4-BE49-F238E27FC236}">
                <a16:creationId xmlns:a16="http://schemas.microsoft.com/office/drawing/2014/main" id="{A1E8BD90-6A4D-43BD-6E8E-8B2638685C4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8817"/>
          <a:stretch/>
        </p:blipFill>
        <p:spPr>
          <a:xfrm>
            <a:off x="3197169" y="864768"/>
            <a:ext cx="916560" cy="693591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8AEA72B-5E77-9287-F36D-135BE06AE908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flipH="1">
            <a:off x="1188643" y="1753839"/>
            <a:ext cx="221863" cy="711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D25AF00-3C9A-A096-409A-7866F20E7488}"/>
              </a:ext>
            </a:extLst>
          </p:cNvPr>
          <p:cNvCxnSpPr>
            <a:cxnSpLocks/>
            <a:stCxn id="24" idx="2"/>
            <a:endCxn id="10" idx="1"/>
          </p:cNvCxnSpPr>
          <p:nvPr/>
        </p:nvCxnSpPr>
        <p:spPr>
          <a:xfrm>
            <a:off x="1410506" y="1753839"/>
            <a:ext cx="1043202" cy="844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2DC516F-2988-F497-178F-82551B758CD7}"/>
              </a:ext>
            </a:extLst>
          </p:cNvPr>
          <p:cNvCxnSpPr>
            <a:cxnSpLocks/>
            <a:stCxn id="26" idx="1"/>
            <a:endCxn id="10" idx="2"/>
          </p:cNvCxnSpPr>
          <p:nvPr/>
        </p:nvCxnSpPr>
        <p:spPr>
          <a:xfrm flipH="1" flipV="1">
            <a:off x="2672882" y="3324447"/>
            <a:ext cx="68820" cy="49354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070F7FE-361F-7C04-032B-F49C7EE2144D}"/>
              </a:ext>
            </a:extLst>
          </p:cNvPr>
          <p:cNvCxnSpPr>
            <a:cxnSpLocks/>
            <a:stCxn id="30" idx="1"/>
            <a:endCxn id="10" idx="0"/>
          </p:cNvCxnSpPr>
          <p:nvPr/>
        </p:nvCxnSpPr>
        <p:spPr>
          <a:xfrm flipH="1">
            <a:off x="2672882" y="1211564"/>
            <a:ext cx="524287" cy="661342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E17AB8-F448-CDFC-FBF3-C844755D8B7C}"/>
              </a:ext>
            </a:extLst>
          </p:cNvPr>
          <p:cNvCxnSpPr>
            <a:cxnSpLocks/>
            <a:stCxn id="28" idx="1"/>
            <a:endCxn id="14" idx="6"/>
          </p:cNvCxnSpPr>
          <p:nvPr/>
        </p:nvCxnSpPr>
        <p:spPr>
          <a:xfrm flipH="1" flipV="1">
            <a:off x="4161860" y="2240320"/>
            <a:ext cx="655466" cy="2513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A03BA10-1DA1-FF8E-0F55-950AC78CBE63}"/>
              </a:ext>
            </a:extLst>
          </p:cNvPr>
          <p:cNvCxnSpPr>
            <a:cxnSpLocks/>
            <a:stCxn id="28" idx="1"/>
            <a:endCxn id="9" idx="6"/>
          </p:cNvCxnSpPr>
          <p:nvPr/>
        </p:nvCxnSpPr>
        <p:spPr>
          <a:xfrm flipH="1">
            <a:off x="4161860" y="2491690"/>
            <a:ext cx="655466" cy="40528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F5F71672-A0D5-6934-ACB5-4AD37F7AB7C3}"/>
              </a:ext>
            </a:extLst>
          </p:cNvPr>
          <p:cNvSpPr/>
          <p:nvPr/>
        </p:nvSpPr>
        <p:spPr>
          <a:xfrm rot="20001987">
            <a:off x="1167645" y="2534896"/>
            <a:ext cx="1261192" cy="1140349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2BA44C77-4D6C-2A22-B138-D77DF4807823}"/>
              </a:ext>
            </a:extLst>
          </p:cNvPr>
          <p:cNvSpPr/>
          <p:nvPr/>
        </p:nvSpPr>
        <p:spPr>
          <a:xfrm rot="9232970">
            <a:off x="1326633" y="1705333"/>
            <a:ext cx="1261192" cy="1140349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0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A848876-BE68-6501-586E-516B7B95AEE6}"/>
              </a:ext>
            </a:extLst>
          </p:cNvPr>
          <p:cNvSpPr/>
          <p:nvPr/>
        </p:nvSpPr>
        <p:spPr>
          <a:xfrm rot="19995494">
            <a:off x="2877991" y="2046477"/>
            <a:ext cx="934155" cy="837404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92D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CE15C77-DC26-5F12-BF9E-04068B040060}"/>
              </a:ext>
            </a:extLst>
          </p:cNvPr>
          <p:cNvSpPr/>
          <p:nvPr/>
        </p:nvSpPr>
        <p:spPr>
          <a:xfrm rot="9195365">
            <a:off x="2982220" y="1454203"/>
            <a:ext cx="934155" cy="837404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1B423411-0202-8BBE-F989-9B5FB1DB78B4}"/>
              </a:ext>
            </a:extLst>
          </p:cNvPr>
          <p:cNvSpPr/>
          <p:nvPr/>
        </p:nvSpPr>
        <p:spPr>
          <a:xfrm rot="19995494">
            <a:off x="2869898" y="2905746"/>
            <a:ext cx="934155" cy="837404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92D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F4024A22-3935-66F8-9427-E313C9F2E45D}"/>
              </a:ext>
            </a:extLst>
          </p:cNvPr>
          <p:cNvSpPr/>
          <p:nvPr/>
        </p:nvSpPr>
        <p:spPr>
          <a:xfrm rot="9195365">
            <a:off x="2971456" y="2297189"/>
            <a:ext cx="934155" cy="837404"/>
          </a:xfrm>
          <a:prstGeom prst="arc">
            <a:avLst>
              <a:gd name="adj1" fmla="val 16200000"/>
              <a:gd name="adj2" fmla="val 20310099"/>
            </a:avLst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Image 59" descr="Une image contenant Police, calligraphie, blanc, Graphique&#10;&#10;Description générée automatiquement">
            <a:extLst>
              <a:ext uri="{FF2B5EF4-FFF2-40B4-BE49-F238E27FC236}">
                <a16:creationId xmlns:a16="http://schemas.microsoft.com/office/drawing/2014/main" id="{8730A1DD-3307-E81F-B137-3FA9BA2662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0712" y="2907447"/>
            <a:ext cx="395273" cy="144040"/>
          </a:xfrm>
          <a:prstGeom prst="rect">
            <a:avLst/>
          </a:prstGeom>
        </p:spPr>
      </p:pic>
      <p:pic>
        <p:nvPicPr>
          <p:cNvPr id="62" name="Image 61" descr="Une image contenant Police, écriture manuscrite, calligraphie, typographie&#10;&#10;Description générée automatiquement">
            <a:extLst>
              <a:ext uri="{FF2B5EF4-FFF2-40B4-BE49-F238E27FC236}">
                <a16:creationId xmlns:a16="http://schemas.microsoft.com/office/drawing/2014/main" id="{4FBC0692-0DEF-B20E-3824-63646C36D07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6536" b="21024"/>
          <a:stretch/>
        </p:blipFill>
        <p:spPr>
          <a:xfrm>
            <a:off x="3055406" y="2720960"/>
            <a:ext cx="560989" cy="143094"/>
          </a:xfrm>
          <a:prstGeom prst="rect">
            <a:avLst/>
          </a:prstGeom>
        </p:spPr>
      </p:pic>
      <p:pic>
        <p:nvPicPr>
          <p:cNvPr id="64" name="Image 63" descr="Une image contenant Police, écriture manuscrite, calligraphie, typographie&#10;&#10;Description générée automatiquement">
            <a:extLst>
              <a:ext uri="{FF2B5EF4-FFF2-40B4-BE49-F238E27FC236}">
                <a16:creationId xmlns:a16="http://schemas.microsoft.com/office/drawing/2014/main" id="{DD4BCC93-A37C-63DF-3776-1CD1702CC6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46460" y="3168337"/>
            <a:ext cx="549043" cy="253696"/>
          </a:xfrm>
          <a:prstGeom prst="rect">
            <a:avLst/>
          </a:prstGeom>
        </p:spPr>
      </p:pic>
      <p:pic>
        <p:nvPicPr>
          <p:cNvPr id="66" name="Image 65" descr="Une image contenant Police, écriture manuscrite, calligraphie, blanc&#10;&#10;Description générée automatiquement">
            <a:extLst>
              <a:ext uri="{FF2B5EF4-FFF2-40B4-BE49-F238E27FC236}">
                <a16:creationId xmlns:a16="http://schemas.microsoft.com/office/drawing/2014/main" id="{087223BB-02A5-0B31-58F6-0695E7DE9D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19711" y="1767322"/>
            <a:ext cx="535738" cy="243172"/>
          </a:xfrm>
          <a:prstGeom prst="rect">
            <a:avLst/>
          </a:prstGeom>
        </p:spPr>
      </p:pic>
      <p:pic>
        <p:nvPicPr>
          <p:cNvPr id="68" name="Image 67" descr="Une image contenant Police, calligraphie, écriture manuscrite, texte&#10;&#10;Description générée automatiquement">
            <a:extLst>
              <a:ext uri="{FF2B5EF4-FFF2-40B4-BE49-F238E27FC236}">
                <a16:creationId xmlns:a16="http://schemas.microsoft.com/office/drawing/2014/main" id="{3FA03633-DF25-3BE0-99E5-5AEBCD65C8B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6895" b="16247"/>
          <a:stretch/>
        </p:blipFill>
        <p:spPr>
          <a:xfrm>
            <a:off x="3119710" y="2350851"/>
            <a:ext cx="536956" cy="1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85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</Words>
  <Application>Microsoft Macintosh PowerPoint</Application>
  <PresentationFormat>Grand écran</PresentationFormat>
  <Paragraphs>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Hebrew Scholar Light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Hippolyte Pilchen</dc:creator>
  <cp:lastModifiedBy>Hippolyte Pilchen</cp:lastModifiedBy>
  <cp:revision>2</cp:revision>
  <dcterms:created xsi:type="dcterms:W3CDTF">2023-12-19T10:38:49Z</dcterms:created>
  <dcterms:modified xsi:type="dcterms:W3CDTF">2023-12-19T14:19:49Z</dcterms:modified>
</cp:coreProperties>
</file>