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A61AE5D-F1D5-4328-8A76-F8A4E8300007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42417"/>
            <a:ext cx="12192000" cy="1819656"/>
          </a:xfrm>
        </p:spPr>
        <p:txBody>
          <a:bodyPr/>
          <a:lstStyle/>
          <a:p>
            <a:pPr algn="ctr"/>
            <a:r>
              <a:rPr lang="es-ES" sz="8000" dirty="0">
                <a:solidFill>
                  <a:srgbClr val="FF0000"/>
                </a:solidFill>
              </a:rPr>
              <a:t>PROYECTO ULTRA SPACE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04" y="5280846"/>
            <a:ext cx="12045696" cy="1019369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Hecho por: Nalevaiko Franco, Mamani Sergio, Otero Juan, </a:t>
            </a:r>
            <a:r>
              <a:rPr lang="es-ES" sz="2400" dirty="0" err="1" smtClean="0">
                <a:solidFill>
                  <a:srgbClr val="FF0000"/>
                </a:solidFill>
              </a:rPr>
              <a:t>Ñañez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FF0000"/>
                </a:solidFill>
              </a:rPr>
              <a:t>Miguel y Quispe Brandon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30624" y="447188"/>
            <a:ext cx="9248400" cy="97045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 que trata el Proyecto Ultra </a:t>
            </a:r>
            <a:r>
              <a:rPr lang="es-ES" dirty="0" err="1">
                <a:solidFill>
                  <a:srgbClr val="FF0000"/>
                </a:solidFill>
              </a:rPr>
              <a:t>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584" y="2011680"/>
            <a:ext cx="11987784" cy="4581143"/>
          </a:xfrm>
        </p:spPr>
        <p:txBody>
          <a:bodyPr/>
          <a:lstStyle/>
          <a:p>
            <a:r>
              <a:rPr lang="es-ES" sz="3600" b="1" dirty="0">
                <a:solidFill>
                  <a:srgbClr val="FF0000"/>
                </a:solidFill>
              </a:rPr>
              <a:t>El proyecto Ultra </a:t>
            </a:r>
            <a:r>
              <a:rPr lang="es-ES" sz="3600" b="1" dirty="0" err="1">
                <a:solidFill>
                  <a:srgbClr val="FF0000"/>
                </a:solidFill>
              </a:rPr>
              <a:t>Space</a:t>
            </a:r>
            <a:r>
              <a:rPr lang="es-ES" sz="3600" b="1" dirty="0">
                <a:solidFill>
                  <a:srgbClr val="FF0000"/>
                </a:solidFill>
              </a:rPr>
              <a:t> es básicamente un videojuego con la misma temática que el </a:t>
            </a:r>
            <a:r>
              <a:rPr lang="es-ES" sz="3600" b="1" dirty="0" err="1">
                <a:solidFill>
                  <a:srgbClr val="FF0000"/>
                </a:solidFill>
              </a:rPr>
              <a:t>Flappy</a:t>
            </a:r>
            <a:r>
              <a:rPr lang="es-ES" sz="3600" b="1" dirty="0">
                <a:solidFill>
                  <a:srgbClr val="FF0000"/>
                </a:solidFill>
              </a:rPr>
              <a:t> </a:t>
            </a:r>
            <a:r>
              <a:rPr lang="es-ES" sz="3600" b="1" dirty="0" err="1">
                <a:solidFill>
                  <a:srgbClr val="FF0000"/>
                </a:solidFill>
              </a:rPr>
              <a:t>Bird</a:t>
            </a:r>
            <a:r>
              <a:rPr lang="es-ES" sz="3600" b="1" dirty="0">
                <a:solidFill>
                  <a:srgbClr val="FF0000"/>
                </a:solidFill>
              </a:rPr>
              <a:t> pero con diferentes implantaciones que le hicimos al juego con el sensor de Ultrasonido y el modulo de pulsador de botón.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6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Implementaciones que le hicimos al juego: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/>
          <a:lstStyle/>
          <a:p>
            <a:r>
              <a:rPr lang="es-ES" sz="2800" b="1" dirty="0">
                <a:solidFill>
                  <a:srgbClr val="FF0000"/>
                </a:solidFill>
              </a:rPr>
              <a:t>Hicimos que el Pájaro en ves sea una bala </a:t>
            </a:r>
            <a:r>
              <a:rPr lang="es-E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s-ES" sz="2800" b="1" dirty="0">
              <a:solidFill>
                <a:srgbClr val="FF0000"/>
              </a:solidFill>
            </a:endParaRPr>
          </a:p>
          <a:p>
            <a:r>
              <a:rPr lang="es-ES" sz="2800" b="1" dirty="0">
                <a:solidFill>
                  <a:srgbClr val="FF0000"/>
                </a:solidFill>
              </a:rPr>
              <a:t>El movimiento de la Bala se realiza gracias al sensor de ultra sonido </a:t>
            </a:r>
            <a:r>
              <a:rPr lang="es-E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s-ES" sz="2800" b="1" dirty="0">
              <a:solidFill>
                <a:srgbClr val="FF0000"/>
              </a:solidFill>
            </a:endParaRPr>
          </a:p>
          <a:p>
            <a:r>
              <a:rPr lang="es-ES" sz="2800" b="1" dirty="0">
                <a:solidFill>
                  <a:srgbClr val="FF0000"/>
                </a:solidFill>
              </a:rPr>
              <a:t>Y le agregamos también un disparo a la bala para que dispare balas </a:t>
            </a:r>
            <a:r>
              <a:rPr lang="es-E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517905" y="2386584"/>
            <a:ext cx="4102779" cy="30081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5" y="2386584"/>
            <a:ext cx="4102779" cy="3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30624" y="447188"/>
            <a:ext cx="9248400" cy="97045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Jugabilidad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584" y="2011680"/>
            <a:ext cx="11987784" cy="4581143"/>
          </a:xfrm>
        </p:spPr>
        <p:txBody>
          <a:bodyPr/>
          <a:lstStyle/>
          <a:p>
            <a:r>
              <a:rPr lang="es-ES" sz="3600" b="1" dirty="0">
                <a:solidFill>
                  <a:srgbClr val="FF0000"/>
                </a:solidFill>
              </a:rPr>
              <a:t>Agregamos a parte del movimiento hacia arriba con el sensor, un botón para disparar a los enemigos que aparecen en la pantalla.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3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000" dirty="0">
                <a:solidFill>
                  <a:srgbClr val="FF0000"/>
                </a:solidFill>
              </a:rPr>
              <a:t>Diseño del control</a:t>
            </a:r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9" y="2405166"/>
            <a:ext cx="5790003" cy="3638550"/>
          </a:xfrm>
        </p:spPr>
      </p:pic>
      <p:sp>
        <p:nvSpPr>
          <p:cNvPr id="18" name="Marcador de contenido 17"/>
          <p:cNvSpPr>
            <a:spLocks noGrp="1"/>
          </p:cNvSpPr>
          <p:nvPr>
            <p:ph sz="half" idx="2"/>
          </p:nvPr>
        </p:nvSpPr>
        <p:spPr>
          <a:xfrm>
            <a:off x="6425159" y="2405166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solidFill>
                  <a:srgbClr val="FF0000"/>
                </a:solidFill>
              </a:rPr>
              <a:t>No pudimos hacer el arma con diseño 3d por dificultades, así que decidimos hacerla de cartón.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329</TotalTime>
  <Words>156</Words>
  <Application>Microsoft Office PowerPoint</Application>
  <PresentationFormat>Personalizado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Citable</vt:lpstr>
      <vt:lpstr>PROYECTO ULTRA SPACE</vt:lpstr>
      <vt:lpstr>De que trata el Proyecto Ultra Space</vt:lpstr>
      <vt:lpstr>Implementaciones que le hicimos al juego:  </vt:lpstr>
      <vt:lpstr>Jugabilidad</vt:lpstr>
      <vt:lpstr>Diseño del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ULTRA SPACE</dc:title>
  <dc:creator>Usuario</dc:creator>
  <cp:lastModifiedBy>Alumno</cp:lastModifiedBy>
  <cp:revision>11</cp:revision>
  <dcterms:created xsi:type="dcterms:W3CDTF">2022-05-22T21:36:40Z</dcterms:created>
  <dcterms:modified xsi:type="dcterms:W3CDTF">2022-05-23T23:03:30Z</dcterms:modified>
</cp:coreProperties>
</file>