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9AEA499-1F19-45E1-BF85-C38D7B50DB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26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Introduction to the Project</a:t>
            </a:r>
            <a:br/>
            <a:r>
              <a:rPr b="0" lang="en-US" sz="4400" spc="-1" strike="noStrike">
                <a:latin typeface="Arial"/>
              </a:rPr>
              <a:t>(Version 1)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Nikolay Dimitrov, Michael McWilliam, Pablo Morato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Day 3) Load Surrogate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Choose your surrogate model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Describe the basic theory and properties of your chosen surrogate model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Discuss the properties relative to other surrogate methods. Alternatives include: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Neural networks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Polynomial curve fits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Fit your model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Describe the method that was used to fit the model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Assess the quality of fit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Measures of uncertainty (if available)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R-squared (if relevant)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Cross validation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Day 4) Reliability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Choose your stochastic space for reliability </a:t>
            </a:r>
            <a:r>
              <a:rPr b="0" lang="en-US" sz="3200" spc="-1" strike="noStrike">
                <a:latin typeface="Arial"/>
              </a:rPr>
              <a:t>(Y)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Choose your limit state equation (OK if </a:t>
            </a:r>
            <a:r>
              <a:rPr b="0" lang="en-US" sz="3200" spc="-1" strike="noStrike">
                <a:latin typeface="Arial"/>
              </a:rPr>
              <a:t>g(Y)&gt;0)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Choose your Reliability Analysis Method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Evaluate the reliability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Afterwards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88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Refining the analysis as needed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Writing the report considering the following discussion topics: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How robust is your estimate? Sources of error? How could you verify?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How could your analysis be improved?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How could extract value (cost savings, risk minimization) from this reliability analysis?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Reporting Requirements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Document your work in a 10 page report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proper latex report is preferred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We can accept a PDF of your Python Notebook only if it is very well formatted and readable like a report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Submit a report end of day Friday September 15</a:t>
            </a:r>
            <a:r>
              <a:rPr b="0" lang="en-US" sz="3200" spc="-1" strike="noStrike" baseline="14000000">
                <a:latin typeface="Arial"/>
              </a:rPr>
              <a:t>th</a:t>
            </a:r>
            <a:r>
              <a:rPr b="0" lang="en-US" sz="3200" spc="-1" strike="noStrike">
                <a:latin typeface="Arial"/>
              </a:rPr>
              <a:t> 2023 (nkdi@dtu.dk)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Evaluated as a Pass/Fail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108960"/>
            <a:ext cx="9071640" cy="244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want to install the IEA 15MW wind turbine </a:t>
            </a:r>
            <a:r>
              <a:rPr b="0" lang="en-US" sz="3200" spc="-1" strike="noStrike">
                <a:latin typeface="Arial"/>
              </a:rPr>
              <a:t>at a given site.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need to determine the probability of failure </a:t>
            </a:r>
            <a:r>
              <a:rPr b="0" lang="en-US" sz="3200" spc="-1" strike="noStrike">
                <a:latin typeface="Arial"/>
              </a:rPr>
              <a:t>for safety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have some meteorological measurement </a:t>
            </a:r>
            <a:r>
              <a:rPr b="0" lang="en-US" sz="3200" spc="-1" strike="noStrike">
                <a:latin typeface="Arial"/>
              </a:rPr>
              <a:t>data for the site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have fatigue load data for the turbine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 you calculate the probability of failure?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699920" y="262800"/>
            <a:ext cx="6163200" cy="270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Data Description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Met Data: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Wind Direction [deg]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Wave Direction [deg]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Wave Period [s]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Wave Height [m]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Standard deviation of stream-wise wind [m/s]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Wind Speed [m/s]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Data Description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Environmental Conditions for Turbine Data: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sngStrike">
                <a:latin typeface="Arial"/>
              </a:rPr>
              <a:t>Wind Direction [deg]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Yaw Error [deg]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sngStrike">
                <a:latin typeface="Arial"/>
              </a:rPr>
              <a:t>Wave Direction [deg]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Wave Period [s]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Wave Height [m]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Standard deviation of stream-wise wind [m/s]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Wind Speed [m/s]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highlight>
                  <a:srgbClr val="ffff00"/>
                </a:highlight>
                <a:latin typeface="Arial"/>
              </a:rPr>
              <a:t>Wind Shear Exponent [-]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highlight>
                  <a:srgbClr val="ffff00"/>
                </a:highlight>
                <a:latin typeface="Arial"/>
              </a:rPr>
              <a:t>Air Density [kg/m3]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There is not a perfect correspondence between Met-Data and Turbine data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Data Description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Turbine Load Data: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Damage Equivalent Bending Moment Load for: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Tower Base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Mx is For-Aft Bending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My is Side-Side Bending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Mz is Torsion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Tower Top (same coordinate system as tower base)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Blade Root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Mx is Flapwise bending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My is Edgewise bending</a:t>
            </a:r>
            <a:endParaRPr b="0" lang="en-US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Mz is Torsional bending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is Damage Equivalent Load?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2103120"/>
            <a:ext cx="9071640" cy="310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 baseline="-33000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 S</a:t>
            </a:r>
            <a:r>
              <a:rPr b="0" lang="en-US" sz="3200" spc="-1" strike="noStrike" baseline="-33000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 are taken from the cycle matrix counts from standard rainflow counting (</a:t>
            </a:r>
            <a:r>
              <a:rPr b="0" i="1" lang="en-US" sz="3200" spc="-1" strike="noStrike">
                <a:latin typeface="Arial"/>
              </a:rPr>
              <a:t>i.e.</a:t>
            </a:r>
            <a:r>
              <a:rPr b="0" lang="en-US" sz="3200" spc="-1" strike="noStrike">
                <a:latin typeface="Arial"/>
              </a:rPr>
              <a:t> sum in the numerator is damage)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 baseline="-33000">
                <a:latin typeface="Arial"/>
              </a:rPr>
              <a:t>ref</a:t>
            </a:r>
            <a:r>
              <a:rPr b="0" lang="en-US" sz="3200" spc="-1" strike="noStrike">
                <a:latin typeface="Arial"/>
              </a:rPr>
              <a:t> was taken as 1 (easy to factor out the damage)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 is the slope in the S-N curve: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3 for steel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10 for composites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Each DEL gives the damage accumulated over 10 minutes under given conditions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DEL are given as moments… but material failure models are based on stress?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Design geometry is needed to convert moments to stress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928320" y="1199520"/>
            <a:ext cx="2037960" cy="7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is Fatigue Failure?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23800" y="200592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Failure when D exceeds the limit for the material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total damage is sum of damage accumulated over all conditions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 is the number of times a given condition is seen (environmental data)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 is the damage accumulated in those conditions (turbine load surrogate)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X is the stochastic space for the damage calculation (see data description above)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935240" y="1161000"/>
            <a:ext cx="2400120" cy="6760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677680" y="1275120"/>
            <a:ext cx="137124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What is Probability of Failure?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578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singe evaluation of D-total and D-limit is either failure or no-</a:t>
            </a:r>
            <a:r>
              <a:rPr b="0" lang="en-US" sz="3200" spc="-1" strike="noStrike">
                <a:latin typeface="Arial"/>
              </a:rPr>
              <a:t>failure.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calculate PoF with fatigue, we need to consider additional </a:t>
            </a:r>
            <a:r>
              <a:rPr b="0" lang="en-US" sz="3200" spc="-1" strike="noStrike">
                <a:latin typeface="Arial"/>
              </a:rPr>
              <a:t>stochastic variables (i.e. </a:t>
            </a:r>
            <a:r>
              <a:rPr b="1" lang="en-US" sz="3200" spc="-1" strike="noStrike">
                <a:latin typeface="Arial"/>
              </a:rPr>
              <a:t>Y</a:t>
            </a:r>
            <a:r>
              <a:rPr b="0" lang="en-US" sz="3200" spc="-1" strike="noStrike">
                <a:latin typeface="Arial"/>
              </a:rPr>
              <a:t>) outside of </a:t>
            </a:r>
            <a:r>
              <a:rPr b="1" lang="en-US" sz="3200" spc="-1" strike="noStrike">
                <a:latin typeface="Arial"/>
              </a:rPr>
              <a:t>X</a:t>
            </a:r>
            <a:r>
              <a:rPr b="0" lang="en-US" sz="3200" spc="-1" strike="noStrike">
                <a:latin typeface="Arial"/>
              </a:rPr>
              <a:t>. So then D-total has </a:t>
            </a:r>
            <a:r>
              <a:rPr b="0" lang="en-US" sz="3200" spc="-1" strike="noStrike">
                <a:latin typeface="Arial"/>
              </a:rPr>
              <a:t>dependency on </a:t>
            </a:r>
            <a:r>
              <a:rPr b="1" lang="en-US" sz="3200" spc="-1" strike="noStrike">
                <a:latin typeface="Arial"/>
              </a:rPr>
              <a:t>Y</a:t>
            </a:r>
            <a:r>
              <a:rPr b="0" lang="en-US" sz="3200" spc="-1" strike="noStrike">
                <a:latin typeface="Arial"/>
              </a:rPr>
              <a:t>. Examples of </a:t>
            </a:r>
            <a:r>
              <a:rPr b="1" lang="en-US" sz="3200" spc="-1" strike="noStrike">
                <a:latin typeface="Arial"/>
              </a:rPr>
              <a:t>Y</a:t>
            </a:r>
            <a:r>
              <a:rPr b="0" lang="en-US" sz="3200" spc="-1" strike="noStrike">
                <a:latin typeface="Arial"/>
              </a:rPr>
              <a:t> are as follows: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Errors in your statistical model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Long-term weather variation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Errors in your surrogate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Uncertainty in material properties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Variation in the failure limits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Uncertainty in other unknown quantities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Shear statistics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Then the we consider reliability in the stochastic space of </a:t>
            </a:r>
            <a:r>
              <a:rPr b="1" lang="en-US" sz="3200" spc="-1" strike="noStrike">
                <a:latin typeface="Arial"/>
              </a:rPr>
              <a:t>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For every realization of </a:t>
            </a:r>
            <a:r>
              <a:rPr b="1" lang="en-US" sz="2800" spc="-1" strike="noStrike">
                <a:latin typeface="Arial"/>
              </a:rPr>
              <a:t>Y</a:t>
            </a:r>
            <a:r>
              <a:rPr b="0" lang="en-US" sz="2800" spc="-1" strike="noStrike">
                <a:latin typeface="Arial"/>
              </a:rPr>
              <a:t>, we calculate both D-limit and D-total and </a:t>
            </a:r>
            <a:r>
              <a:rPr b="0" lang="en-US" sz="2800" spc="-1" strike="noStrike">
                <a:latin typeface="Arial"/>
              </a:rPr>
              <a:t>can assess failure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So PoF is basically the frequency of Y where failure occurs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929040" y="1092600"/>
            <a:ext cx="2180880" cy="38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Day 2) Building a Statistical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Choose your stochastic space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Choose your distribution function and any conditional </a:t>
            </a:r>
            <a:r>
              <a:rPr b="0" lang="en-US" sz="3200" spc="-1" strike="noStrike">
                <a:latin typeface="Arial"/>
              </a:rPr>
              <a:t>dependencies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Choose at least 1 bivariate distribution (i.e. greatest </a:t>
            </a:r>
            <a:r>
              <a:rPr b="0" lang="en-US" sz="2800" spc="-1" strike="noStrike">
                <a:latin typeface="Arial"/>
              </a:rPr>
              <a:t>dependency)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Assume independence otherwise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Assess a couple candidate distributions for the data (QQ plots)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Fit your distribution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b="0" lang="en-US" sz="2800" spc="-1" strike="noStrike">
                <a:latin typeface="Arial"/>
              </a:rPr>
              <a:t> </a:t>
            </a:r>
            <a:r>
              <a:rPr b="0" lang="en-US" sz="2800" spc="-1" strike="noStrike">
                <a:latin typeface="Arial"/>
              </a:rPr>
              <a:t>Justify your method (i.e. Show some goodness of fit measures)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2023-08-29T10:25:07Z</dcterms:created>
  <dc:creator>Michael K. McWilliam</dc:creator>
  <dc:description/>
  <dc:language>en-US</dc:language>
  <cp:lastModifiedBy>Michael K. McWilliam</cp:lastModifiedBy>
  <dcterms:modified xsi:type="dcterms:W3CDTF">2023-08-30T12:51:26Z</dcterms:modified>
  <cp:revision>6</cp:revision>
  <dc:subject/>
  <dc:title/>
</cp:coreProperties>
</file>