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F6EC6A"/>
    <a:srgbClr val="F2CF3A"/>
    <a:srgbClr val="E9F187"/>
    <a:srgbClr val="F4E88C"/>
    <a:srgbClr val="E1EC74"/>
    <a:srgbClr val="DFB70F"/>
    <a:srgbClr val="F4FDA1"/>
    <a:srgbClr val="F7E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1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1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9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2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3085" y="1784910"/>
            <a:ext cx="6110514" cy="2387600"/>
          </a:xfrm>
        </p:spPr>
        <p:txBody>
          <a:bodyPr/>
          <a:lstStyle/>
          <a:p>
            <a:r>
              <a:rPr lang="en-US" dirty="0">
                <a:latin typeface="Viner Hand ITC" panose="03070502030502020203" pitchFamily="66" charset="0"/>
              </a:rPr>
              <a:t>Tomb Treasure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3027" y="3678164"/>
            <a:ext cx="7750629" cy="1250723"/>
          </a:xfrm>
        </p:spPr>
        <p:txBody>
          <a:bodyPr/>
          <a:lstStyle/>
          <a:p>
            <a:r>
              <a:rPr lang="ru-RU" b="1" dirty="0">
                <a:latin typeface="Segoe Print" panose="02000600000000000000" pitchFamily="2" charset="0"/>
              </a:rPr>
              <a:t>Увлекательная</a:t>
            </a:r>
            <a:r>
              <a:rPr lang="ru-RU" dirty="0">
                <a:latin typeface="Segoe Print" panose="02000600000000000000" pitchFamily="2" charset="0"/>
              </a:rPr>
              <a:t> игра-</a:t>
            </a:r>
            <a:r>
              <a:rPr lang="ru-RU" dirty="0" err="1">
                <a:latin typeface="Segoe Print" panose="02000600000000000000" pitchFamily="2" charset="0"/>
              </a:rPr>
              <a:t>бродилка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431825"/>
            <a:ext cx="6260194" cy="3712416"/>
          </a:xfrm>
          <a:prstGeom prst="rect">
            <a:avLst/>
          </a:prstGeom>
          <a:effectLst>
            <a:outerShdw blurRad="63500" sx="102000" sy="102000" algn="ctr" rotWithShape="0">
              <a:srgbClr val="F0C81C">
                <a:alpha val="15000"/>
              </a:srgbClr>
            </a:outerShdw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5643156" y="6366314"/>
            <a:ext cx="62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Print" panose="02000600000000000000" pitchFamily="2" charset="0"/>
              </a:rPr>
              <a:t>Авторы</a:t>
            </a:r>
            <a:r>
              <a:rPr lang="en-US" dirty="0">
                <a:latin typeface="Segoe Print" panose="02000600000000000000" pitchFamily="2" charset="0"/>
              </a:rPr>
              <a:t>:</a:t>
            </a:r>
            <a:r>
              <a:rPr lang="ru-RU" dirty="0">
                <a:latin typeface="Segoe Print" panose="02000600000000000000" pitchFamily="2" charset="0"/>
              </a:rPr>
              <a:t> Сафонов Борис и Елизавета </a:t>
            </a:r>
            <a:r>
              <a:rPr lang="ru-RU" dirty="0" err="1">
                <a:latin typeface="Segoe Print" panose="02000600000000000000" pitchFamily="2" charset="0"/>
              </a:rPr>
              <a:t>Полтавина</a:t>
            </a:r>
            <a:r>
              <a:rPr lang="ru-RU" dirty="0">
                <a:latin typeface="Segoe Print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2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3017" y="1091360"/>
            <a:ext cx="4528458" cy="979715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017" y="2432239"/>
            <a:ext cx="5113383" cy="2317688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Segoe Print" panose="02000600000000000000" pitchFamily="2" charset="0"/>
              </a:rPr>
              <a:t>Игра </a:t>
            </a:r>
            <a:r>
              <a:rPr lang="en-US" dirty="0">
                <a:latin typeface="Segoe Print" panose="02000600000000000000" pitchFamily="2" charset="0"/>
              </a:rPr>
              <a:t>“Tomb Treasure” </a:t>
            </a:r>
            <a:r>
              <a:rPr lang="ru-RU" dirty="0">
                <a:latin typeface="Segoe Print" panose="02000600000000000000" pitchFamily="2" charset="0"/>
              </a:rPr>
              <a:t>выполнена в жанре головоломки. И главной задачей игрока являются сокровища, которые он должен найти в гробнице, полной тайн и загадок.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81218"/>
            <a:ext cx="5949408" cy="329933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2279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6662" y="647223"/>
            <a:ext cx="4528458" cy="979715"/>
          </a:xfrm>
        </p:spPr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Структура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2" y="2049666"/>
            <a:ext cx="3868616" cy="27432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2697" y="2262421"/>
            <a:ext cx="5212080" cy="33023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>
                <a:latin typeface="Segoe Print" panose="02000600000000000000" pitchFamily="2" charset="0"/>
              </a:rPr>
              <a:t>Папка </a:t>
            </a:r>
            <a:r>
              <a:rPr lang="en-US" sz="1600" dirty="0">
                <a:latin typeface="Segoe Print" panose="02000600000000000000" pitchFamily="2" charset="0"/>
              </a:rPr>
              <a:t>data</a:t>
            </a:r>
            <a:r>
              <a:rPr lang="ru-RU" sz="1600" dirty="0">
                <a:latin typeface="Segoe Print" panose="02000600000000000000" pitchFamily="2" charset="0"/>
              </a:rPr>
              <a:t>, в которой содержатся текстовые файлы уровней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>
                <a:latin typeface="Segoe Print" panose="02000600000000000000" pitchFamily="2" charset="0"/>
              </a:rPr>
              <a:t>Папка </a:t>
            </a:r>
            <a:r>
              <a:rPr lang="en-US" sz="1600" dirty="0">
                <a:latin typeface="Segoe Print" panose="02000600000000000000" pitchFamily="2" charset="0"/>
              </a:rPr>
              <a:t>fonts</a:t>
            </a:r>
            <a:r>
              <a:rPr lang="ru-RU" sz="1600" dirty="0">
                <a:latin typeface="Segoe Print" panose="02000600000000000000" pitchFamily="2" charset="0"/>
              </a:rPr>
              <a:t> содержит шрифт для игры.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>
                <a:latin typeface="Segoe Print" panose="02000600000000000000" pitchFamily="2" charset="0"/>
              </a:rPr>
              <a:t>Папка </a:t>
            </a:r>
            <a:r>
              <a:rPr lang="en-US" sz="1600" dirty="0" err="1">
                <a:latin typeface="Segoe Print" panose="02000600000000000000" pitchFamily="2" charset="0"/>
              </a:rPr>
              <a:t>img</a:t>
            </a:r>
            <a:r>
              <a:rPr lang="en-US" sz="1600" dirty="0">
                <a:latin typeface="Segoe Print" panose="02000600000000000000" pitchFamily="2" charset="0"/>
              </a:rPr>
              <a:t> </a:t>
            </a:r>
            <a:r>
              <a:rPr lang="ru-RU" sz="1600" dirty="0">
                <a:latin typeface="Segoe Print" panose="02000600000000000000" pitchFamily="2" charset="0"/>
              </a:rPr>
              <a:t>содержит все необходимые изображения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600000000000000" pitchFamily="2" charset="0"/>
              </a:rPr>
              <a:t>Additional_func.py </a:t>
            </a:r>
            <a:r>
              <a:rPr lang="ru-RU" sz="1600" dirty="0">
                <a:latin typeface="Segoe Print" panose="02000600000000000000" pitchFamily="2" charset="0"/>
              </a:rPr>
              <a:t>содержит дополнительные функции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600000000000000" pitchFamily="2" charset="0"/>
              </a:rPr>
              <a:t>Config.py </a:t>
            </a:r>
            <a:r>
              <a:rPr lang="ru-RU" sz="1600" dirty="0">
                <a:latin typeface="Segoe Print" panose="02000600000000000000" pitchFamily="2" charset="0"/>
              </a:rPr>
              <a:t>содержит все константы игры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600000000000000" pitchFamily="2" charset="0"/>
              </a:rPr>
              <a:t>Main.py </a:t>
            </a:r>
            <a:r>
              <a:rPr lang="ru-RU" sz="1600" dirty="0">
                <a:latin typeface="Segoe Print" panose="02000600000000000000" pitchFamily="2" charset="0"/>
              </a:rPr>
              <a:t>главный файл игры</a:t>
            </a:r>
            <a:endParaRPr lang="en-US" sz="1600" dirty="0">
              <a:latin typeface="Segoe Print" panose="020006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81975" y="674009"/>
            <a:ext cx="4528458" cy="97971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Использованные библиотеки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4995" y="2353861"/>
            <a:ext cx="4002320" cy="359568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>
                <a:latin typeface="Segoe Print" panose="02000600000000000000" pitchFamily="2" charset="0"/>
              </a:rPr>
              <a:t>Pygame</a:t>
            </a:r>
            <a:r>
              <a:rPr lang="en-US" dirty="0">
                <a:latin typeface="Segoe Print" panose="02000600000000000000" pitchFamily="2" charset="0"/>
              </a:rPr>
              <a:t> – </a:t>
            </a:r>
            <a:r>
              <a:rPr lang="ru-RU" dirty="0">
                <a:latin typeface="Segoe Print" panose="02000600000000000000" pitchFamily="2" charset="0"/>
              </a:rPr>
              <a:t>собственно библиотека, на которой реализована игра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 err="1">
                <a:latin typeface="Segoe Print" panose="02000600000000000000" pitchFamily="2" charset="0"/>
              </a:rPr>
              <a:t>Os</a:t>
            </a:r>
            <a:r>
              <a:rPr lang="ru-RU" dirty="0">
                <a:latin typeface="Segoe Print" panose="02000600000000000000" pitchFamily="2" charset="0"/>
              </a:rPr>
              <a:t> – использовалась для открытия файлов с уровнями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>
                <a:latin typeface="Segoe Print" panose="02000600000000000000" pitchFamily="2" charset="0"/>
              </a:rPr>
              <a:t>Random</a:t>
            </a:r>
            <a:r>
              <a:rPr lang="ru-RU" dirty="0">
                <a:latin typeface="Segoe Print" panose="02000600000000000000" pitchFamily="2" charset="0"/>
              </a:rPr>
              <a:t> – для случайной генерации отдельных предметов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>
                <a:latin typeface="Segoe Print" panose="02000600000000000000" pitchFamily="2" charset="0"/>
              </a:rPr>
              <a:t>Sys</a:t>
            </a:r>
            <a:r>
              <a:rPr lang="ru-RU" dirty="0">
                <a:latin typeface="Segoe Print" panose="02000600000000000000" pitchFamily="2" charset="0"/>
              </a:rPr>
              <a:t> – для прекращения работы программы после закрытия окна игры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50" y="2353861"/>
            <a:ext cx="6603329" cy="36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82" y="707784"/>
            <a:ext cx="4843380" cy="27021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3" y="707784"/>
            <a:ext cx="4852113" cy="27016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3" y="3811980"/>
            <a:ext cx="4852113" cy="27130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62DCF-E4B9-4899-9CA3-5A5A6186D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82" y="3766507"/>
            <a:ext cx="4843380" cy="26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532" y="836023"/>
            <a:ext cx="429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 хотелось бы улучшить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54925" y="2364377"/>
            <a:ext cx="7707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Print" panose="02000600000000000000" pitchFamily="2" charset="0"/>
              </a:rPr>
              <a:t>Хотелось бы сделать больше уровней, добавить анимацию, сохранение по уровням. Так же можно было бы сделать так, чтобы игрок мог проиграть, то есть добавить врагов, жизни. Ну и конечно, придумать больше интересных головоломок.</a:t>
            </a:r>
          </a:p>
        </p:txBody>
      </p:sp>
    </p:spTree>
    <p:extLst>
      <p:ext uri="{BB962C8B-B14F-4D97-AF65-F5344CB8AC3E}">
        <p14:creationId xmlns:p14="http://schemas.microsoft.com/office/powerpoint/2010/main" val="407839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908" y="3161212"/>
            <a:ext cx="451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Желаем вам приятной игры!</a:t>
            </a:r>
          </a:p>
        </p:txBody>
      </p:sp>
    </p:spTree>
    <p:extLst>
      <p:ext uri="{BB962C8B-B14F-4D97-AF65-F5344CB8AC3E}">
        <p14:creationId xmlns:p14="http://schemas.microsoft.com/office/powerpoint/2010/main" val="641031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Print</vt:lpstr>
      <vt:lpstr>Segoe UI</vt:lpstr>
      <vt:lpstr>Viner Hand ITC</vt:lpstr>
      <vt:lpstr>Тема Office</vt:lpstr>
      <vt:lpstr>Tomb Treasure </vt:lpstr>
      <vt:lpstr>Введение</vt:lpstr>
      <vt:lpstr>Структура</vt:lpstr>
      <vt:lpstr>Использованные библиотеки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Tomb Treasure</dc:title>
  <dc:creator>Максим</dc:creator>
  <cp:lastModifiedBy>Evgeny Safonov</cp:lastModifiedBy>
  <cp:revision>18</cp:revision>
  <dcterms:created xsi:type="dcterms:W3CDTF">2021-01-17T08:43:42Z</dcterms:created>
  <dcterms:modified xsi:type="dcterms:W3CDTF">2021-01-18T15:04:40Z</dcterms:modified>
</cp:coreProperties>
</file>