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531" r:id="rId5"/>
    <p:sldId id="619" r:id="rId6"/>
    <p:sldId id="618" r:id="rId7"/>
    <p:sldId id="541" r:id="rId8"/>
    <p:sldId id="623" r:id="rId9"/>
    <p:sldId id="624" r:id="rId10"/>
    <p:sldId id="2433" r:id="rId11"/>
    <p:sldId id="2438" r:id="rId12"/>
    <p:sldId id="2434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2" autoAdjust="0"/>
  </p:normalViewPr>
  <p:slideViewPr>
    <p:cSldViewPr snapToGrid="0" showGuides="1">
      <p:cViewPr>
        <p:scale>
          <a:sx n="66" d="100"/>
          <a:sy n="66" d="100"/>
        </p:scale>
        <p:origin x="900" y="234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24F13A-D6C9-4B87-8F9B-8CF2A5E25937}" type="datetime1">
              <a:rPr lang="ru-RU" smtClean="0"/>
              <a:t>18.11.2020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BDEF39B-AF2A-4EFA-AE7E-EC1FF3735F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7DB1C-525F-4CCA-ACFE-F1C4D2B36BF6}" type="datetime1">
              <a:rPr lang="ru-RU" smtClean="0"/>
              <a:pPr/>
              <a:t>18.11.2020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2109BC-39F4-43B1-850C-D5EB0E6480C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99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5EFD187-7D74-4BFC-B925-AD91EFADB35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645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39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200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24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05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4009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39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71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Овал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9" name="Овал 8"/>
          <p:cNvSpPr/>
          <p:nvPr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rtlCol="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pPr rtl="0"/>
            <a:r>
              <a:rPr lang="ru-RU" noProof="0" dirty="0" smtClean="0"/>
              <a:t>ЗАГОЛОВОК</a:t>
            </a:r>
            <a:endParaRPr lang="ru-RU" noProof="0" dirty="0"/>
          </a:p>
        </p:txBody>
      </p:sp>
      <p:sp>
        <p:nvSpPr>
          <p:cNvPr id="10" name="Овал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2" name="Овал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7" name="Овал 16"/>
          <p:cNvSpPr/>
          <p:nvPr userDrawn="1"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 rtl="0"/>
            <a:r>
              <a:rPr lang="ru-RU" noProof="0" dirty="0" smtClean="0"/>
              <a:t>СТИЛЬ ОБРАЗЦА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Объект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66" name="Овал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35" name="Овал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DBFA191B-5E25-41C1-B950-BB8F10AC1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3144" y="2888790"/>
            <a:ext cx="4562856" cy="298019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43AA0A46-EB51-4095-97DD-ED4081CF5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40862" y="0"/>
            <a:ext cx="6751137" cy="6857999"/>
          </a:xfrm>
          <a:custGeom>
            <a:avLst/>
            <a:gdLst>
              <a:gd name="connsiteX0" fmla="*/ 0 w 6751137"/>
              <a:gd name="connsiteY0" fmla="*/ 0 h 6857999"/>
              <a:gd name="connsiteX1" fmla="*/ 6751137 w 6751137"/>
              <a:gd name="connsiteY1" fmla="*/ 0 h 6857999"/>
              <a:gd name="connsiteX2" fmla="*/ 6751137 w 6751137"/>
              <a:gd name="connsiteY2" fmla="*/ 6857999 h 6857999"/>
              <a:gd name="connsiteX3" fmla="*/ 0 w 6751137"/>
              <a:gd name="connsiteY3" fmla="*/ 6857999 h 6857999"/>
              <a:gd name="connsiteX4" fmla="*/ 0 w 6751137"/>
              <a:gd name="connsiteY4" fmla="*/ 6844680 h 6857999"/>
              <a:gd name="connsiteX5" fmla="*/ 141429 w 6751137"/>
              <a:gd name="connsiteY5" fmla="*/ 6697120 h 6857999"/>
              <a:gd name="connsiteX6" fmla="*/ 1410790 w 6751137"/>
              <a:gd name="connsiteY6" fmla="*/ 3429000 h 6857999"/>
              <a:gd name="connsiteX7" fmla="*/ 141429 w 6751137"/>
              <a:gd name="connsiteY7" fmla="*/ 160880 h 6857999"/>
              <a:gd name="connsiteX8" fmla="*/ 0 w 6751137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1137" h="6857999">
                <a:moveTo>
                  <a:pt x="0" y="0"/>
                </a:moveTo>
                <a:lnTo>
                  <a:pt x="6751137" y="0"/>
                </a:lnTo>
                <a:lnTo>
                  <a:pt x="6751137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670918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лайд-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/>
          <p:cNvSpPr>
            <a:spLocks noGrp="1"/>
          </p:cNvSpPr>
          <p:nvPr>
            <p:ph type="pic" sz="quarter" idx="13" hasCustomPrompt="1"/>
          </p:nvPr>
        </p:nvSpPr>
        <p:spPr>
          <a:xfrm>
            <a:off x="1104900" y="1"/>
            <a:ext cx="7583700" cy="6858001"/>
          </a:xfrm>
          <a:custGeom>
            <a:avLst/>
            <a:gdLst>
              <a:gd name="connsiteX0" fmla="*/ 0 w 7583700"/>
              <a:gd name="connsiteY0" fmla="*/ 0 h 6858001"/>
              <a:gd name="connsiteX1" fmla="*/ 2537926 w 7583700"/>
              <a:gd name="connsiteY1" fmla="*/ 0 h 6858001"/>
              <a:gd name="connsiteX2" fmla="*/ 2847001 w 7583700"/>
              <a:gd name="connsiteY2" fmla="*/ 138995 h 6858001"/>
              <a:gd name="connsiteX3" fmla="*/ 7582790 w 7583700"/>
              <a:gd name="connsiteY3" fmla="*/ 6846094 h 6858001"/>
              <a:gd name="connsiteX4" fmla="*/ 7583700 w 7583700"/>
              <a:gd name="connsiteY4" fmla="*/ 6858001 h 6858001"/>
              <a:gd name="connsiteX5" fmla="*/ 0 w 7583700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3700" h="6858001">
                <a:moveTo>
                  <a:pt x="0" y="0"/>
                </a:moveTo>
                <a:lnTo>
                  <a:pt x="2537926" y="0"/>
                </a:lnTo>
                <a:lnTo>
                  <a:pt x="2847001" y="138995"/>
                </a:lnTo>
                <a:cubicBezTo>
                  <a:pt x="5428994" y="1376579"/>
                  <a:pt x="7280340" y="3883594"/>
                  <a:pt x="7582790" y="6846094"/>
                </a:cubicBezTo>
                <a:lnTo>
                  <a:pt x="7583700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Перетащите </a:t>
            </a:r>
          </a:p>
          <a:p>
            <a:pPr rtl="0"/>
            <a:r>
              <a:rPr lang="ru-RU" noProof="0" dirty="0" smtClean="0"/>
              <a:t>сюда изображение</a:t>
            </a:r>
            <a:endParaRPr lang="ru-RU" noProof="0" dirty="0"/>
          </a:p>
        </p:txBody>
      </p:sp>
      <p:sp>
        <p:nvSpPr>
          <p:cNvPr id="7" name="Полилиния 27">
            <a:extLst>
              <a:ext uri="{FF2B5EF4-FFF2-40B4-BE49-F238E27FC236}">
                <a16:creationId xmlns:a16="http://schemas.microsoft.com/office/drawing/2014/main" id="{1F9BD45B-C63D-416A-B4BE-874469C7A33E}"/>
              </a:ext>
            </a:extLst>
          </p:cNvPr>
          <p:cNvSpPr/>
          <p:nvPr userDrawn="1"/>
        </p:nvSpPr>
        <p:spPr>
          <a:xfrm rot="10800000" flipH="1">
            <a:off x="1104900" y="529"/>
            <a:ext cx="4686301" cy="3733270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94EBA745-0612-4E63-904D-28C1814173B3}"/>
              </a:ext>
            </a:extLst>
          </p:cNvPr>
          <p:cNvSpPr/>
          <p:nvPr userDrawn="1"/>
        </p:nvSpPr>
        <p:spPr>
          <a:xfrm rot="10800000">
            <a:off x="9680853" y="6171304"/>
            <a:ext cx="2511147" cy="686695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4A07D89-63CD-43EE-B1E4-7D0647743842}"/>
              </a:ext>
            </a:extLst>
          </p:cNvPr>
          <p:cNvSpPr/>
          <p:nvPr userDrawn="1"/>
        </p:nvSpPr>
        <p:spPr>
          <a:xfrm>
            <a:off x="10957868" y="469760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341AF09-FA4B-42FD-B2E1-9CE324444D10}"/>
              </a:ext>
            </a:extLst>
          </p:cNvPr>
          <p:cNvSpPr/>
          <p:nvPr userDrawn="1"/>
        </p:nvSpPr>
        <p:spPr>
          <a:xfrm>
            <a:off x="883443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EDF14A51-F696-4A12-9467-1EE825414B5E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239001" y="2280573"/>
            <a:ext cx="4393295" cy="465997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 smtClean="0"/>
              <a:t>СТИЛИ ОБРАЗЦА ТЕКСТА</a:t>
            </a:r>
            <a:endParaRPr lang="ru-RU" noProof="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A57A924-A6D5-4ACD-B1F0-01BED4BF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931169"/>
            <a:ext cx="4393296" cy="133806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07007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Изображение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2" name="Овал 11"/>
          <p:cNvSpPr/>
          <p:nvPr/>
        </p:nvSpPr>
        <p:spPr>
          <a:xfrm>
            <a:off x="1486227" y="567141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3" name="Овал 12"/>
          <p:cNvSpPr/>
          <p:nvPr/>
        </p:nvSpPr>
        <p:spPr>
          <a:xfrm>
            <a:off x="1890628" y="1947676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4" name="Овал 13"/>
          <p:cNvSpPr/>
          <p:nvPr/>
        </p:nvSpPr>
        <p:spPr>
          <a:xfrm>
            <a:off x="2765121" y="685800"/>
            <a:ext cx="5578882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49" name="Овал 48"/>
          <p:cNvSpPr/>
          <p:nvPr userDrawn="1"/>
        </p:nvSpPr>
        <p:spPr>
          <a:xfrm>
            <a:off x="11574658" y="6192906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50" name="Овал 49"/>
          <p:cNvSpPr/>
          <p:nvPr/>
        </p:nvSpPr>
        <p:spPr>
          <a:xfrm>
            <a:off x="5310052" y="667885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20" name="Рисунок 19"/>
          <p:cNvSpPr>
            <a:spLocks noGrp="1"/>
          </p:cNvSpPr>
          <p:nvPr>
            <p:ph type="pic" sz="quarter" idx="56" hasCustomPrompt="1"/>
          </p:nvPr>
        </p:nvSpPr>
        <p:spPr>
          <a:xfrm>
            <a:off x="1104765" y="-1579"/>
            <a:ext cx="3816695" cy="6858000"/>
          </a:xfrm>
          <a:custGeom>
            <a:avLst/>
            <a:gdLst>
              <a:gd name="connsiteX0" fmla="*/ 0 w 3816695"/>
              <a:gd name="connsiteY0" fmla="*/ 0 h 6858000"/>
              <a:gd name="connsiteX1" fmla="*/ 1779016 w 3816695"/>
              <a:gd name="connsiteY1" fmla="*/ 0 h 6858000"/>
              <a:gd name="connsiteX2" fmla="*/ 2081372 w 3816695"/>
              <a:gd name="connsiteY2" fmla="*/ 182719 h 6858000"/>
              <a:gd name="connsiteX3" fmla="*/ 3816695 w 3816695"/>
              <a:gd name="connsiteY3" fmla="*/ 3429297 h 6858000"/>
              <a:gd name="connsiteX4" fmla="*/ 2081372 w 3816695"/>
              <a:gd name="connsiteY4" fmla="*/ 6675876 h 6858000"/>
              <a:gd name="connsiteX5" fmla="*/ 1779999 w 3816695"/>
              <a:gd name="connsiteY5" fmla="*/ 6858000 h 6858000"/>
              <a:gd name="connsiteX6" fmla="*/ 0 w 38166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6695" h="6858000">
                <a:moveTo>
                  <a:pt x="0" y="0"/>
                </a:moveTo>
                <a:lnTo>
                  <a:pt x="1779016" y="0"/>
                </a:lnTo>
                <a:lnTo>
                  <a:pt x="2081372" y="182719"/>
                </a:lnTo>
                <a:cubicBezTo>
                  <a:pt x="3128342" y="886316"/>
                  <a:pt x="3816695" y="2077842"/>
                  <a:pt x="3816695" y="3429297"/>
                </a:cubicBezTo>
                <a:cubicBezTo>
                  <a:pt x="3816695" y="4780752"/>
                  <a:pt x="3128342" y="5972279"/>
                  <a:pt x="2081372" y="6675876"/>
                </a:cubicBezTo>
                <a:lnTo>
                  <a:pt x="1779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Перетащите </a:t>
            </a:r>
          </a:p>
          <a:p>
            <a:pPr rtl="0"/>
            <a:r>
              <a:rPr lang="ru-RU" noProof="0" dirty="0" smtClean="0"/>
              <a:t>сюда изображение</a:t>
            </a:r>
            <a:endParaRPr lang="ru-RU" noProof="0" dirty="0"/>
          </a:p>
        </p:txBody>
      </p:sp>
      <p:sp>
        <p:nvSpPr>
          <p:cNvPr id="19" name="Рисунок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0"/>
            <a:ext cx="1188054" cy="2768041"/>
          </a:xfrm>
          <a:custGeom>
            <a:avLst/>
            <a:gdLst>
              <a:gd name="connsiteX0" fmla="*/ 1549799 w 1549799"/>
              <a:gd name="connsiteY0" fmla="*/ 0 h 3610868"/>
              <a:gd name="connsiteX1" fmla="*/ 1549799 w 1549799"/>
              <a:gd name="connsiteY1" fmla="*/ 3610868 h 3610868"/>
              <a:gd name="connsiteX2" fmla="*/ 1469233 w 1549799"/>
              <a:gd name="connsiteY2" fmla="*/ 3598637 h 3610868"/>
              <a:gd name="connsiteX3" fmla="*/ 0 w 1549799"/>
              <a:gd name="connsiteY3" fmla="*/ 1805434 h 3610868"/>
              <a:gd name="connsiteX4" fmla="*/ 1469233 w 1549799"/>
              <a:gd name="connsiteY4" fmla="*/ 12231 h 361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99" h="3610868">
                <a:moveTo>
                  <a:pt x="1549799" y="0"/>
                </a:moveTo>
                <a:lnTo>
                  <a:pt x="1549799" y="3610868"/>
                </a:lnTo>
                <a:lnTo>
                  <a:pt x="1469233" y="3598637"/>
                </a:lnTo>
                <a:cubicBezTo>
                  <a:pt x="630743" y="3427960"/>
                  <a:pt x="0" y="2689969"/>
                  <a:pt x="0" y="1805434"/>
                </a:cubicBezTo>
                <a:cubicBezTo>
                  <a:pt x="0" y="920900"/>
                  <a:pt x="630743" y="182908"/>
                  <a:pt x="1469233" y="12231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Перетащите </a:t>
            </a:r>
          </a:p>
          <a:p>
            <a:pPr rtl="0"/>
            <a:r>
              <a:rPr lang="ru-RU" noProof="0" dirty="0" smtClean="0"/>
              <a:t>сюда изображение</a:t>
            </a:r>
            <a:endParaRPr lang="ru-RU" noProof="0" dirty="0"/>
          </a:p>
        </p:txBody>
      </p:sp>
      <p:sp>
        <p:nvSpPr>
          <p:cNvPr id="16" name="Заголовок 7">
            <a:extLst>
              <a:ext uri="{FF2B5EF4-FFF2-40B4-BE49-F238E27FC236}">
                <a16:creationId xmlns:a16="http://schemas.microsoft.com/office/drawing/2014/main" id="{0E95E1C1-C3CC-4989-9ABC-178293BB83E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24938" y="2622012"/>
            <a:ext cx="5578882" cy="3550187"/>
          </a:xfrm>
        </p:spPr>
        <p:txBody>
          <a:bodyPr tIns="73152" rtlCol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lang="en-US" sz="1400" b="0" i="0" baseline="0" smtClean="0">
                <a:effectLst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B6064CAB-1057-41AD-A199-A6E8A7026465}"/>
              </a:ext>
            </a:extLst>
          </p:cNvPr>
          <p:cNvSpPr/>
          <p:nvPr userDrawn="1"/>
        </p:nvSpPr>
        <p:spPr>
          <a:xfrm>
            <a:off x="8524888" y="-1578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597" y="1254264"/>
            <a:ext cx="5568696" cy="13350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4078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равнение с изображ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24">
            <a:extLst>
              <a:ext uri="{FF2B5EF4-FFF2-40B4-BE49-F238E27FC236}">
                <a16:creationId xmlns:a16="http://schemas.microsoft.com/office/drawing/2014/main" id="{099F6EE0-0ECC-4BF4-81EC-F8B712B6FA8C}"/>
              </a:ext>
            </a:extLst>
          </p:cNvPr>
          <p:cNvSpPr>
            <a:spLocks noGrp="1"/>
          </p:cNvSpPr>
          <p:nvPr>
            <p:ph type="pic" sz="quarter" idx="105" hasCustomPrompt="1"/>
          </p:nvPr>
        </p:nvSpPr>
        <p:spPr>
          <a:xfrm>
            <a:off x="7968655" y="419270"/>
            <a:ext cx="2285207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Перетащите </a:t>
            </a:r>
          </a:p>
          <a:p>
            <a:pPr rtl="0"/>
            <a:r>
              <a:rPr lang="ru-RU" noProof="0" dirty="0" smtClean="0"/>
              <a:t>сюда изображение</a:t>
            </a:r>
            <a:endParaRPr lang="ru-RU" noProof="0" dirty="0"/>
          </a:p>
        </p:txBody>
      </p:sp>
      <p:sp>
        <p:nvSpPr>
          <p:cNvPr id="47" name="Овал 46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48" name="Овал 47"/>
          <p:cNvSpPr/>
          <p:nvPr/>
        </p:nvSpPr>
        <p:spPr>
          <a:xfrm>
            <a:off x="1099631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49" name="Овал 48"/>
          <p:cNvSpPr/>
          <p:nvPr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50" name="Овал 49"/>
          <p:cNvSpPr/>
          <p:nvPr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6" name="Рисунок 24"/>
          <p:cNvSpPr>
            <a:spLocks noGrp="1"/>
          </p:cNvSpPr>
          <p:nvPr>
            <p:ph type="pic" sz="quarter" idx="104" hasCustomPrompt="1"/>
          </p:nvPr>
        </p:nvSpPr>
        <p:spPr>
          <a:xfrm>
            <a:off x="2455922" y="419270"/>
            <a:ext cx="2285207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Перетащите </a:t>
            </a:r>
          </a:p>
          <a:p>
            <a:pPr rtl="0"/>
            <a:r>
              <a:rPr lang="ru-RU" noProof="0" dirty="0" smtClean="0"/>
              <a:t>сюда изображение</a:t>
            </a:r>
            <a:endParaRPr lang="ru-RU" noProof="0" dirty="0"/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id="{9E7F9AFC-1AA3-41EE-B9CF-8C208FD27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9632" y="3462109"/>
            <a:ext cx="4979928" cy="326285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9" name="Заголовок 7">
            <a:extLst>
              <a:ext uri="{FF2B5EF4-FFF2-40B4-BE49-F238E27FC236}">
                <a16:creationId xmlns:a16="http://schemas.microsoft.com/office/drawing/2014/main" id="{3914CF55-8C39-482F-A85C-6686F1BF80D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612364" y="2823082"/>
            <a:ext cx="4979928" cy="605918"/>
          </a:xfrm>
        </p:spPr>
        <p:txBody>
          <a:bodyPr t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 rtl="0"/>
            <a:r>
              <a:rPr lang="ru-RU" noProof="0" dirty="0" smtClean="0"/>
              <a:t>ВВЕДИТЕ ЗДЕСЬ ЗАГОЛОВОК</a:t>
            </a:r>
            <a:endParaRPr lang="ru-RU" noProof="0" dirty="0"/>
          </a:p>
        </p:txBody>
      </p:sp>
      <p:sp>
        <p:nvSpPr>
          <p:cNvPr id="41" name="Текст 3">
            <a:extLst>
              <a:ext uri="{FF2B5EF4-FFF2-40B4-BE49-F238E27FC236}">
                <a16:creationId xmlns:a16="http://schemas.microsoft.com/office/drawing/2014/main" id="{7D73FC3A-EB30-4FD3-B2A9-9E6A7F62BB97}"/>
              </a:ext>
            </a:extLst>
          </p:cNvPr>
          <p:cNvSpPr>
            <a:spLocks noGrp="1"/>
          </p:cNvSpPr>
          <p:nvPr>
            <p:ph type="body" sz="half" idx="107"/>
          </p:nvPr>
        </p:nvSpPr>
        <p:spPr>
          <a:xfrm>
            <a:off x="6612365" y="3462109"/>
            <a:ext cx="4979928" cy="326285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2" name="Полилиния: Фигура 41">
            <a:extLst>
              <a:ext uri="{FF2B5EF4-FFF2-40B4-BE49-F238E27FC236}">
                <a16:creationId xmlns:a16="http://schemas.microsoft.com/office/drawing/2014/main" id="{07C33C9A-D7E8-4C10-B4DD-F1B8B3CAF4D7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4" name="Полилиния: Фигура 43">
            <a:extLst>
              <a:ext uri="{FF2B5EF4-FFF2-40B4-BE49-F238E27FC236}">
                <a16:creationId xmlns:a16="http://schemas.microsoft.com/office/drawing/2014/main" id="{6669BDAC-80FA-43B7-AF04-AC360CBD9C88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B0A3E-9615-4403-8894-873513E490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631" y="2825496"/>
            <a:ext cx="4983480" cy="603504"/>
          </a:xfrm>
        </p:spPr>
        <p:txBody>
          <a:bodyPr vert="horz" lIns="91440" tIns="0" rIns="91440" bIns="0" rtlCol="0" anchor="ctr" anchorCtr="0">
            <a:noAutofit/>
          </a:bodyPr>
          <a:lstStyle>
            <a:lvl1pPr marL="0" indent="0" algn="ctr">
              <a:buFont typeface="+mj-lt"/>
              <a:buNone/>
              <a:defRPr lang="en-US" sz="1800" b="1" cap="all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</a:pPr>
            <a:r>
              <a:rPr lang="ru-RU" noProof="0" dirty="0" smtClean="0"/>
              <a:t>ВВЕДИТЕ ЗДЕСЬ ЗАГОЛОВОК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7595498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лайд-разделитель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66" name="Овал 65"/>
          <p:cNvSpPr/>
          <p:nvPr/>
        </p:nvSpPr>
        <p:spPr>
          <a:xfrm>
            <a:off x="6976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35" name="Овал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22" name="Овал 21"/>
          <p:cNvSpPr/>
          <p:nvPr userDrawn="1"/>
        </p:nvSpPr>
        <p:spPr>
          <a:xfrm>
            <a:off x="1104900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2700" noProof="0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3"/>
            <a:ext cx="4560094" cy="465997"/>
          </a:xfrm>
        </p:spPr>
        <p:txBody>
          <a:bodyPr rtlCol="0">
            <a:noAutofit/>
          </a:bodyPr>
          <a:lstStyle>
            <a:lvl1pPr marL="0" indent="0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 smtClean="0"/>
              <a:t>СТИЛИ ОБРАЗЦА ТЕКСТА</a:t>
            </a:r>
            <a:endParaRPr lang="ru-RU" noProof="0" dirty="0"/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9873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4900" y="0"/>
            <a:ext cx="11087100" cy="6858000"/>
          </a:xfrm>
        </p:spPr>
        <p:txBody>
          <a:bodyPr rtlCol="0"/>
          <a:lstStyle/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AB3F602-0F3F-45E1-BDB9-44D57F609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5986" y="853066"/>
            <a:ext cx="2097590" cy="1331680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 dirty="0" smtClean="0"/>
              <a:t>Подпись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6546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Овал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66" name="Овал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35" name="Овал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 rtl="0">
              <a:lnSpc>
                <a:spcPct val="145000"/>
              </a:lnSpc>
              <a:spcBef>
                <a:spcPts val="0"/>
              </a:spcBef>
            </a:pPr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/>
          <p:nvPr userDrawn="1"/>
        </p:nvCxnSpPr>
        <p:spPr>
          <a:xfrm>
            <a:off x="559704" y="553721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Фигура 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marL="0" indent="0" algn="ctr" rtl="0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i="0" u="none" strike="noStrike" kern="1200" spc="600" baseline="0" dirty="0" smtClean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4</a:t>
            </a:r>
            <a:r>
              <a:rPr lang="en-US" sz="2400" b="1" i="0" u="none" strike="noStrike" kern="1200" spc="600" baseline="30000" dirty="0" smtClean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TH </a:t>
            </a:r>
            <a:r>
              <a:rPr lang="en-US" sz="2400" b="1" i="0" u="none" strike="noStrike" kern="1200" spc="6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COFFEE</a:t>
            </a:r>
            <a:endParaRPr lang="ru-RU" sz="2400" b="1" i="0" spc="600" baseline="0" noProof="0" dirty="0">
              <a:solidFill>
                <a:schemeClr val="accent1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ru-RU" sz="1000" noProof="0" smtClean="0"/>
              <a:pPr/>
              <a:t>‹#›</a:t>
            </a:fld>
            <a:endParaRPr lang="ru-RU" sz="1000" noProof="0" dirty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60" r:id="rId3"/>
    <p:sldLayoutId id="2147483663" r:id="rId4"/>
    <p:sldLayoutId id="2147483661" r:id="rId5"/>
    <p:sldLayoutId id="2147483662" r:id="rId6"/>
    <p:sldLayoutId id="2147483665" r:id="rId7"/>
    <p:sldLayoutId id="2147483668" r:id="rId8"/>
    <p:sldLayoutId id="2147483677" r:id="rId9"/>
    <p:sldLayoutId id="2147483673" r:id="rId10"/>
    <p:sldLayoutId id="2147483674" r:id="rId11"/>
    <p:sldLayoutId id="2147483680" r:id="rId12"/>
    <p:sldLayoutId id="2147483678" r:id="rId13"/>
    <p:sldLayoutId id="2147483679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sz="11500" dirty="0" smtClean="0"/>
              <a:t>Wardrobe</a:t>
            </a:r>
            <a:endParaRPr lang="ru-RU" sz="11500" dirty="0"/>
          </a:p>
        </p:txBody>
      </p:sp>
      <p:sp>
        <p:nvSpPr>
          <p:cNvPr id="10" name="Текст 9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Подготовила</a:t>
            </a:r>
            <a:r>
              <a:rPr lang="en-US" dirty="0" smtClean="0"/>
              <a:t>: </a:t>
            </a:r>
            <a:r>
              <a:rPr lang="ru-RU" dirty="0" smtClean="0"/>
              <a:t>Елизавета </a:t>
            </a:r>
            <a:r>
              <a:rPr lang="ru-RU" dirty="0" err="1" smtClean="0"/>
              <a:t>Полтавина</a:t>
            </a:r>
            <a:endParaRPr lang="ru-RU" dirty="0" smtClean="0"/>
          </a:p>
          <a:p>
            <a:pPr rtl="0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6571" y="2351314"/>
            <a:ext cx="509452" cy="217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4312565-5F29-4C96-B5A2-E1EAE5CB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0285"/>
            <a:ext cx="4393296" cy="1108229"/>
          </a:xfrm>
        </p:spPr>
        <p:txBody>
          <a:bodyPr rtlCol="0"/>
          <a:lstStyle/>
          <a:p>
            <a:pPr rtl="0"/>
            <a:r>
              <a:rPr lang="ru-RU" dirty="0" smtClean="0"/>
              <a:t>Идея проекта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A5AD738-856D-4A85-B701-C986789D9E82}"/>
              </a:ext>
            </a:extLst>
          </p:cNvPr>
          <p:cNvSpPr>
            <a:spLocks noGrp="1"/>
          </p:cNvSpPr>
          <p:nvPr>
            <p:ph type="body" idx="71"/>
          </p:nvPr>
        </p:nvSpPr>
        <p:spPr>
          <a:xfrm>
            <a:off x="7550331" y="3017521"/>
            <a:ext cx="4081965" cy="1188720"/>
          </a:xfrm>
        </p:spPr>
        <p:txBody>
          <a:bodyPr rtlCol="0"/>
          <a:lstStyle/>
          <a:p>
            <a:pPr rtl="0"/>
            <a:r>
              <a:rPr lang="ru-RU" sz="1400" dirty="0" smtClean="0"/>
              <a:t>Реализовать приложение</a:t>
            </a:r>
          </a:p>
          <a:p>
            <a:pPr rtl="0"/>
            <a:r>
              <a:rPr lang="ru-RU" sz="1400" dirty="0" smtClean="0"/>
              <a:t>для составления </a:t>
            </a:r>
            <a:r>
              <a:rPr lang="en-US" sz="1400" dirty="0" smtClean="0"/>
              <a:t>outfit</a:t>
            </a:r>
            <a:r>
              <a:rPr lang="ru-RU" sz="1400" dirty="0" smtClean="0"/>
              <a:t>-а</a:t>
            </a:r>
          </a:p>
          <a:p>
            <a:pPr rtl="0"/>
            <a:r>
              <a:rPr lang="ru-RU" sz="1400" dirty="0" smtClean="0"/>
              <a:t>для людей</a:t>
            </a:r>
            <a:endParaRPr lang="ru-RU" sz="1400" dirty="0"/>
          </a:p>
        </p:txBody>
      </p:sp>
      <p:sp>
        <p:nvSpPr>
          <p:cNvPr id="14" name="Полилиния 27">
            <a:extLst>
              <a:ext uri="{FF2B5EF4-FFF2-40B4-BE49-F238E27FC236}">
                <a16:creationId xmlns:a16="http://schemas.microsoft.com/office/drawing/2014/main" id="{944C982A-D694-43A6-9330-50F554BC24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104900" y="529"/>
            <a:ext cx="4686301" cy="3733270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3" b="4783"/>
          <a:stretch>
            <a:fillRect/>
          </a:stretch>
        </p:blipFill>
        <p:spPr>
          <a:xfrm>
            <a:off x="1104900" y="1"/>
            <a:ext cx="7327900" cy="6858001"/>
          </a:xfrm>
        </p:spPr>
      </p:pic>
      <p:sp>
        <p:nvSpPr>
          <p:cNvPr id="8" name="Прямоугольник 7"/>
          <p:cNvSpPr/>
          <p:nvPr/>
        </p:nvSpPr>
        <p:spPr>
          <a:xfrm>
            <a:off x="348343" y="2322286"/>
            <a:ext cx="464457" cy="2365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51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608" y="639561"/>
            <a:ext cx="2921953" cy="430075"/>
          </a:xfrm>
        </p:spPr>
        <p:txBody>
          <a:bodyPr rtlCol="0"/>
          <a:lstStyle/>
          <a:p>
            <a:pPr rtl="0"/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3"/>
          </p:nvPr>
        </p:nvSpPr>
        <p:spPr>
          <a:xfrm>
            <a:off x="3867658" y="1415418"/>
            <a:ext cx="2905903" cy="921382"/>
          </a:xfrm>
        </p:spPr>
        <p:txBody>
          <a:bodyPr rtlCol="0"/>
          <a:lstStyle/>
          <a:p>
            <a:pPr rtl="0"/>
            <a:r>
              <a:rPr lang="ru-RU" dirty="0" smtClean="0"/>
              <a:t>Осуществляется вход и регистрация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21" y="639561"/>
            <a:ext cx="2879947" cy="339447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04800" y="2336800"/>
            <a:ext cx="478971" cy="2264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401" y="321618"/>
            <a:ext cx="5089585" cy="5687295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12700"/>
          </a:effectLst>
        </p:spPr>
      </p:pic>
      <p:sp>
        <p:nvSpPr>
          <p:cNvPr id="9" name="TextBox 8"/>
          <p:cNvSpPr txBox="1"/>
          <p:nvPr/>
        </p:nvSpPr>
        <p:spPr>
          <a:xfrm>
            <a:off x="3150682" y="4803296"/>
            <a:ext cx="4339853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+mj-lt"/>
              </a:rPr>
              <a:t>Окно вывода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outfit-</a:t>
            </a:r>
            <a:r>
              <a:rPr lang="ru-RU" sz="3600" dirty="0" smtClean="0">
                <a:solidFill>
                  <a:schemeClr val="tx1"/>
                </a:solidFill>
                <a:latin typeface="+mj-lt"/>
              </a:rPr>
              <a:t>а</a:t>
            </a:r>
            <a:endParaRPr lang="ru-RU" sz="3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406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7E19986B-6BF1-4ACF-B9CC-DBD146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527650"/>
            <a:ext cx="4562856" cy="1563624"/>
          </a:xfrm>
        </p:spPr>
        <p:txBody>
          <a:bodyPr rtlCol="0"/>
          <a:lstStyle/>
          <a:p>
            <a:pPr rtl="0"/>
            <a:r>
              <a:rPr lang="ru-RU" dirty="0" smtClean="0"/>
              <a:t>Добавление одежды</a:t>
            </a:r>
            <a:endParaRPr lang="ru-RU" dirty="0"/>
          </a:p>
        </p:txBody>
      </p:sp>
      <p:sp>
        <p:nvSpPr>
          <p:cNvPr id="8" name="Овал 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dirty="0"/>
          </a:p>
        </p:txBody>
      </p:sp>
      <p:pic>
        <p:nvPicPr>
          <p:cNvPr id="9" name="Рисунок 8" descr="Кофе с узором" title="Кофе с узором">
            <a:extLst>
              <a:ext uri="{FF2B5EF4-FFF2-40B4-BE49-F238E27FC236}">
                <a16:creationId xmlns:a16="http://schemas.microsoft.com/office/drawing/2014/main" id="{E39A3B84-CFD4-49E0-A403-BA35D4B97A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9" r="49659"/>
          <a:stretch>
            <a:fillRect/>
          </a:stretch>
        </p:blipFill>
        <p:spPr>
          <a:xfrm>
            <a:off x="12610419" y="0"/>
            <a:ext cx="46038" cy="6858000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822" y="679080"/>
            <a:ext cx="5401429" cy="529663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19314" y="2438400"/>
            <a:ext cx="537029" cy="2220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 descr="Наливающийся кофе" title="Наливающийся кофе">
            <a:extLst>
              <a:ext uri="{FF2B5EF4-FFF2-40B4-BE49-F238E27FC236}">
                <a16:creationId xmlns:a16="http://schemas.microsoft.com/office/drawing/2014/main" id="{1E3B9FEC-22B7-4FE3-B73D-CDC86E43E160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51349" y="-407979"/>
            <a:ext cx="45719" cy="6858000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11E0449-C335-46DB-B971-B68D8522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9"/>
          </p:nvPr>
        </p:nvSpPr>
        <p:spPr>
          <a:xfrm>
            <a:off x="5224938" y="2622012"/>
            <a:ext cx="5578882" cy="3012651"/>
          </a:xfrm>
        </p:spPr>
        <p:txBody>
          <a:bodyPr rtlCol="0"/>
          <a:lstStyle/>
          <a:p>
            <a:r>
              <a:rPr lang="en-US" dirty="0" smtClean="0"/>
              <a:t>Authentication </a:t>
            </a:r>
            <a:r>
              <a:rPr lang="ru-RU" dirty="0" smtClean="0"/>
              <a:t>– файл авторизации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– </a:t>
            </a:r>
            <a:r>
              <a:rPr lang="ru-RU" dirty="0" smtClean="0"/>
              <a:t>файл с константами</a:t>
            </a:r>
          </a:p>
          <a:p>
            <a:r>
              <a:rPr lang="en-US" dirty="0" err="1" smtClean="0"/>
              <a:t>Create_cache_user</a:t>
            </a:r>
            <a:r>
              <a:rPr lang="en-US" dirty="0" smtClean="0"/>
              <a:t> – </a:t>
            </a:r>
            <a:r>
              <a:rPr lang="ru-RU" dirty="0" smtClean="0"/>
              <a:t>создает кэш у пользователя</a:t>
            </a:r>
          </a:p>
          <a:p>
            <a:r>
              <a:rPr lang="en-US" dirty="0" err="1" smtClean="0"/>
              <a:t>Data_user</a:t>
            </a:r>
            <a:r>
              <a:rPr lang="en-US" dirty="0" smtClean="0"/>
              <a:t> –</a:t>
            </a:r>
            <a:r>
              <a:rPr lang="ru-RU" dirty="0" smtClean="0"/>
              <a:t> файл с функциями для </a:t>
            </a:r>
            <a:r>
              <a:rPr lang="ru-RU" dirty="0" err="1" smtClean="0"/>
              <a:t>полученя</a:t>
            </a:r>
            <a:r>
              <a:rPr lang="ru-RU" dirty="0" smtClean="0"/>
              <a:t> </a:t>
            </a:r>
            <a:r>
              <a:rPr lang="en-US" dirty="0" smtClean="0"/>
              <a:t>id </a:t>
            </a:r>
            <a:r>
              <a:rPr lang="ru-RU" dirty="0" smtClean="0"/>
              <a:t>пользователя и списка </a:t>
            </a:r>
            <a:r>
              <a:rPr lang="ru-RU" dirty="0" err="1" smtClean="0"/>
              <a:t>оджеды</a:t>
            </a:r>
            <a:endParaRPr lang="ru-RU" dirty="0" smtClean="0"/>
          </a:p>
          <a:p>
            <a:r>
              <a:rPr lang="en-US" dirty="0" smtClean="0"/>
              <a:t>Main – </a:t>
            </a:r>
            <a:r>
              <a:rPr lang="ru-RU" dirty="0" smtClean="0"/>
              <a:t>основной файл, содержит </a:t>
            </a:r>
            <a:r>
              <a:rPr lang="ru-RU" dirty="0" err="1" smtClean="0"/>
              <a:t>виджеты</a:t>
            </a:r>
            <a:r>
              <a:rPr lang="ru-RU" dirty="0" smtClean="0"/>
              <a:t> добавления </a:t>
            </a:r>
            <a:r>
              <a:rPr lang="ru-RU" dirty="0" err="1" smtClean="0"/>
              <a:t>одежед</a:t>
            </a:r>
            <a:r>
              <a:rPr lang="ru-RU" dirty="0" smtClean="0"/>
              <a:t> и генерации </a:t>
            </a:r>
            <a:r>
              <a:rPr lang="en-US" dirty="0" smtClean="0"/>
              <a:t>outfit</a:t>
            </a:r>
            <a:r>
              <a:rPr lang="ru-RU" dirty="0" smtClean="0"/>
              <a:t>-а</a:t>
            </a:r>
          </a:p>
          <a:p>
            <a:r>
              <a:rPr lang="en-US" dirty="0" smtClean="0"/>
              <a:t>View – “</a:t>
            </a:r>
            <a:r>
              <a:rPr lang="ru-RU" dirty="0" err="1" smtClean="0"/>
              <a:t>шапака</a:t>
            </a:r>
            <a:r>
              <a:rPr lang="en-US" dirty="0" smtClean="0"/>
              <a:t>” </a:t>
            </a:r>
            <a:r>
              <a:rPr lang="ru-RU" dirty="0" smtClean="0"/>
              <a:t>основного окна (то есть меню сверху)</a:t>
            </a:r>
          </a:p>
        </p:txBody>
      </p:sp>
      <p:pic>
        <p:nvPicPr>
          <p:cNvPr id="12" name="Рисунок 11" descr="Кофейные зерна" title="Кофейные зерна">
            <a:extLst>
              <a:ext uri="{FF2B5EF4-FFF2-40B4-BE49-F238E27FC236}">
                <a16:creationId xmlns:a16="http://schemas.microsoft.com/office/drawing/2014/main" id="{F8670FF9-480E-49A6-A069-BFCF6D699533}"/>
              </a:ext>
            </a:extLst>
          </p:cNvPr>
          <p:cNvPicPr>
            <a:picLocks noGrp="1" noChangeAspect="1"/>
          </p:cNvPicPr>
          <p:nvPr>
            <p:ph type="pic" sz="quarter" idx="8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839" y="1037620"/>
            <a:ext cx="3680331" cy="459704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77371" y="2438400"/>
            <a:ext cx="391886" cy="2162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4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39">
            <a:extLst>
              <a:ext uri="{FF2B5EF4-FFF2-40B4-BE49-F238E27FC236}">
                <a16:creationId xmlns:a16="http://schemas.microsoft.com/office/drawing/2014/main" id="{65A5376C-613D-4FB8-8667-427E0D7D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93896" y="2824289"/>
            <a:ext cx="4983480" cy="603504"/>
          </a:xfrm>
        </p:spPr>
        <p:txBody>
          <a:bodyPr rtlCol="0"/>
          <a:lstStyle/>
          <a:p>
            <a:pPr rtl="0"/>
            <a:r>
              <a:rPr lang="ru-RU" dirty="0" smtClean="0"/>
              <a:t>СРАВНЕНИЕ 1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238801-5FA2-45D0-8DCD-2CE63F6A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73082" y="4082633"/>
            <a:ext cx="4909283" cy="1631427"/>
          </a:xfrm>
        </p:spPr>
        <p:txBody>
          <a:bodyPr rtlCol="0">
            <a:normAutofit/>
          </a:bodyPr>
          <a:lstStyle/>
          <a:p>
            <a:pPr rtl="0"/>
            <a:r>
              <a:rPr lang="en-US" sz="2400" dirty="0" err="1" smtClean="0"/>
              <a:t>PyQt</a:t>
            </a:r>
            <a:r>
              <a:rPr lang="en-US" sz="2400" dirty="0" smtClean="0"/>
              <a:t>, SQLite3, </a:t>
            </a:r>
            <a:r>
              <a:rPr lang="en-US" sz="2400" dirty="0" err="1" smtClean="0"/>
              <a:t>datatime</a:t>
            </a:r>
            <a:r>
              <a:rPr lang="en-US" sz="2400" dirty="0" smtClean="0"/>
              <a:t>, PIL, </a:t>
            </a:r>
            <a:r>
              <a:rPr lang="en-US" sz="2400" dirty="0" err="1" smtClean="0"/>
              <a:t>os</a:t>
            </a:r>
            <a:r>
              <a:rPr lang="en-US" sz="2400" dirty="0" smtClean="0"/>
              <a:t>, random, </a:t>
            </a:r>
            <a:r>
              <a:rPr lang="en-US" sz="2400" dirty="0" err="1" smtClean="0"/>
              <a:t>hashlib</a:t>
            </a:r>
            <a:r>
              <a:rPr lang="en-US" sz="2400" dirty="0" smtClean="0"/>
              <a:t>, </a:t>
            </a:r>
            <a:r>
              <a:rPr lang="en-US" sz="2400" dirty="0" err="1" smtClean="0"/>
              <a:t>shutil</a:t>
            </a:r>
            <a:endParaRPr lang="ru-RU" sz="24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2C2EFE3-751E-4B8B-A2C0-0FCD72A5E0EF}"/>
              </a:ext>
            </a:extLst>
          </p:cNvPr>
          <p:cNvSpPr>
            <a:spLocks noGrp="1"/>
          </p:cNvSpPr>
          <p:nvPr>
            <p:ph type="body" sz="quarter" idx="106"/>
          </p:nvPr>
        </p:nvSpPr>
        <p:spPr>
          <a:xfrm>
            <a:off x="3613676" y="2884768"/>
            <a:ext cx="5028093" cy="605918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ИСПОЛЬЗОВАННЫЕ БИБЛИОТЕКИ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3D0101B-4320-4130-8381-DDFACEB78A63}"/>
              </a:ext>
            </a:extLst>
          </p:cNvPr>
          <p:cNvSpPr>
            <a:spLocks noGrp="1"/>
          </p:cNvSpPr>
          <p:nvPr>
            <p:ph type="body" sz="half" idx="107"/>
          </p:nvPr>
        </p:nvSpPr>
        <p:spPr>
          <a:xfrm>
            <a:off x="-6090344" y="1494614"/>
            <a:ext cx="4979928" cy="3262853"/>
          </a:xfrm>
        </p:spPr>
        <p:txBody>
          <a:bodyPr rtlCol="0"/>
          <a:lstStyle/>
          <a:p>
            <a:pPr rtl="0"/>
            <a:r>
              <a:rPr lang="ru-RU" dirty="0" err="1" smtClean="0"/>
              <a:t>Lorem</a:t>
            </a:r>
            <a:r>
              <a:rPr lang="ru-RU" dirty="0" smtClean="0"/>
              <a:t> </a:t>
            </a:r>
            <a:r>
              <a:rPr lang="ru-RU" dirty="0" err="1" smtClean="0"/>
              <a:t>ipsum</a:t>
            </a:r>
            <a:r>
              <a:rPr lang="ru-RU" dirty="0" smtClean="0"/>
              <a:t> </a:t>
            </a:r>
            <a:r>
              <a:rPr lang="ru-RU" dirty="0" err="1" smtClean="0"/>
              <a:t>dolor</a:t>
            </a:r>
            <a:r>
              <a:rPr lang="ru-RU" dirty="0" smtClean="0"/>
              <a:t> </a:t>
            </a:r>
            <a:r>
              <a:rPr lang="ru-RU" dirty="0" err="1" smtClean="0"/>
              <a:t>sit</a:t>
            </a:r>
            <a:r>
              <a:rPr lang="ru-RU" dirty="0" smtClean="0"/>
              <a:t> </a:t>
            </a:r>
            <a:r>
              <a:rPr lang="ru-RU" dirty="0" err="1" smtClean="0"/>
              <a:t>amet</a:t>
            </a:r>
            <a:r>
              <a:rPr lang="ru-RU" dirty="0" smtClean="0"/>
              <a:t>, </a:t>
            </a:r>
            <a:r>
              <a:rPr lang="ru-RU" dirty="0" err="1" smtClean="0"/>
              <a:t>consectetur</a:t>
            </a:r>
            <a:r>
              <a:rPr lang="ru-RU" dirty="0" smtClean="0"/>
              <a:t> </a:t>
            </a:r>
            <a:r>
              <a:rPr lang="ru-RU" dirty="0" err="1" smtClean="0"/>
              <a:t>adipiscing</a:t>
            </a:r>
            <a:r>
              <a:rPr lang="ru-RU" dirty="0" smtClean="0"/>
              <a:t> </a:t>
            </a:r>
            <a:r>
              <a:rPr lang="ru-RU" dirty="0" err="1" smtClean="0"/>
              <a:t>elit</a:t>
            </a:r>
            <a:r>
              <a:rPr lang="ru-RU" dirty="0" smtClean="0"/>
              <a:t>. </a:t>
            </a:r>
            <a:r>
              <a:rPr lang="ru-RU" dirty="0" err="1" smtClean="0"/>
              <a:t>Ut</a:t>
            </a:r>
            <a:r>
              <a:rPr lang="ru-RU" dirty="0" smtClean="0"/>
              <a:t> </a:t>
            </a:r>
            <a:r>
              <a:rPr lang="ru-RU" dirty="0" err="1" smtClean="0"/>
              <a:t>gravida</a:t>
            </a:r>
            <a:r>
              <a:rPr lang="ru-RU" dirty="0" smtClean="0"/>
              <a:t> </a:t>
            </a:r>
            <a:r>
              <a:rPr lang="ru-RU" dirty="0" err="1" smtClean="0"/>
              <a:t>eros</a:t>
            </a:r>
            <a:r>
              <a:rPr lang="ru-RU" dirty="0" smtClean="0"/>
              <a:t> </a:t>
            </a:r>
            <a:r>
              <a:rPr lang="ru-RU" dirty="0" err="1" smtClean="0"/>
              <a:t>erat</a:t>
            </a:r>
            <a:r>
              <a:rPr lang="ru-RU" dirty="0" smtClean="0"/>
              <a:t>. </a:t>
            </a:r>
            <a:r>
              <a:rPr lang="ru-RU" dirty="0" err="1" smtClean="0"/>
              <a:t>Proin</a:t>
            </a:r>
            <a:r>
              <a:rPr lang="ru-RU" dirty="0" smtClean="0"/>
              <a:t> a </a:t>
            </a:r>
            <a:r>
              <a:rPr lang="ru-RU" dirty="0" err="1" smtClean="0"/>
              <a:t>tellus</a:t>
            </a:r>
            <a:r>
              <a:rPr lang="ru-RU" dirty="0" smtClean="0"/>
              <a:t> </a:t>
            </a:r>
            <a:r>
              <a:rPr lang="ru-RU" dirty="0" err="1" smtClean="0"/>
              <a:t>sed</a:t>
            </a:r>
            <a:r>
              <a:rPr lang="ru-RU" dirty="0" smtClean="0"/>
              <a:t> </a:t>
            </a:r>
            <a:r>
              <a:rPr lang="ru-RU" dirty="0" err="1" smtClean="0"/>
              <a:t>risus</a:t>
            </a:r>
            <a:r>
              <a:rPr lang="ru-RU" dirty="0" smtClean="0"/>
              <a:t> </a:t>
            </a:r>
            <a:r>
              <a:rPr lang="ru-RU" dirty="0" err="1" smtClean="0"/>
              <a:t>lobortis</a:t>
            </a:r>
            <a:r>
              <a:rPr lang="ru-RU" dirty="0" smtClean="0"/>
              <a:t> </a:t>
            </a:r>
            <a:r>
              <a:rPr lang="ru-RU" dirty="0" err="1" smtClean="0"/>
              <a:t>sagittis</a:t>
            </a:r>
            <a:r>
              <a:rPr lang="ru-RU" dirty="0" smtClean="0"/>
              <a:t> </a:t>
            </a:r>
            <a:r>
              <a:rPr lang="ru-RU" dirty="0" err="1" smtClean="0"/>
              <a:t>eu</a:t>
            </a:r>
            <a:r>
              <a:rPr lang="ru-RU" dirty="0" smtClean="0"/>
              <a:t> </a:t>
            </a:r>
            <a:r>
              <a:rPr lang="ru-RU" dirty="0" err="1" smtClean="0"/>
              <a:t>quis</a:t>
            </a:r>
            <a:r>
              <a:rPr lang="ru-RU" dirty="0" smtClean="0"/>
              <a:t> </a:t>
            </a:r>
            <a:r>
              <a:rPr lang="ru-RU" dirty="0" err="1" smtClean="0"/>
              <a:t>est</a:t>
            </a:r>
            <a:r>
              <a:rPr lang="ru-RU" dirty="0" smtClean="0"/>
              <a:t>. </a:t>
            </a:r>
            <a:r>
              <a:rPr lang="ru-RU" dirty="0" err="1" smtClean="0"/>
              <a:t>Duis</a:t>
            </a:r>
            <a:r>
              <a:rPr lang="ru-RU" dirty="0" smtClean="0"/>
              <a:t> </a:t>
            </a:r>
            <a:r>
              <a:rPr lang="ru-RU" dirty="0" err="1" smtClean="0"/>
              <a:t>ut</a:t>
            </a:r>
            <a:r>
              <a:rPr lang="ru-RU" dirty="0" smtClean="0"/>
              <a:t> </a:t>
            </a:r>
            <a:r>
              <a:rPr lang="ru-RU" dirty="0" err="1" smtClean="0"/>
              <a:t>aliquam</a:t>
            </a:r>
            <a:r>
              <a:rPr lang="ru-RU" dirty="0" smtClean="0"/>
              <a:t> </a:t>
            </a:r>
            <a:r>
              <a:rPr lang="ru-RU" dirty="0" err="1" smtClean="0"/>
              <a:t>nisi</a:t>
            </a:r>
            <a:r>
              <a:rPr lang="ru-RU" dirty="0" smtClean="0"/>
              <a:t>. </a:t>
            </a:r>
            <a:r>
              <a:rPr lang="ru-RU" dirty="0" err="1" smtClean="0"/>
              <a:t>Suspendisse</a:t>
            </a:r>
            <a:r>
              <a:rPr lang="ru-RU" dirty="0" smtClean="0"/>
              <a:t> </a:t>
            </a:r>
            <a:r>
              <a:rPr lang="ru-RU" dirty="0" err="1" smtClean="0"/>
              <a:t>vehicula</a:t>
            </a:r>
            <a:r>
              <a:rPr lang="ru-RU" dirty="0" smtClean="0"/>
              <a:t> </a:t>
            </a:r>
            <a:r>
              <a:rPr lang="ru-RU" dirty="0" err="1" smtClean="0"/>
              <a:t>mi</a:t>
            </a:r>
            <a:r>
              <a:rPr lang="ru-RU" dirty="0" smtClean="0"/>
              <a:t> </a:t>
            </a:r>
            <a:r>
              <a:rPr lang="ru-RU" dirty="0" err="1" smtClean="0"/>
              <a:t>diam</a:t>
            </a:r>
            <a:r>
              <a:rPr lang="ru-RU" dirty="0" smtClean="0"/>
              <a:t>, </a:t>
            </a:r>
            <a:r>
              <a:rPr lang="ru-RU" dirty="0" err="1" smtClean="0"/>
              <a:t>sit</a:t>
            </a:r>
            <a:r>
              <a:rPr lang="ru-RU" dirty="0" smtClean="0"/>
              <a:t> </a:t>
            </a:r>
            <a:r>
              <a:rPr lang="ru-RU" dirty="0" err="1" smtClean="0"/>
              <a:t>amet</a:t>
            </a:r>
            <a:r>
              <a:rPr lang="ru-RU" dirty="0" smtClean="0"/>
              <a:t> </a:t>
            </a:r>
            <a:r>
              <a:rPr lang="ru-RU" dirty="0" err="1" smtClean="0"/>
              <a:t>lacinia</a:t>
            </a:r>
            <a:r>
              <a:rPr lang="ru-RU" dirty="0" smtClean="0"/>
              <a:t> </a:t>
            </a:r>
            <a:r>
              <a:rPr lang="ru-RU" dirty="0" err="1" smtClean="0"/>
              <a:t>massa</a:t>
            </a:r>
            <a:r>
              <a:rPr lang="ru-RU" dirty="0" smtClean="0"/>
              <a:t> </a:t>
            </a:r>
            <a:r>
              <a:rPr lang="ru-RU" dirty="0" err="1" smtClean="0"/>
              <a:t>sodales</a:t>
            </a:r>
            <a:r>
              <a:rPr lang="ru-RU" dirty="0" smtClean="0"/>
              <a:t> </a:t>
            </a:r>
            <a:r>
              <a:rPr lang="ru-RU" dirty="0" err="1" smtClean="0"/>
              <a:t>ac</a:t>
            </a:r>
            <a:r>
              <a:rPr lang="ru-RU" dirty="0" smtClean="0"/>
              <a:t>. </a:t>
            </a:r>
            <a:r>
              <a:rPr lang="ru-RU" dirty="0" err="1" smtClean="0"/>
              <a:t>Fusce</a:t>
            </a:r>
            <a:r>
              <a:rPr lang="ru-RU" dirty="0" smtClean="0"/>
              <a:t> </a:t>
            </a:r>
            <a:r>
              <a:rPr lang="ru-RU" dirty="0" err="1" smtClean="0"/>
              <a:t>condimentum</a:t>
            </a:r>
            <a:r>
              <a:rPr lang="ru-RU" dirty="0" smtClean="0"/>
              <a:t> </a:t>
            </a:r>
            <a:r>
              <a:rPr lang="ru-RU" dirty="0" err="1" smtClean="0"/>
              <a:t>egestas</a:t>
            </a:r>
            <a:r>
              <a:rPr lang="ru-RU" dirty="0" smtClean="0"/>
              <a:t> </a:t>
            </a:r>
            <a:r>
              <a:rPr lang="ru-RU" dirty="0" err="1" smtClean="0"/>
              <a:t>nunc</a:t>
            </a:r>
            <a:r>
              <a:rPr lang="ru-RU" dirty="0" smtClean="0"/>
              <a:t> a </a:t>
            </a:r>
            <a:r>
              <a:rPr lang="ru-RU" dirty="0" err="1" smtClean="0"/>
              <a:t>maximus</a:t>
            </a:r>
            <a:r>
              <a:rPr lang="ru-RU" dirty="0" smtClean="0"/>
              <a:t>. </a:t>
            </a:r>
            <a:r>
              <a:rPr lang="ru-RU" dirty="0" err="1" smtClean="0"/>
              <a:t>Quisque</a:t>
            </a:r>
            <a:r>
              <a:rPr lang="ru-RU" dirty="0" smtClean="0"/>
              <a:t> </a:t>
            </a:r>
            <a:r>
              <a:rPr lang="ru-RU" dirty="0" err="1" smtClean="0"/>
              <a:t>et</a:t>
            </a:r>
            <a:r>
              <a:rPr lang="ru-RU" dirty="0" smtClean="0"/>
              <a:t> </a:t>
            </a:r>
            <a:r>
              <a:rPr lang="ru-RU" dirty="0" err="1" smtClean="0"/>
              <a:t>orci</a:t>
            </a:r>
            <a:r>
              <a:rPr lang="ru-RU" dirty="0" smtClean="0"/>
              <a:t> </a:t>
            </a:r>
            <a:r>
              <a:rPr lang="ru-RU" dirty="0" err="1" smtClean="0"/>
              <a:t>purus</a:t>
            </a:r>
            <a:r>
              <a:rPr lang="ru-RU" dirty="0" smtClean="0"/>
              <a:t>. </a:t>
            </a:r>
            <a:r>
              <a:rPr lang="ru-RU" dirty="0" err="1" smtClean="0"/>
              <a:t>Proin</a:t>
            </a:r>
            <a:r>
              <a:rPr lang="ru-RU" dirty="0" smtClean="0"/>
              <a:t> </a:t>
            </a:r>
            <a:r>
              <a:rPr lang="ru-RU" dirty="0" err="1" smtClean="0"/>
              <a:t>dolor</a:t>
            </a:r>
            <a:r>
              <a:rPr lang="ru-RU" dirty="0" smtClean="0"/>
              <a:t> </a:t>
            </a:r>
            <a:r>
              <a:rPr lang="ru-RU" dirty="0" err="1" smtClean="0"/>
              <a:t>mi</a:t>
            </a:r>
            <a:r>
              <a:rPr lang="ru-RU" dirty="0" smtClean="0"/>
              <a:t>, </a:t>
            </a:r>
            <a:r>
              <a:rPr lang="ru-RU" dirty="0" err="1" smtClean="0"/>
              <a:t>ultrices</a:t>
            </a:r>
            <a:r>
              <a:rPr lang="ru-RU" dirty="0" smtClean="0"/>
              <a:t> </a:t>
            </a:r>
            <a:r>
              <a:rPr lang="ru-RU" dirty="0" err="1" smtClean="0"/>
              <a:t>sit</a:t>
            </a:r>
            <a:r>
              <a:rPr lang="ru-RU" dirty="0" smtClean="0"/>
              <a:t> </a:t>
            </a:r>
            <a:r>
              <a:rPr lang="ru-RU" dirty="0" err="1" smtClean="0"/>
              <a:t>amet</a:t>
            </a:r>
            <a:r>
              <a:rPr lang="ru-RU" dirty="0" smtClean="0"/>
              <a:t> </a:t>
            </a:r>
            <a:r>
              <a:rPr lang="ru-RU" dirty="0" err="1" smtClean="0"/>
              <a:t>ipsum</a:t>
            </a:r>
            <a:r>
              <a:rPr lang="ru-RU" dirty="0" smtClean="0"/>
              <a:t> </a:t>
            </a:r>
            <a:r>
              <a:rPr lang="ru-RU" dirty="0" err="1" smtClean="0"/>
              <a:t>placerat</a:t>
            </a:r>
            <a:r>
              <a:rPr lang="ru-RU" dirty="0" smtClean="0"/>
              <a:t>, </a:t>
            </a:r>
            <a:r>
              <a:rPr lang="ru-RU" dirty="0" err="1" smtClean="0"/>
              <a:t>congue</a:t>
            </a:r>
            <a:r>
              <a:rPr lang="ru-RU" dirty="0" smtClean="0"/>
              <a:t> </a:t>
            </a:r>
            <a:r>
              <a:rPr lang="ru-RU" dirty="0" err="1" smtClean="0"/>
              <a:t>mattis</a:t>
            </a:r>
            <a:r>
              <a:rPr lang="ru-RU" dirty="0" smtClean="0"/>
              <a:t> </a:t>
            </a:r>
            <a:r>
              <a:rPr lang="ru-RU" dirty="0" err="1" smtClean="0"/>
              <a:t>turpis</a:t>
            </a:r>
            <a:r>
              <a:rPr lang="ru-RU" dirty="0" smtClean="0"/>
              <a:t>. </a:t>
            </a:r>
            <a:r>
              <a:rPr lang="ru-RU" dirty="0" err="1" smtClean="0"/>
              <a:t>Donec</a:t>
            </a:r>
            <a:r>
              <a:rPr lang="ru-RU" dirty="0" smtClean="0"/>
              <a:t> </a:t>
            </a:r>
            <a:r>
              <a:rPr lang="ru-RU" dirty="0" err="1" smtClean="0"/>
              <a:t>vestibulum</a:t>
            </a:r>
            <a:r>
              <a:rPr lang="ru-RU" dirty="0" smtClean="0"/>
              <a:t> </a:t>
            </a:r>
            <a:r>
              <a:rPr lang="ru-RU" dirty="0" err="1" smtClean="0"/>
              <a:t>eros</a:t>
            </a:r>
            <a:r>
              <a:rPr lang="ru-RU" dirty="0" smtClean="0"/>
              <a:t> </a:t>
            </a:r>
            <a:r>
              <a:rPr lang="ru-RU" dirty="0" err="1" smtClean="0"/>
              <a:t>eget</a:t>
            </a:r>
            <a:r>
              <a:rPr lang="ru-RU" dirty="0" smtClean="0"/>
              <a:t> </a:t>
            </a:r>
            <a:r>
              <a:rPr lang="ru-RU" dirty="0" err="1" smtClean="0"/>
              <a:t>mauris</a:t>
            </a:r>
            <a:r>
              <a:rPr lang="ru-RU" dirty="0" smtClean="0"/>
              <a:t> </a:t>
            </a:r>
            <a:r>
              <a:rPr lang="ru-RU" dirty="0" err="1" smtClean="0"/>
              <a:t>dignissim</a:t>
            </a:r>
            <a:r>
              <a:rPr lang="ru-RU" dirty="0" smtClean="0"/>
              <a:t>, </a:t>
            </a:r>
            <a:r>
              <a:rPr lang="ru-RU" dirty="0" err="1" smtClean="0"/>
              <a:t>ut</a:t>
            </a:r>
            <a:r>
              <a:rPr lang="ru-RU" dirty="0" smtClean="0"/>
              <a:t> </a:t>
            </a:r>
            <a:r>
              <a:rPr lang="ru-RU" dirty="0" err="1" smtClean="0"/>
              <a:t>ultricies</a:t>
            </a:r>
            <a:r>
              <a:rPr lang="ru-RU" dirty="0" smtClean="0"/>
              <a:t> </a:t>
            </a:r>
            <a:r>
              <a:rPr lang="ru-RU" dirty="0" err="1" smtClean="0"/>
              <a:t>dolor</a:t>
            </a:r>
            <a:r>
              <a:rPr lang="ru-RU" dirty="0" smtClean="0"/>
              <a:t> </a:t>
            </a:r>
            <a:r>
              <a:rPr lang="ru-RU" dirty="0" err="1" smtClean="0"/>
              <a:t>viverra</a:t>
            </a:r>
            <a:r>
              <a:rPr lang="ru-RU" dirty="0" smtClean="0"/>
              <a:t>. </a:t>
            </a:r>
            <a:r>
              <a:rPr lang="ru-RU" dirty="0" err="1" smtClean="0"/>
              <a:t>Phasellus</a:t>
            </a:r>
            <a:r>
              <a:rPr lang="ru-RU" dirty="0" smtClean="0"/>
              <a:t> </a:t>
            </a:r>
            <a:r>
              <a:rPr lang="ru-RU" dirty="0" err="1" smtClean="0"/>
              <a:t>efficitur</a:t>
            </a:r>
            <a:r>
              <a:rPr lang="ru-RU" dirty="0" smtClean="0"/>
              <a:t> </a:t>
            </a:r>
            <a:r>
              <a:rPr lang="ru-RU" dirty="0" err="1" smtClean="0"/>
              <a:t>ante</a:t>
            </a:r>
            <a:r>
              <a:rPr lang="ru-RU" dirty="0" smtClean="0"/>
              <a:t> </a:t>
            </a:r>
            <a:r>
              <a:rPr lang="ru-RU" dirty="0" err="1" smtClean="0"/>
              <a:t>nec</a:t>
            </a:r>
            <a:r>
              <a:rPr lang="ru-RU" dirty="0" smtClean="0"/>
              <a:t> </a:t>
            </a:r>
            <a:r>
              <a:rPr lang="ru-RU" dirty="0" err="1" smtClean="0"/>
              <a:t>sem</a:t>
            </a:r>
            <a:r>
              <a:rPr lang="ru-RU" dirty="0" smtClean="0"/>
              <a:t> </a:t>
            </a:r>
            <a:r>
              <a:rPr lang="ru-RU" dirty="0" err="1" smtClean="0"/>
              <a:t>convallis</a:t>
            </a:r>
            <a:r>
              <a:rPr lang="ru-RU" dirty="0" smtClean="0"/>
              <a:t>, </a:t>
            </a:r>
            <a:r>
              <a:rPr lang="ru-RU" dirty="0" err="1" smtClean="0"/>
              <a:t>in</a:t>
            </a:r>
            <a:r>
              <a:rPr lang="ru-RU" dirty="0" smtClean="0"/>
              <a:t> </a:t>
            </a:r>
            <a:r>
              <a:rPr lang="ru-RU" dirty="0" err="1" smtClean="0"/>
              <a:t>ornare</a:t>
            </a:r>
            <a:r>
              <a:rPr lang="ru-RU" dirty="0" smtClean="0"/>
              <a:t> </a:t>
            </a:r>
            <a:r>
              <a:rPr lang="ru-RU" dirty="0" err="1" smtClean="0"/>
              <a:t>est</a:t>
            </a:r>
            <a:r>
              <a:rPr lang="ru-RU" dirty="0" smtClean="0"/>
              <a:t> </a:t>
            </a:r>
            <a:r>
              <a:rPr lang="ru-RU" dirty="0" err="1" smtClean="0"/>
              <a:t>accumsan</a:t>
            </a:r>
            <a:r>
              <a:rPr lang="ru-RU" dirty="0" smtClean="0"/>
              <a:t>. </a:t>
            </a:r>
            <a:r>
              <a:rPr lang="ru-RU" dirty="0" err="1" smtClean="0"/>
              <a:t>Lorem</a:t>
            </a:r>
            <a:r>
              <a:rPr lang="ru-RU" dirty="0" smtClean="0"/>
              <a:t> </a:t>
            </a:r>
            <a:r>
              <a:rPr lang="ru-RU" dirty="0" err="1" smtClean="0"/>
              <a:t>ipsum</a:t>
            </a:r>
            <a:r>
              <a:rPr lang="ru-RU" dirty="0" smtClean="0"/>
              <a:t> </a:t>
            </a:r>
            <a:r>
              <a:rPr lang="ru-RU" dirty="0" err="1" smtClean="0"/>
              <a:t>dolor</a:t>
            </a:r>
            <a:r>
              <a:rPr lang="ru-RU" dirty="0" smtClean="0"/>
              <a:t> </a:t>
            </a:r>
            <a:r>
              <a:rPr lang="ru-RU" dirty="0" err="1" smtClean="0"/>
              <a:t>sit</a:t>
            </a:r>
            <a:r>
              <a:rPr lang="ru-RU" dirty="0" smtClean="0"/>
              <a:t> </a:t>
            </a:r>
            <a:r>
              <a:rPr lang="ru-RU" dirty="0" err="1" smtClean="0"/>
              <a:t>amet</a:t>
            </a:r>
            <a:r>
              <a:rPr lang="ru-RU" dirty="0" smtClean="0"/>
              <a:t>, </a:t>
            </a:r>
            <a:r>
              <a:rPr lang="ru-RU" dirty="0" err="1" smtClean="0"/>
              <a:t>consectetur</a:t>
            </a:r>
            <a:r>
              <a:rPr lang="ru-RU" dirty="0" smtClean="0"/>
              <a:t> </a:t>
            </a:r>
            <a:r>
              <a:rPr lang="ru-RU" dirty="0" err="1" smtClean="0"/>
              <a:t>adipiscing</a:t>
            </a:r>
            <a:r>
              <a:rPr lang="ru-RU" dirty="0" smtClean="0"/>
              <a:t> </a:t>
            </a:r>
            <a:r>
              <a:rPr lang="ru-RU" dirty="0" err="1" smtClean="0"/>
              <a:t>elit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2" name="Рисунок 1"/>
          <p:cNvSpPr>
            <a:spLocks noGrp="1"/>
          </p:cNvSpPr>
          <p:nvPr>
            <p:ph type="pic" sz="quarter" idx="104"/>
          </p:nvPr>
        </p:nvSpPr>
        <p:spPr>
          <a:xfrm>
            <a:off x="-3132078" y="549900"/>
            <a:ext cx="2285207" cy="2273182"/>
          </a:xfrm>
        </p:spPr>
      </p:sp>
      <p:sp>
        <p:nvSpPr>
          <p:cNvPr id="3" name="Рисунок 2"/>
          <p:cNvSpPr>
            <a:spLocks noGrp="1"/>
          </p:cNvSpPr>
          <p:nvPr>
            <p:ph type="pic" sz="quarter" idx="105"/>
          </p:nvPr>
        </p:nvSpPr>
        <p:spPr>
          <a:xfrm>
            <a:off x="12729340" y="1989450"/>
            <a:ext cx="2285207" cy="2273182"/>
          </a:xfrm>
        </p:spPr>
      </p:sp>
      <p:sp>
        <p:nvSpPr>
          <p:cNvPr id="4" name="Прямоугольник 3"/>
          <p:cNvSpPr/>
          <p:nvPr/>
        </p:nvSpPr>
        <p:spPr>
          <a:xfrm>
            <a:off x="377371" y="2380343"/>
            <a:ext cx="435429" cy="2220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1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85B5BEE-6663-477E-84CC-8F3239D3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786" y="408668"/>
            <a:ext cx="4454070" cy="665389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Основные решения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036786" y="2090055"/>
            <a:ext cx="46300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Использование кэша, хранение </a:t>
            </a:r>
            <a:r>
              <a:rPr lang="ru-RU" dirty="0" err="1" smtClean="0"/>
              <a:t>изображнией</a:t>
            </a:r>
            <a:r>
              <a:rPr lang="ru-RU" dirty="0" smtClean="0"/>
              <a:t> в </a:t>
            </a:r>
            <a:r>
              <a:rPr lang="en-US" dirty="0" smtClean="0"/>
              <a:t>BLOB </a:t>
            </a:r>
            <a:r>
              <a:rPr lang="ru-RU" dirty="0" smtClean="0"/>
              <a:t>формате. Так же при авторизации или регистрации создается файл </a:t>
            </a:r>
            <a:r>
              <a:rPr lang="en-US" dirty="0" err="1" smtClean="0"/>
              <a:t>user_id</a:t>
            </a:r>
            <a:r>
              <a:rPr lang="ru-RU" dirty="0" smtClean="0"/>
              <a:t>.</a:t>
            </a:r>
            <a:r>
              <a:rPr lang="en-US" dirty="0" smtClean="0"/>
              <a:t>txt</a:t>
            </a:r>
            <a:r>
              <a:rPr lang="ru-RU" dirty="0" smtClean="0"/>
              <a:t>, в котором содержится </a:t>
            </a:r>
            <a:r>
              <a:rPr lang="en-US" dirty="0" smtClean="0"/>
              <a:t>id </a:t>
            </a:r>
            <a:r>
              <a:rPr lang="ru-RU" dirty="0" smtClean="0"/>
              <a:t>пользователя. Таким образом при следующем включении программы окно авторизации уже не появляется. А при нажатии на кнопу </a:t>
            </a:r>
            <a:r>
              <a:rPr lang="en-US" dirty="0" smtClean="0"/>
              <a:t>exit. </a:t>
            </a:r>
            <a:r>
              <a:rPr lang="ru-RU" dirty="0" smtClean="0"/>
              <a:t>Удаляется весь кэш, и пользователю придется заново </a:t>
            </a:r>
            <a:r>
              <a:rPr lang="ru-RU" dirty="0" err="1" smtClean="0"/>
              <a:t>авторизоватья</a:t>
            </a:r>
            <a:r>
              <a:rPr lang="ru-RU" dirty="0" smtClean="0"/>
              <a:t> или </a:t>
            </a:r>
            <a:r>
              <a:rPr lang="ru-RU" dirty="0" err="1" smtClean="0"/>
              <a:t>зарегистироваться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0286" y="2278743"/>
            <a:ext cx="624114" cy="2365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-3075213" y="1323522"/>
            <a:ext cx="1507671" cy="482441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9385986" y="853066"/>
            <a:ext cx="2097590" cy="133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 algn="ctr" rtl="0"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ru-RU" sz="2600" b="1" dirty="0" smtClean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МЕСТО</a:t>
            </a:r>
            <a:br>
              <a:rPr lang="ru-RU" sz="2600" b="1" dirty="0" smtClean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ru-RU" sz="2600" b="1" dirty="0" smtClean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ДЛЯ ПОДПИСИ</a:t>
            </a:r>
            <a:endParaRPr lang="ru-RU" sz="2600" dirty="0"/>
          </a:p>
        </p:txBody>
      </p:sp>
      <p:sp>
        <p:nvSpPr>
          <p:cNvPr id="7" name="Номер слайда 21">
            <a:extLst>
              <a:ext uri="{FF2B5EF4-FFF2-40B4-BE49-F238E27FC236}">
                <a16:creationId xmlns:a16="http://schemas.microsoft.com/office/drawing/2014/main" id="{F4A07F3C-2C0D-4DC2-AB4F-E0355135560A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ru-RU" sz="1000" smtClean="0">
                <a:solidFill>
                  <a:schemeClr val="bg1">
                    <a:alpha val="50000"/>
                  </a:schemeClr>
                </a:solidFill>
              </a:rPr>
              <a:pPr rtl="0"/>
              <a:t>8</a:t>
            </a:fld>
            <a:endParaRPr lang="ru-RU" sz="1000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EB985F8A-17BD-4D34-8264-513487E7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Слайд с большой фотографией</a:t>
            </a:r>
            <a:endParaRPr lang="ru-RU" dirty="0"/>
          </a:p>
        </p:txBody>
      </p:sp>
      <p:sp>
        <p:nvSpPr>
          <p:cNvPr id="2" name="Рисунок 1"/>
          <p:cNvSpPr>
            <a:spLocks noGrp="1"/>
          </p:cNvSpPr>
          <p:nvPr>
            <p:ph type="pic" sz="quarter" idx="10"/>
          </p:nvPr>
        </p:nvSpPr>
        <p:spPr>
          <a:xfrm flipH="1">
            <a:off x="12191999" y="0"/>
            <a:ext cx="1857829" cy="6858000"/>
          </a:xfrm>
        </p:spPr>
      </p:sp>
      <p:sp>
        <p:nvSpPr>
          <p:cNvPr id="4" name="Прямоугольник 3"/>
          <p:cNvSpPr/>
          <p:nvPr/>
        </p:nvSpPr>
        <p:spPr>
          <a:xfrm>
            <a:off x="449943" y="2184746"/>
            <a:ext cx="275771" cy="227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557486" y="685801"/>
            <a:ext cx="280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Улучшения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127828" y="2569027"/>
            <a:ext cx="56605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smtClean="0"/>
              <a:t>Можно изменить вывод изображения, чтобы качество было лучше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Добавить возможность восстановления пароля через почту.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Сделать подбор одежды по среднему цвету фотографий.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Улучшить </a:t>
            </a:r>
            <a:r>
              <a:rPr lang="ru-RU" sz="2400" dirty="0" err="1" smtClean="0"/>
              <a:t>инвертарь</a:t>
            </a:r>
            <a:r>
              <a:rPr lang="ru-RU" sz="2400" dirty="0" smtClean="0"/>
              <a:t> одежды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900" y="937792"/>
            <a:ext cx="10912929" cy="4476037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noProof="1" smtClean="0"/>
              <a:t>Спасибо</a:t>
            </a:r>
            <a:br>
              <a:rPr lang="ru-RU" noProof="1" smtClean="0"/>
            </a:br>
            <a:r>
              <a:rPr lang="ru-RU" noProof="1"/>
              <a:t>з</a:t>
            </a:r>
            <a:r>
              <a:rPr lang="ru-RU" noProof="1" smtClean="0"/>
              <a:t>а внимание!</a:t>
            </a:r>
            <a:endParaRPr lang="ru-RU" noProof="1"/>
          </a:p>
        </p:txBody>
      </p:sp>
      <p:sp>
        <p:nvSpPr>
          <p:cNvPr id="3" name="Прямоугольник 2"/>
          <p:cNvSpPr/>
          <p:nvPr/>
        </p:nvSpPr>
        <p:spPr>
          <a:xfrm>
            <a:off x="362857" y="2380343"/>
            <a:ext cx="449943" cy="2286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214_TF16411254.potx" id="{A4F54F17-5DAE-4EFA-9D4E-414A275CAAC8}" vid="{FDCA258C-ED67-4EDF-84D7-EA457ABBBB7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1DA07E-9A1F-402C-A357-ABD24F8C703B}">
  <ds:schemaRefs>
    <ds:schemaRef ds:uri="http://schemas.microsoft.com/office/2006/documentManagement/types"/>
    <ds:schemaRef ds:uri="16c05727-aa75-4e4a-9b5f-8a80a1165891"/>
    <ds:schemaRef ds:uri="http://www.w3.org/XML/1998/namespace"/>
    <ds:schemaRef ds:uri="http://purl.org/dc/elements/1.1/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Современная презентация</Template>
  <TotalTime>0</TotalTime>
  <Words>308</Words>
  <Application>Microsoft Office PowerPoint</Application>
  <PresentationFormat>Широкоэкранный</PresentationFormat>
  <Paragraphs>42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Bebas</vt:lpstr>
      <vt:lpstr>Calibri</vt:lpstr>
      <vt:lpstr>Calibri Light</vt:lpstr>
      <vt:lpstr>Gill Sans</vt:lpstr>
      <vt:lpstr>Тема Office</vt:lpstr>
      <vt:lpstr>Wardrobe</vt:lpstr>
      <vt:lpstr>Идея проекта </vt:lpstr>
      <vt:lpstr>Авторизация</vt:lpstr>
      <vt:lpstr>Добавление одежды</vt:lpstr>
      <vt:lpstr>Структура</vt:lpstr>
      <vt:lpstr>СРАВНЕНИЕ 1</vt:lpstr>
      <vt:lpstr>Основные решения</vt:lpstr>
      <vt:lpstr>Слайд с большой фотографией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2020-11-18T13:33:54Z</dcterms:created>
  <dcterms:modified xsi:type="dcterms:W3CDTF">2020-11-18T15:38:10Z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