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70" r:id="rId11"/>
    <p:sldId id="26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51A2"/>
    <a:srgbClr val="008EDC"/>
    <a:srgbClr val="070CD5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84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20.04.2021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4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7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200" dirty="0" smtClean="0"/>
              <a:t>Помощь.</a:t>
            </a:r>
            <a:r>
              <a:rPr lang="en-US" sz="4200" dirty="0" err="1" smtClean="0"/>
              <a:t>ru</a:t>
            </a:r>
            <a:endParaRPr lang="ru-RU" sz="4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 dirty="0" smtClean="0"/>
              <a:t>Подготовила</a:t>
            </a:r>
            <a:r>
              <a:rPr lang="en-US" dirty="0" smtClean="0"/>
              <a:t>: </a:t>
            </a:r>
          </a:p>
          <a:p>
            <a:pPr rtl="0"/>
            <a:r>
              <a:rPr lang="ru-RU" dirty="0" smtClean="0"/>
              <a:t>Елизавета </a:t>
            </a:r>
            <a:r>
              <a:rPr lang="ru-RU" dirty="0" err="1" smtClean="0"/>
              <a:t>Полтавина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Апрель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2021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642">
            <a:off x="6220668" y="-11677"/>
            <a:ext cx="5524500" cy="5334000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76731"/>
            <a:ext cx="4138355" cy="2723869"/>
          </a:xfrm>
        </p:spPr>
        <p:txBody>
          <a:bodyPr rtlCol="0">
            <a:normAutofit/>
          </a:bodyPr>
          <a:lstStyle/>
          <a:p>
            <a:r>
              <a:rPr lang="ru-RU" sz="2800" b="0" dirty="0">
                <a:solidFill>
                  <a:srgbClr val="BA51A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Найди помощь</a:t>
            </a:r>
            <a:br>
              <a:rPr lang="ru-RU" sz="2800" b="0" dirty="0">
                <a:solidFill>
                  <a:srgbClr val="BA51A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ru-RU" sz="2800" b="0" dirty="0">
                <a:solidFill>
                  <a:srgbClr val="BA51A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 любой области</a:t>
            </a:r>
          </a:p>
          <a:p>
            <a:r>
              <a:rPr lang="ru-RU" b="0" dirty="0" err="1">
                <a:latin typeface="Segoe UI" panose="020B0502040204020203" pitchFamily="34" charset="0"/>
                <a:cs typeface="Segoe UI" panose="020B0502040204020203" pitchFamily="34" charset="0"/>
              </a:rPr>
              <a:t>Помощь.ру</a:t>
            </a:r>
            <a:r>
              <a:rPr lang="ru-RU" b="0" dirty="0">
                <a:latin typeface="Segoe UI" panose="020B0502040204020203" pitchFamily="34" charset="0"/>
                <a:cs typeface="Segoe UI" panose="020B0502040204020203" pitchFamily="34" charset="0"/>
              </a:rPr>
              <a:t> - это сервис, который предоставляет помощь</a:t>
            </a:r>
            <a:br>
              <a:rPr lang="ru-RU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0" dirty="0">
                <a:latin typeface="Segoe UI" panose="020B0502040204020203" pitchFamily="34" charset="0"/>
                <a:cs typeface="Segoe UI" panose="020B0502040204020203" pitchFamily="34" charset="0"/>
              </a:rPr>
              <a:t>в самых разных сферах. От помощи в дизайне,</a:t>
            </a:r>
            <a:br>
              <a:rPr lang="ru-RU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программировании до составления сюжета для вашего видео</a:t>
            </a:r>
            <a:r>
              <a:rPr lang="ru-RU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39" y="585397"/>
            <a:ext cx="5147978" cy="42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81" y="383852"/>
            <a:ext cx="3894833" cy="461261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Дизайн и верстка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ru-RU" dirty="0" smtClean="0"/>
              <a:t>Дизайн и верстка взяты с темы </a:t>
            </a:r>
            <a:r>
              <a:rPr lang="en-US" dirty="0"/>
              <a:t>marshmallow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2" y="3049945"/>
            <a:ext cx="4548187" cy="2596112"/>
          </a:xfrm>
        </p:spPr>
        <p:txBody>
          <a:bodyPr rtlCol="0">
            <a:noAutofit/>
          </a:bodyPr>
          <a:lstStyle/>
          <a:p>
            <a:endParaRPr lang="ru-RU" sz="1800" dirty="0"/>
          </a:p>
          <a:p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Использован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ие </a:t>
            </a:r>
            <a:r>
              <a:rPr lang="ru-RU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фреймворка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endParaRPr lang="ru-RU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Реализация анимации с помощью библиотек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None/>
            </a:pPr>
            <a:endPara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Адаптировано под мобильные устройства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51" y="1029267"/>
            <a:ext cx="4878365" cy="78263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4039" y="2522960"/>
            <a:ext cx="4548187" cy="3293859"/>
          </a:xfrm>
        </p:spPr>
        <p:txBody>
          <a:bodyPr rtlCol="0"/>
          <a:lstStyle/>
          <a:p>
            <a:pPr rtl="0"/>
            <a:r>
              <a:rPr lang="en-US" dirty="0" err="1"/>
              <a:t>a</a:t>
            </a:r>
            <a:r>
              <a:rPr lang="en-US" dirty="0" err="1" smtClean="0"/>
              <a:t>pi</a:t>
            </a:r>
            <a:r>
              <a:rPr lang="en-US" dirty="0" smtClean="0"/>
              <a:t> – </a:t>
            </a:r>
            <a:r>
              <a:rPr lang="ru-RU" dirty="0" smtClean="0"/>
              <a:t>папка с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проекта</a:t>
            </a:r>
          </a:p>
          <a:p>
            <a:pPr rtl="0"/>
            <a:r>
              <a:rPr lang="en-US" dirty="0"/>
              <a:t>d</a:t>
            </a:r>
            <a:r>
              <a:rPr lang="en-US" dirty="0" smtClean="0"/>
              <a:t>ata – </a:t>
            </a:r>
            <a:r>
              <a:rPr lang="ru-RU" dirty="0" smtClean="0"/>
              <a:t>содержит модели </a:t>
            </a:r>
            <a:r>
              <a:rPr lang="ru-RU" dirty="0" err="1" smtClean="0"/>
              <a:t>бд</a:t>
            </a:r>
            <a:r>
              <a:rPr lang="ru-RU" dirty="0" smtClean="0"/>
              <a:t> и файлы запуска с подключением сессии</a:t>
            </a:r>
          </a:p>
          <a:p>
            <a:pPr rtl="0"/>
            <a:r>
              <a:rPr lang="en-US" dirty="0"/>
              <a:t>f</a:t>
            </a:r>
            <a:r>
              <a:rPr lang="en-US" dirty="0" smtClean="0"/>
              <a:t>orms – </a:t>
            </a:r>
            <a:r>
              <a:rPr lang="ru-RU" dirty="0" smtClean="0"/>
              <a:t>включает в себя все формы, которые есть на сайте</a:t>
            </a:r>
          </a:p>
          <a:p>
            <a:pPr rtl="0"/>
            <a:r>
              <a:rPr lang="en-US" dirty="0"/>
              <a:t>m</a:t>
            </a:r>
            <a:r>
              <a:rPr lang="en-US" dirty="0" smtClean="0"/>
              <a:t>igrations – </a:t>
            </a:r>
            <a:r>
              <a:rPr lang="ru-RU" dirty="0" smtClean="0"/>
              <a:t>миграции </a:t>
            </a:r>
            <a:r>
              <a:rPr lang="ru-RU" dirty="0" err="1" smtClean="0"/>
              <a:t>бд</a:t>
            </a:r>
            <a:endParaRPr lang="ru-RU" dirty="0" smtClean="0"/>
          </a:p>
          <a:p>
            <a:pPr rtl="0"/>
            <a:r>
              <a:rPr lang="en-US" dirty="0"/>
              <a:t>s</a:t>
            </a:r>
            <a:r>
              <a:rPr lang="en-US" dirty="0" smtClean="0"/>
              <a:t>tatic – </a:t>
            </a:r>
            <a:r>
              <a:rPr lang="ru-RU" dirty="0" smtClean="0"/>
              <a:t>все статические файлы</a:t>
            </a:r>
          </a:p>
          <a:p>
            <a:pPr rtl="0"/>
            <a:r>
              <a:rPr lang="en-US" dirty="0" smtClean="0"/>
              <a:t>.</a:t>
            </a:r>
            <a:r>
              <a:rPr lang="en-US" dirty="0" err="1" smtClean="0"/>
              <a:t>flaskenv</a:t>
            </a:r>
            <a:r>
              <a:rPr lang="en-US" dirty="0" smtClean="0"/>
              <a:t> – </a:t>
            </a:r>
            <a:r>
              <a:rPr lang="ru-RU" dirty="0" smtClean="0"/>
              <a:t>содержит переменную окружения </a:t>
            </a:r>
            <a:r>
              <a:rPr lang="en-US" dirty="0" smtClean="0"/>
              <a:t>flask</a:t>
            </a:r>
            <a:r>
              <a:rPr lang="en-US" dirty="0" smtClean="0"/>
              <a:t>(</a:t>
            </a:r>
            <a:r>
              <a:rPr lang="ru-RU" dirty="0" smtClean="0"/>
              <a:t>для работы команд по типу </a:t>
            </a:r>
            <a:r>
              <a:rPr lang="en-US" dirty="0" smtClean="0"/>
              <a:t>flask dv 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pPr rtl="0"/>
            <a:r>
              <a:rPr lang="en-US" dirty="0" err="1" smtClean="0"/>
              <a:t>Procfile</a:t>
            </a:r>
            <a:r>
              <a:rPr lang="en-US" dirty="0" smtClean="0"/>
              <a:t> – </a:t>
            </a:r>
            <a:r>
              <a:rPr lang="ru-RU" dirty="0" smtClean="0"/>
              <a:t>файл для загрузки </a:t>
            </a:r>
            <a:r>
              <a:rPr lang="en-US" dirty="0" err="1" smtClean="0"/>
              <a:t>heroku</a:t>
            </a:r>
            <a:r>
              <a:rPr lang="en-US" dirty="0" smtClean="0"/>
              <a:t>.</a:t>
            </a:r>
          </a:p>
          <a:p>
            <a:pPr rtl="0"/>
            <a:r>
              <a:rPr lang="en-US" dirty="0" err="1" smtClean="0"/>
              <a:t>celeryconfig</a:t>
            </a:r>
            <a:r>
              <a:rPr lang="en-US" dirty="0" smtClean="0"/>
              <a:t> – </a:t>
            </a:r>
            <a:r>
              <a:rPr lang="ru-RU" dirty="0" smtClean="0"/>
              <a:t>настройки </a:t>
            </a:r>
            <a:r>
              <a:rPr lang="en-US" dirty="0" smtClean="0"/>
              <a:t>celery</a:t>
            </a:r>
          </a:p>
          <a:p>
            <a:pPr rtl="0"/>
            <a:r>
              <a:rPr lang="en-US" dirty="0"/>
              <a:t>m</a:t>
            </a:r>
            <a:r>
              <a:rPr lang="en-US" dirty="0" smtClean="0"/>
              <a:t>ain – </a:t>
            </a:r>
            <a:r>
              <a:rPr lang="ru-RU" dirty="0" smtClean="0"/>
              <a:t>основной файл со всеми обработчиками страниц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55" y="1231900"/>
            <a:ext cx="6157845" cy="442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344"/>
            <a:ext cx="10515600" cy="11089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Использование </a:t>
            </a:r>
            <a:r>
              <a:rPr lang="en-US" dirty="0" smtClean="0"/>
              <a:t>celery – </a:t>
            </a:r>
            <a:r>
              <a:rPr lang="ru-RU" dirty="0" smtClean="0"/>
              <a:t>главная боль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 содержит фоновые задачи, которые реализованы с помощью модуля </a:t>
            </a:r>
            <a:r>
              <a:rPr lang="en-US" dirty="0" smtClean="0"/>
              <a:t>celery</a:t>
            </a:r>
            <a:r>
              <a:rPr lang="ru-RU" dirty="0" smtClean="0"/>
              <a:t>.</a:t>
            </a:r>
          </a:p>
          <a:p>
            <a:pPr rtl="0"/>
            <a:r>
              <a:rPr lang="ru-RU" dirty="0" smtClean="0"/>
              <a:t>В качестве брокера сообщений используется </a:t>
            </a:r>
            <a:r>
              <a:rPr lang="en-US" dirty="0" err="1" smtClean="0"/>
              <a:t>redis</a:t>
            </a:r>
            <a:r>
              <a:rPr lang="ru-RU" dirty="0"/>
              <a:t> </a:t>
            </a:r>
            <a:r>
              <a:rPr lang="ru-RU" dirty="0" err="1" smtClean="0"/>
              <a:t>бд</a:t>
            </a:r>
            <a:r>
              <a:rPr lang="ru-RU" dirty="0" smtClean="0"/>
              <a:t>, размещенная на </a:t>
            </a:r>
            <a:r>
              <a:rPr lang="en-US" dirty="0" err="1" smtClean="0"/>
              <a:t>redislabs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744" y="2770223"/>
            <a:ext cx="4365625" cy="524021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Фоновые задачи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743"/>
            <a:ext cx="4365625" cy="2333127"/>
          </a:xfrm>
        </p:spPr>
        <p:txBody>
          <a:bodyPr rtlCol="0"/>
          <a:lstStyle/>
          <a:p>
            <a:pPr rtl="0"/>
            <a:r>
              <a:rPr lang="ru-RU" dirty="0" smtClean="0"/>
              <a:t>При отправлении жалобы пользователя на чужой ответ, программа через 60 секунд проверяет, что если кол-во жалоб превосходит кол-во оценок на ответ, тогда он удаляется и запись снова становится открытой, иначе нет</a:t>
            </a:r>
            <a:endParaRPr lang="ru-RU" dirty="0"/>
          </a:p>
          <a:p>
            <a:pPr rtl="0"/>
            <a:r>
              <a:rPr lang="ru-RU" dirty="0" smtClean="0"/>
              <a:t>Запись с просьбой о помощи можно редактировать в течение 20 секунд, после того как на нее ответят. Также и у того, кто отвечает, он может редактировать свой ответ, пока не истечет время.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 smtClean="0"/>
              <a:t>Основные проблемы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4" y="3683986"/>
            <a:ext cx="4365625" cy="1684155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Celery </a:t>
            </a:r>
            <a:r>
              <a:rPr lang="ru-RU" dirty="0" smtClean="0"/>
              <a:t>трудно было запустить на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  <a:endParaRPr lang="ru-RU" dirty="0"/>
          </a:p>
          <a:p>
            <a:pPr rtl="0"/>
            <a:r>
              <a:rPr lang="ru-RU" dirty="0" smtClean="0"/>
              <a:t>Установка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ru-RU" dirty="0" smtClean="0"/>
              <a:t>невозможна без установки менеджера пакетов на </a:t>
            </a:r>
            <a:r>
              <a:rPr lang="en-US" dirty="0" smtClean="0"/>
              <a:t>windows</a:t>
            </a:r>
          </a:p>
          <a:p>
            <a:pPr rtl="0"/>
            <a:r>
              <a:rPr lang="en-US" dirty="0" smtClean="0"/>
              <a:t>Celery </a:t>
            </a:r>
            <a:r>
              <a:rPr lang="ru-RU" dirty="0" smtClean="0"/>
              <a:t>нужно конфигурировать в отдельном файле</a:t>
            </a:r>
          </a:p>
          <a:p>
            <a:pPr rtl="0"/>
            <a:r>
              <a:rPr lang="ru-RU" dirty="0" smtClean="0"/>
              <a:t>Для запуска </a:t>
            </a:r>
            <a:r>
              <a:rPr lang="en-US" dirty="0" smtClean="0"/>
              <a:t>worker-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windows </a:t>
            </a:r>
            <a:r>
              <a:rPr lang="ru-RU" dirty="0" smtClean="0"/>
              <a:t>нужно было установить доп. модуль </a:t>
            </a:r>
            <a:r>
              <a:rPr lang="en-US" dirty="0" err="1" smtClean="0"/>
              <a:t>gevent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888" y="829549"/>
            <a:ext cx="5018111" cy="1371851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 smtClean="0"/>
              <a:t>Ajax – </a:t>
            </a:r>
            <a:r>
              <a:rPr lang="ru-RU" sz="3600" dirty="0" smtClean="0"/>
              <a:t>главная прелесть проекта</a:t>
            </a:r>
            <a:endParaRPr lang="ru-RU" sz="3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4568" y="2569834"/>
            <a:ext cx="5424511" cy="745717"/>
          </a:xfrm>
        </p:spPr>
        <p:txBody>
          <a:bodyPr rtlCol="0"/>
          <a:lstStyle/>
          <a:p>
            <a:pPr rtl="0"/>
            <a:r>
              <a:rPr lang="ru-RU" dirty="0" smtClean="0"/>
              <a:t>Главной зад</a:t>
            </a:r>
            <a:r>
              <a:rPr lang="ru-RU" dirty="0"/>
              <a:t>а</a:t>
            </a:r>
            <a:r>
              <a:rPr lang="ru-RU" dirty="0" smtClean="0"/>
              <a:t>чей </a:t>
            </a:r>
            <a:r>
              <a:rPr lang="en-US" dirty="0" smtClean="0"/>
              <a:t>ajax </a:t>
            </a:r>
            <a:r>
              <a:rPr lang="ru-RU" dirty="0" smtClean="0"/>
              <a:t>является обработка </a:t>
            </a:r>
            <a:r>
              <a:rPr lang="en-US" dirty="0" smtClean="0"/>
              <a:t>POST </a:t>
            </a:r>
            <a:r>
              <a:rPr lang="ru-RU" dirty="0" smtClean="0"/>
              <a:t>запросов без обновления страницы.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4" y="1844822"/>
            <a:ext cx="5003871" cy="341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6131" y="3554798"/>
            <a:ext cx="4365625" cy="2022773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1.</a:t>
            </a:r>
            <a:r>
              <a:rPr lang="ru-RU" dirty="0" smtClean="0"/>
              <a:t> Обработка запроса с выставлением оценки на ответ пользователя. Оценка сразу отправляется на сервере и без перезагрузки страницы мы видим как изменится рейтинг</a:t>
            </a:r>
            <a:br>
              <a:rPr lang="ru-RU" dirty="0" smtClean="0"/>
            </a:br>
            <a:endParaRPr lang="ru-RU" dirty="0" smtClean="0"/>
          </a:p>
          <a:p>
            <a:pPr rtl="0"/>
            <a:r>
              <a:rPr lang="en-US" dirty="0" smtClean="0"/>
              <a:t> </a:t>
            </a:r>
            <a:r>
              <a:rPr lang="ru-RU" dirty="0" smtClean="0"/>
              <a:t>2. Обработка жалобы, она сразу отправляется на сервер и также без перезагрузки страницы высвечивается сообщение, что жалоба отправлена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17" y="1852335"/>
            <a:ext cx="4115346" cy="111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Использованные модули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744" y="3324847"/>
            <a:ext cx="5574542" cy="1000410"/>
          </a:xfrm>
        </p:spPr>
        <p:txBody>
          <a:bodyPr rtlCol="0"/>
          <a:lstStyle/>
          <a:p>
            <a:pPr rtl="0"/>
            <a:r>
              <a:rPr lang="en-US" dirty="0" smtClean="0"/>
              <a:t>Celery, Flask, flask-login, flask-migrate, flask-restful, flask-wtf, </a:t>
            </a:r>
            <a:r>
              <a:rPr lang="en-US" dirty="0" err="1" smtClean="0"/>
              <a:t>json</a:t>
            </a:r>
            <a:r>
              <a:rPr lang="en-US" dirty="0" smtClean="0"/>
              <a:t>, requests, </a:t>
            </a:r>
            <a:r>
              <a:rPr lang="en-US" dirty="0" err="1" smtClean="0"/>
              <a:t>time.sleep</a:t>
            </a:r>
            <a:r>
              <a:rPr lang="en-US" dirty="0" smtClean="0"/>
              <a:t>, </a:t>
            </a:r>
            <a:r>
              <a:rPr lang="en-US" dirty="0" err="1" smtClean="0"/>
              <a:t>hashlib</a:t>
            </a:r>
            <a:r>
              <a:rPr lang="en-US" dirty="0" smtClean="0"/>
              <a:t>, </a:t>
            </a:r>
            <a:r>
              <a:rPr lang="en-US" dirty="0" err="1" smtClean="0"/>
              <a:t>uuid</a:t>
            </a:r>
            <a:r>
              <a:rPr lang="en-US" dirty="0" smtClean="0"/>
              <a:t>, </a:t>
            </a:r>
            <a:r>
              <a:rPr lang="en-US" dirty="0" err="1" smtClean="0"/>
              <a:t>sqlalchemy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12" y="1457947"/>
            <a:ext cx="31527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4" y="5039347"/>
            <a:ext cx="304800" cy="304800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397116" y="5071265"/>
            <a:ext cx="2519591" cy="266764"/>
            <a:chOff x="1455173" y="5115515"/>
            <a:chExt cx="2519591" cy="26676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173" y="5140972"/>
              <a:ext cx="203175" cy="203175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078" y="5115515"/>
              <a:ext cx="228632" cy="228632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440" y="5153647"/>
              <a:ext cx="190500" cy="1905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244" y="5153647"/>
              <a:ext cx="228632" cy="228632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06" y="5153647"/>
              <a:ext cx="238158" cy="22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5715" y="3184176"/>
            <a:ext cx="5780569" cy="1165687"/>
          </a:xfrm>
        </p:spPr>
        <p:txBody>
          <a:bodyPr rtlCol="0"/>
          <a:lstStyle/>
          <a:p>
            <a:pPr rtl="0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«Веселый отпуск»</Template>
  <TotalTime>0</TotalTime>
  <Words>339</Words>
  <Application>Microsoft Office PowerPoint</Application>
  <PresentationFormat>Широкоэкранный</PresentationFormat>
  <Paragraphs>59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Black</vt:lpstr>
      <vt:lpstr>Segoe UI Semibold</vt:lpstr>
      <vt:lpstr>Тема Office</vt:lpstr>
      <vt:lpstr>Помощь.ru</vt:lpstr>
      <vt:lpstr>Идея проекта</vt:lpstr>
      <vt:lpstr>Дизайн и верстка</vt:lpstr>
      <vt:lpstr>Структура</vt:lpstr>
      <vt:lpstr>Использование celery – главная боль проекта</vt:lpstr>
      <vt:lpstr>Ajax – главная прелесть проекта</vt:lpstr>
      <vt:lpstr>Использованные модули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2021-04-20T17:08:10Z</dcterms:created>
  <dcterms:modified xsi:type="dcterms:W3CDTF">2021-04-20T18:51:52Z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